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90A6-C2D4-1744-818B-2EC677204E0E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9560-5713-1A4B-B73E-21EA65ADA0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90A6-C2D4-1744-818B-2EC677204E0E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9560-5713-1A4B-B73E-21EA65ADA0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90A6-C2D4-1744-818B-2EC677204E0E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9560-5713-1A4B-B73E-21EA65ADA0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90A6-C2D4-1744-818B-2EC677204E0E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9560-5713-1A4B-B73E-21EA65ADA0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90A6-C2D4-1744-818B-2EC677204E0E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9560-5713-1A4B-B73E-21EA65ADA0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90A6-C2D4-1744-818B-2EC677204E0E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9560-5713-1A4B-B73E-21EA65ADA0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90A6-C2D4-1744-818B-2EC677204E0E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9560-5713-1A4B-B73E-21EA65ADA0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90A6-C2D4-1744-818B-2EC677204E0E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9560-5713-1A4B-B73E-21EA65ADA0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90A6-C2D4-1744-818B-2EC677204E0E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9560-5713-1A4B-B73E-21EA65ADA0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90A6-C2D4-1744-818B-2EC677204E0E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9560-5713-1A4B-B73E-21EA65ADA0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90A6-C2D4-1744-818B-2EC677204E0E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9560-5713-1A4B-B73E-21EA65ADA0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90A6-C2D4-1744-818B-2EC677204E0E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C9560-5713-1A4B-B73E-21EA65ADA01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Automatisierte Pentests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Sergej Michel</a:t>
            </a:r>
          </a:p>
          <a:p>
            <a:r>
              <a:rPr lang="de-DE" dirty="0" smtClean="0"/>
              <a:t>Matthias Altmann</a:t>
            </a:r>
          </a:p>
          <a:p>
            <a:r>
              <a:rPr lang="de-DE" smtClean="0"/>
              <a:t>6. Security</a:t>
            </a:r>
            <a:r>
              <a:rPr lang="de-DE" dirty="0" smtClean="0"/>
              <a:t> </a:t>
            </a:r>
            <a:r>
              <a:rPr lang="de-DE" dirty="0" err="1" smtClean="0"/>
              <a:t>Meetup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Was ?</a:t>
            </a:r>
          </a:p>
          <a:p>
            <a:r>
              <a:rPr lang="de-DE" dirty="0" smtClean="0"/>
              <a:t>Für Wen?</a:t>
            </a:r>
          </a:p>
          <a:p>
            <a:r>
              <a:rPr lang="de-DE" dirty="0" smtClean="0"/>
              <a:t>Wozu / </a:t>
            </a:r>
            <a:r>
              <a:rPr lang="de-DE" dirty="0" err="1" smtClean="0"/>
              <a:t>Benefit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des Ganzen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Einbau in einem CI – System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Plan:</a:t>
            </a:r>
          </a:p>
          <a:p>
            <a:endParaRPr lang="de-DE" dirty="0" smtClean="0"/>
          </a:p>
          <a:p>
            <a:r>
              <a:rPr lang="de-DE" dirty="0" smtClean="0"/>
              <a:t>Web </a:t>
            </a:r>
            <a:r>
              <a:rPr lang="de-DE" dirty="0" err="1" smtClean="0"/>
              <a:t>Application</a:t>
            </a:r>
            <a:r>
              <a:rPr lang="de-DE" dirty="0" smtClean="0"/>
              <a:t> Scanner verwenden:</a:t>
            </a:r>
          </a:p>
          <a:p>
            <a:r>
              <a:rPr lang="de-DE" dirty="0" smtClean="0"/>
              <a:t>- W3AF</a:t>
            </a:r>
          </a:p>
          <a:p>
            <a:r>
              <a:rPr lang="de-DE" dirty="0" smtClean="0"/>
              <a:t>- OWASP ZAP</a:t>
            </a:r>
          </a:p>
          <a:p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automatisierbar?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W3AF</a:t>
            </a:r>
          </a:p>
          <a:p>
            <a:pPr lvl="1"/>
            <a:r>
              <a:rPr lang="de-DE" dirty="0" smtClean="0"/>
              <a:t>W3AF-Scripte</a:t>
            </a:r>
          </a:p>
          <a:p>
            <a:endParaRPr lang="de-DE" dirty="0" smtClean="0"/>
          </a:p>
          <a:p>
            <a:r>
              <a:rPr lang="de-DE" dirty="0" smtClean="0"/>
              <a:t>OWASP ZAP</a:t>
            </a:r>
          </a:p>
          <a:p>
            <a:pPr lvl="1"/>
            <a:r>
              <a:rPr lang="de-DE" dirty="0" smtClean="0"/>
              <a:t>REST API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Zentraler Server:</a:t>
            </a:r>
          </a:p>
          <a:p>
            <a:r>
              <a:rPr lang="de-DE" dirty="0" smtClean="0"/>
              <a:t>- Codeausführung</a:t>
            </a:r>
          </a:p>
          <a:p>
            <a:r>
              <a:rPr lang="de-DE" dirty="0" smtClean="0"/>
              <a:t>- Web Server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 – Verarbeitung - Ausgabe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EVA:</a:t>
            </a:r>
          </a:p>
          <a:p>
            <a:r>
              <a:rPr lang="de-DE" dirty="0" smtClean="0"/>
              <a:t>E: Aufruf der Scripte über SSH </a:t>
            </a:r>
            <a:r>
              <a:rPr lang="de-DE" dirty="0" err="1" smtClean="0"/>
              <a:t>zB</a:t>
            </a:r>
            <a:r>
              <a:rPr lang="de-DE" dirty="0" smtClean="0"/>
              <a:t> aus </a:t>
            </a:r>
            <a:r>
              <a:rPr lang="de-DE" dirty="0" err="1" smtClean="0"/>
              <a:t>Continuous-Integration-(CI-)System</a:t>
            </a:r>
            <a:r>
              <a:rPr lang="de-DE" dirty="0" smtClean="0"/>
              <a:t> heraus (Jenkins)</a:t>
            </a:r>
          </a:p>
          <a:p>
            <a:r>
              <a:rPr lang="de-DE" dirty="0" smtClean="0"/>
              <a:t>V: Scripte laufen durch</a:t>
            </a:r>
          </a:p>
          <a:p>
            <a:r>
              <a:rPr lang="de-DE" dirty="0" smtClean="0"/>
              <a:t>A: Ergebnisse werden in Web Server abgelegt und per SSH Ergebnis zurückgemeldet (Grün, Gelb, Rot)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 – Verarbeitung - Ausgabe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(Bild Infrastruktur)</a:t>
            </a:r>
          </a:p>
          <a:p>
            <a:endParaRPr lang="de-DE" dirty="0" smtClean="0"/>
          </a:p>
          <a:p>
            <a:r>
              <a:rPr lang="de-DE" dirty="0" smtClean="0"/>
              <a:t>Eingabe (</a:t>
            </a:r>
            <a:r>
              <a:rPr lang="de-DE" dirty="0" err="1" smtClean="0"/>
              <a:t>SSH-Aufruf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Verarbeitung (Scripte)</a:t>
            </a:r>
          </a:p>
          <a:p>
            <a:r>
              <a:rPr lang="de-DE" dirty="0" smtClean="0"/>
              <a:t>- Zu lösende Probleme: Authentifizierung</a:t>
            </a:r>
          </a:p>
          <a:p>
            <a:endParaRPr lang="de-DE" dirty="0" smtClean="0"/>
          </a:p>
          <a:p>
            <a:r>
              <a:rPr lang="de-DE" dirty="0" smtClean="0"/>
              <a:t>Ausgabe (Webserver)</a:t>
            </a:r>
          </a:p>
          <a:p>
            <a:endParaRPr lang="de-DE" dirty="0" smtClean="0"/>
          </a:p>
          <a:p>
            <a:r>
              <a:rPr lang="de-DE" dirty="0" smtClean="0"/>
              <a:t>Ausgabe (Rückmeldung an CI-System)</a:t>
            </a:r>
          </a:p>
          <a:p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TextFinder</a:t>
            </a:r>
            <a:r>
              <a:rPr lang="de-DE" dirty="0" smtClean="0"/>
              <a:t> (Jenkins)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Aufbau eines Systems zum automatisierten </a:t>
            </a:r>
            <a:r>
              <a:rPr lang="de-DE" dirty="0" err="1" smtClean="0"/>
              <a:t>Pentestings</a:t>
            </a:r>
            <a:r>
              <a:rPr lang="de-DE" dirty="0" smtClean="0"/>
              <a:t> von Anwendungen</a:t>
            </a:r>
          </a:p>
          <a:p>
            <a:r>
              <a:rPr lang="de-DE" dirty="0" smtClean="0"/>
              <a:t>Verwendung der Scanner W3AF und OWASP ZAP</a:t>
            </a:r>
          </a:p>
          <a:p>
            <a:r>
              <a:rPr lang="de-DE" dirty="0" smtClean="0"/>
              <a:t>Einbau in ein CI-System (Jenkins)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Macintosh PowerPoint</Application>
  <PresentationFormat>Bildschirmpräsentation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Office-Design</vt:lpstr>
      <vt:lpstr>Automatisierte Pentests</vt:lpstr>
      <vt:lpstr>Motivation</vt:lpstr>
      <vt:lpstr>Ziel des Ganzen</vt:lpstr>
      <vt:lpstr>Plan</vt:lpstr>
      <vt:lpstr>Wie automatisierbar?</vt:lpstr>
      <vt:lpstr>Infrastruktur</vt:lpstr>
      <vt:lpstr>Eingabe – Verarbeitung - Ausgabe</vt:lpstr>
      <vt:lpstr>Eingabe – Verarbeitung - Ausgabe</vt:lpstr>
      <vt:lpstr>Zusammenfassung</vt:lpstr>
    </vt:vector>
  </TitlesOfParts>
  <Company>Micromata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Pentests</dc:title>
  <dc:creator>Matthias Altmann</dc:creator>
  <cp:lastModifiedBy>Matthias Altmann</cp:lastModifiedBy>
  <cp:revision>1</cp:revision>
  <dcterms:created xsi:type="dcterms:W3CDTF">2016-10-11T09:41:58Z</dcterms:created>
  <dcterms:modified xsi:type="dcterms:W3CDTF">2016-10-11T09:50:03Z</dcterms:modified>
</cp:coreProperties>
</file>