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1"/>
  </p:sldMasterIdLst>
  <p:notesMasterIdLst>
    <p:notesMasterId r:id="rId42"/>
  </p:notesMasterIdLst>
  <p:sldIdLst>
    <p:sldId id="733" r:id="rId2"/>
    <p:sldId id="857" r:id="rId3"/>
    <p:sldId id="734" r:id="rId4"/>
    <p:sldId id="735" r:id="rId5"/>
    <p:sldId id="737" r:id="rId6"/>
    <p:sldId id="873" r:id="rId7"/>
    <p:sldId id="858" r:id="rId8"/>
    <p:sldId id="761" r:id="rId9"/>
    <p:sldId id="762" r:id="rId10"/>
    <p:sldId id="855" r:id="rId11"/>
    <p:sldId id="860" r:id="rId12"/>
    <p:sldId id="741" r:id="rId13"/>
    <p:sldId id="743" r:id="rId14"/>
    <p:sldId id="856" r:id="rId15"/>
    <p:sldId id="746" r:id="rId16"/>
    <p:sldId id="869" r:id="rId17"/>
    <p:sldId id="747" r:id="rId18"/>
    <p:sldId id="870" r:id="rId19"/>
    <p:sldId id="760" r:id="rId20"/>
    <p:sldId id="748" r:id="rId21"/>
    <p:sldId id="744" r:id="rId22"/>
    <p:sldId id="874" r:id="rId23"/>
    <p:sldId id="782" r:id="rId24"/>
    <p:sldId id="854" r:id="rId25"/>
    <p:sldId id="861" r:id="rId26"/>
    <p:sldId id="862" r:id="rId27"/>
    <p:sldId id="754" r:id="rId28"/>
    <p:sldId id="863" r:id="rId29"/>
    <p:sldId id="864" r:id="rId30"/>
    <p:sldId id="770" r:id="rId31"/>
    <p:sldId id="777" r:id="rId32"/>
    <p:sldId id="781" r:id="rId33"/>
    <p:sldId id="779" r:id="rId34"/>
    <p:sldId id="877" r:id="rId35"/>
    <p:sldId id="866" r:id="rId36"/>
    <p:sldId id="867" r:id="rId37"/>
    <p:sldId id="872" r:id="rId38"/>
    <p:sldId id="865" r:id="rId39"/>
    <p:sldId id="778" r:id="rId40"/>
    <p:sldId id="736" r:id="rId41"/>
  </p:sldIdLst>
  <p:sldSz cx="9144000" cy="6858000" type="screen4x3"/>
  <p:notesSz cx="6858000" cy="9144000"/>
  <p:defaultTextStyle>
    <a:defPPr>
      <a:defRPr lang="en-US"/>
    </a:defPPr>
    <a:lvl1pPr algn="l" rtl="0" eaLnBrk="0" fontAlgn="base" hangingPunct="0">
      <a:lnSpc>
        <a:spcPct val="120000"/>
      </a:lnSpc>
      <a:spcBef>
        <a:spcPct val="0"/>
      </a:spcBef>
      <a:spcAft>
        <a:spcPct val="0"/>
      </a:spcAft>
      <a:defRPr sz="4000" b="1" kern="1200">
        <a:solidFill>
          <a:schemeClr val="tx1"/>
        </a:solidFill>
        <a:effectLst>
          <a:outerShdw blurRad="38100" dist="38100" dir="2700000" algn="tl">
            <a:srgbClr val="000000">
              <a:alpha val="43137"/>
            </a:srgbClr>
          </a:outerShdw>
        </a:effectLst>
        <a:latin typeface="楷体_GB2312" pitchFamily="49" charset="-122"/>
        <a:ea typeface="楷体_GB2312" pitchFamily="49" charset="-122"/>
        <a:cs typeface="+mn-cs"/>
      </a:defRPr>
    </a:lvl1pPr>
    <a:lvl2pPr marL="457200" algn="l" rtl="0" eaLnBrk="0" fontAlgn="base" hangingPunct="0">
      <a:lnSpc>
        <a:spcPct val="120000"/>
      </a:lnSpc>
      <a:spcBef>
        <a:spcPct val="0"/>
      </a:spcBef>
      <a:spcAft>
        <a:spcPct val="0"/>
      </a:spcAft>
      <a:defRPr sz="4000" b="1" kern="1200">
        <a:solidFill>
          <a:schemeClr val="tx1"/>
        </a:solidFill>
        <a:effectLst>
          <a:outerShdw blurRad="38100" dist="38100" dir="2700000" algn="tl">
            <a:srgbClr val="000000">
              <a:alpha val="43137"/>
            </a:srgbClr>
          </a:outerShdw>
        </a:effectLst>
        <a:latin typeface="楷体_GB2312" pitchFamily="49" charset="-122"/>
        <a:ea typeface="楷体_GB2312" pitchFamily="49" charset="-122"/>
        <a:cs typeface="+mn-cs"/>
      </a:defRPr>
    </a:lvl2pPr>
    <a:lvl3pPr marL="914400" algn="l" rtl="0" eaLnBrk="0" fontAlgn="base" hangingPunct="0">
      <a:lnSpc>
        <a:spcPct val="120000"/>
      </a:lnSpc>
      <a:spcBef>
        <a:spcPct val="0"/>
      </a:spcBef>
      <a:spcAft>
        <a:spcPct val="0"/>
      </a:spcAft>
      <a:defRPr sz="4000" b="1" kern="1200">
        <a:solidFill>
          <a:schemeClr val="tx1"/>
        </a:solidFill>
        <a:effectLst>
          <a:outerShdw blurRad="38100" dist="38100" dir="2700000" algn="tl">
            <a:srgbClr val="000000">
              <a:alpha val="43137"/>
            </a:srgbClr>
          </a:outerShdw>
        </a:effectLst>
        <a:latin typeface="楷体_GB2312" pitchFamily="49" charset="-122"/>
        <a:ea typeface="楷体_GB2312" pitchFamily="49" charset="-122"/>
        <a:cs typeface="+mn-cs"/>
      </a:defRPr>
    </a:lvl3pPr>
    <a:lvl4pPr marL="1371600" algn="l" rtl="0" eaLnBrk="0" fontAlgn="base" hangingPunct="0">
      <a:lnSpc>
        <a:spcPct val="120000"/>
      </a:lnSpc>
      <a:spcBef>
        <a:spcPct val="0"/>
      </a:spcBef>
      <a:spcAft>
        <a:spcPct val="0"/>
      </a:spcAft>
      <a:defRPr sz="4000" b="1" kern="1200">
        <a:solidFill>
          <a:schemeClr val="tx1"/>
        </a:solidFill>
        <a:effectLst>
          <a:outerShdw blurRad="38100" dist="38100" dir="2700000" algn="tl">
            <a:srgbClr val="000000">
              <a:alpha val="43137"/>
            </a:srgbClr>
          </a:outerShdw>
        </a:effectLst>
        <a:latin typeface="楷体_GB2312" pitchFamily="49" charset="-122"/>
        <a:ea typeface="楷体_GB2312" pitchFamily="49" charset="-122"/>
        <a:cs typeface="+mn-cs"/>
      </a:defRPr>
    </a:lvl4pPr>
    <a:lvl5pPr marL="1828800" algn="l" rtl="0" eaLnBrk="0" fontAlgn="base" hangingPunct="0">
      <a:lnSpc>
        <a:spcPct val="120000"/>
      </a:lnSpc>
      <a:spcBef>
        <a:spcPct val="0"/>
      </a:spcBef>
      <a:spcAft>
        <a:spcPct val="0"/>
      </a:spcAft>
      <a:defRPr sz="4000" b="1" kern="1200">
        <a:solidFill>
          <a:schemeClr val="tx1"/>
        </a:solidFill>
        <a:effectLst>
          <a:outerShdw blurRad="38100" dist="38100" dir="2700000" algn="tl">
            <a:srgbClr val="000000">
              <a:alpha val="43137"/>
            </a:srgbClr>
          </a:outerShdw>
        </a:effectLst>
        <a:latin typeface="楷体_GB2312" pitchFamily="49" charset="-122"/>
        <a:ea typeface="楷体_GB2312" pitchFamily="49" charset="-122"/>
        <a:cs typeface="+mn-cs"/>
      </a:defRPr>
    </a:lvl5pPr>
    <a:lvl6pPr marL="2286000" algn="l" defTabSz="914400" rtl="0" eaLnBrk="1" latinLnBrk="0" hangingPunct="1">
      <a:defRPr sz="4000" b="1" kern="1200">
        <a:solidFill>
          <a:schemeClr val="tx1"/>
        </a:solidFill>
        <a:effectLst>
          <a:outerShdw blurRad="38100" dist="38100" dir="2700000" algn="tl">
            <a:srgbClr val="000000">
              <a:alpha val="43137"/>
            </a:srgbClr>
          </a:outerShdw>
        </a:effectLst>
        <a:latin typeface="楷体_GB2312" pitchFamily="49" charset="-122"/>
        <a:ea typeface="楷体_GB2312" pitchFamily="49" charset="-122"/>
        <a:cs typeface="+mn-cs"/>
      </a:defRPr>
    </a:lvl6pPr>
    <a:lvl7pPr marL="2743200" algn="l" defTabSz="914400" rtl="0" eaLnBrk="1" latinLnBrk="0" hangingPunct="1">
      <a:defRPr sz="4000" b="1" kern="1200">
        <a:solidFill>
          <a:schemeClr val="tx1"/>
        </a:solidFill>
        <a:effectLst>
          <a:outerShdw blurRad="38100" dist="38100" dir="2700000" algn="tl">
            <a:srgbClr val="000000">
              <a:alpha val="43137"/>
            </a:srgbClr>
          </a:outerShdw>
        </a:effectLst>
        <a:latin typeface="楷体_GB2312" pitchFamily="49" charset="-122"/>
        <a:ea typeface="楷体_GB2312" pitchFamily="49" charset="-122"/>
        <a:cs typeface="+mn-cs"/>
      </a:defRPr>
    </a:lvl7pPr>
    <a:lvl8pPr marL="3200400" algn="l" defTabSz="914400" rtl="0" eaLnBrk="1" latinLnBrk="0" hangingPunct="1">
      <a:defRPr sz="4000" b="1" kern="1200">
        <a:solidFill>
          <a:schemeClr val="tx1"/>
        </a:solidFill>
        <a:effectLst>
          <a:outerShdw blurRad="38100" dist="38100" dir="2700000" algn="tl">
            <a:srgbClr val="000000">
              <a:alpha val="43137"/>
            </a:srgbClr>
          </a:outerShdw>
        </a:effectLst>
        <a:latin typeface="楷体_GB2312" pitchFamily="49" charset="-122"/>
        <a:ea typeface="楷体_GB2312" pitchFamily="49" charset="-122"/>
        <a:cs typeface="+mn-cs"/>
      </a:defRPr>
    </a:lvl8pPr>
    <a:lvl9pPr marL="3657600" algn="l" defTabSz="914400" rtl="0" eaLnBrk="1" latinLnBrk="0" hangingPunct="1">
      <a:defRPr sz="4000" b="1" kern="1200">
        <a:solidFill>
          <a:schemeClr val="tx1"/>
        </a:solidFill>
        <a:effectLst>
          <a:outerShdw blurRad="38100" dist="38100" dir="2700000" algn="tl">
            <a:srgbClr val="000000">
              <a:alpha val="43137"/>
            </a:srgbClr>
          </a:outerShdw>
        </a:effectLst>
        <a:latin typeface="楷体_GB2312" pitchFamily="49" charset="-122"/>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99"/>
    <a:srgbClr val="CC0000"/>
    <a:srgbClr val="008080"/>
    <a:srgbClr val="FF6600"/>
    <a:srgbClr val="0000FF"/>
    <a:srgbClr val="FF0000"/>
    <a:srgbClr val="FFFF99"/>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707" autoAdjust="0"/>
  </p:normalViewPr>
  <p:slideViewPr>
    <p:cSldViewPr>
      <p:cViewPr varScale="1">
        <p:scale>
          <a:sx n="67" d="100"/>
          <a:sy n="67" d="100"/>
        </p:scale>
        <p:origin x="989" y="5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Lst>
  </p:outlineViewPr>
  <p:notesTextViewPr>
    <p:cViewPr>
      <p:scale>
        <a:sx n="100" d="100"/>
        <a:sy n="100" d="100"/>
      </p:scale>
      <p:origin x="0" y="0"/>
    </p:cViewPr>
  </p:notesTextViewPr>
  <p:sorterViewPr>
    <p:cViewPr>
      <p:scale>
        <a:sx n="66" d="100"/>
        <a:sy n="66" d="100"/>
      </p:scale>
      <p:origin x="0" y="-3067"/>
    </p:cViewPr>
  </p:sorter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_rels/viewProps.xml.rels><?xml version="1.0" encoding="UTF-8" standalone="yes"?>
<Relationships xmlns="http://schemas.openxmlformats.org/package/2006/relationships"><Relationship Id="rId13" Type="http://schemas.openxmlformats.org/officeDocument/2006/relationships/slide" Target="slides/slide13.xml"/><Relationship Id="rId18" Type="http://schemas.openxmlformats.org/officeDocument/2006/relationships/slide" Target="slides/slide18.xml"/><Relationship Id="rId26" Type="http://schemas.openxmlformats.org/officeDocument/2006/relationships/slide" Target="slides/slide26.xml"/><Relationship Id="rId39" Type="http://schemas.openxmlformats.org/officeDocument/2006/relationships/slide" Target="slides/slide39.xml"/><Relationship Id="rId21" Type="http://schemas.openxmlformats.org/officeDocument/2006/relationships/slide" Target="slides/slide21.xml"/><Relationship Id="rId34" Type="http://schemas.openxmlformats.org/officeDocument/2006/relationships/slide" Target="slides/slide34.xml"/><Relationship Id="rId7" Type="http://schemas.openxmlformats.org/officeDocument/2006/relationships/slide" Target="slides/slide7.xml"/><Relationship Id="rId12" Type="http://schemas.openxmlformats.org/officeDocument/2006/relationships/slide" Target="slides/slide12.xml"/><Relationship Id="rId17" Type="http://schemas.openxmlformats.org/officeDocument/2006/relationships/slide" Target="slides/slide17.xml"/><Relationship Id="rId25" Type="http://schemas.openxmlformats.org/officeDocument/2006/relationships/slide" Target="slides/slide25.xml"/><Relationship Id="rId33" Type="http://schemas.openxmlformats.org/officeDocument/2006/relationships/slide" Target="slides/slide33.xml"/><Relationship Id="rId38" Type="http://schemas.openxmlformats.org/officeDocument/2006/relationships/slide" Target="slides/slide38.xml"/><Relationship Id="rId2" Type="http://schemas.openxmlformats.org/officeDocument/2006/relationships/slide" Target="slides/slide2.xml"/><Relationship Id="rId16" Type="http://schemas.openxmlformats.org/officeDocument/2006/relationships/slide" Target="slides/slide16.xml"/><Relationship Id="rId20" Type="http://schemas.openxmlformats.org/officeDocument/2006/relationships/slide" Target="slides/slide20.xml"/><Relationship Id="rId29" Type="http://schemas.openxmlformats.org/officeDocument/2006/relationships/slide" Target="slides/slide29.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11.xml"/><Relationship Id="rId24" Type="http://schemas.openxmlformats.org/officeDocument/2006/relationships/slide" Target="slides/slide24.xml"/><Relationship Id="rId32" Type="http://schemas.openxmlformats.org/officeDocument/2006/relationships/slide" Target="slides/slide32.xml"/><Relationship Id="rId37" Type="http://schemas.openxmlformats.org/officeDocument/2006/relationships/slide" Target="slides/slide37.xml"/><Relationship Id="rId40" Type="http://schemas.openxmlformats.org/officeDocument/2006/relationships/slide" Target="slides/slide40.xml"/><Relationship Id="rId5" Type="http://schemas.openxmlformats.org/officeDocument/2006/relationships/slide" Target="slides/slide5.xml"/><Relationship Id="rId15" Type="http://schemas.openxmlformats.org/officeDocument/2006/relationships/slide" Target="slides/slide15.xml"/><Relationship Id="rId23" Type="http://schemas.openxmlformats.org/officeDocument/2006/relationships/slide" Target="slides/slide23.xml"/><Relationship Id="rId28" Type="http://schemas.openxmlformats.org/officeDocument/2006/relationships/slide" Target="slides/slide28.xml"/><Relationship Id="rId36" Type="http://schemas.openxmlformats.org/officeDocument/2006/relationships/slide" Target="slides/slide36.xml"/><Relationship Id="rId10" Type="http://schemas.openxmlformats.org/officeDocument/2006/relationships/slide" Target="slides/slide10.xml"/><Relationship Id="rId19" Type="http://schemas.openxmlformats.org/officeDocument/2006/relationships/slide" Target="slides/slide19.xml"/><Relationship Id="rId31" Type="http://schemas.openxmlformats.org/officeDocument/2006/relationships/slide" Target="slides/slide31.xml"/><Relationship Id="rId4" Type="http://schemas.openxmlformats.org/officeDocument/2006/relationships/slide" Target="slides/slide4.xml"/><Relationship Id="rId9" Type="http://schemas.openxmlformats.org/officeDocument/2006/relationships/slide" Target="slides/slide9.xml"/><Relationship Id="rId14" Type="http://schemas.openxmlformats.org/officeDocument/2006/relationships/slide" Target="slides/slide14.xml"/><Relationship Id="rId22" Type="http://schemas.openxmlformats.org/officeDocument/2006/relationships/slide" Target="slides/slide22.xml"/><Relationship Id="rId27" Type="http://schemas.openxmlformats.org/officeDocument/2006/relationships/slide" Target="slides/slide27.xml"/><Relationship Id="rId30" Type="http://schemas.openxmlformats.org/officeDocument/2006/relationships/slide" Target="slides/slide30.xml"/><Relationship Id="rId35" Type="http://schemas.openxmlformats.org/officeDocument/2006/relationships/slide" Target="slides/slide35.xml"/><Relationship Id="rId8" Type="http://schemas.openxmlformats.org/officeDocument/2006/relationships/slide" Target="slides/slide8.xml"/><Relationship Id="rId3"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47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defRPr sz="1200" b="0">
                <a:effectLst/>
                <a:latin typeface="VW媩$婫`婡p瑙" charset="-122"/>
                <a:ea typeface="隶书" pitchFamily="49" charset="-122"/>
              </a:defRPr>
            </a:lvl1pPr>
          </a:lstStyle>
          <a:p>
            <a:endParaRPr lang="zh-CN" altLang="en-US"/>
          </a:p>
        </p:txBody>
      </p:sp>
      <p:sp>
        <p:nvSpPr>
          <p:cNvPr id="58470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defRPr sz="1200" b="0">
                <a:effectLst/>
                <a:latin typeface="VW媩$婫`婡p瑙" charset="-122"/>
                <a:ea typeface="隶书" pitchFamily="49" charset="-122"/>
              </a:defRPr>
            </a:lvl1pPr>
          </a:lstStyle>
          <a:p>
            <a:endParaRPr lang="en-US" altLang="zh-CN"/>
          </a:p>
        </p:txBody>
      </p:sp>
      <p:sp>
        <p:nvSpPr>
          <p:cNvPr id="5847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58470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8471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defRPr sz="1200" b="0">
                <a:effectLst/>
                <a:latin typeface="VW媩$婫`婡p瑙" charset="-122"/>
                <a:ea typeface="隶书" pitchFamily="49" charset="-122"/>
              </a:defRPr>
            </a:lvl1pPr>
          </a:lstStyle>
          <a:p>
            <a:endParaRPr lang="en-US" altLang="zh-CN"/>
          </a:p>
        </p:txBody>
      </p:sp>
      <p:sp>
        <p:nvSpPr>
          <p:cNvPr id="58471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defRPr sz="1200" b="0">
                <a:effectLst/>
                <a:latin typeface="VW媩$婫`婡p瑙" charset="-122"/>
                <a:ea typeface="隶书" pitchFamily="49" charset="-122"/>
              </a:defRPr>
            </a:lvl1pPr>
          </a:lstStyle>
          <a:p>
            <a:fld id="{00C0E431-1AD7-47E7-8FF3-24838163DEBF}" type="slidenum">
              <a:rPr lang="zh-CN" altLang="en-US"/>
              <a:pPr/>
              <a:t>‹#›</a:t>
            </a:fld>
            <a:endParaRPr lang="en-US" altLang="zh-CN"/>
          </a:p>
        </p:txBody>
      </p:sp>
    </p:spTree>
    <p:extLst>
      <p:ext uri="{BB962C8B-B14F-4D97-AF65-F5344CB8AC3E}">
        <p14:creationId xmlns:p14="http://schemas.microsoft.com/office/powerpoint/2010/main" val="17050777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VW媩$婫`婡p瑙" charset="-122"/>
        <a:ea typeface="隶书" pitchFamily="49" charset="-122"/>
        <a:cs typeface="+mn-cs"/>
      </a:defRPr>
    </a:lvl1pPr>
    <a:lvl2pPr marL="457200" algn="l" rtl="0" eaLnBrk="0" fontAlgn="base" hangingPunct="0">
      <a:spcBef>
        <a:spcPct val="30000"/>
      </a:spcBef>
      <a:spcAft>
        <a:spcPct val="0"/>
      </a:spcAft>
      <a:defRPr sz="1200" kern="1200">
        <a:solidFill>
          <a:schemeClr val="tx1"/>
        </a:solidFill>
        <a:latin typeface="VW媩$婫`婡p瑙" charset="-122"/>
        <a:ea typeface="隶书" pitchFamily="49" charset="-122"/>
        <a:cs typeface="+mn-cs"/>
      </a:defRPr>
    </a:lvl2pPr>
    <a:lvl3pPr marL="914400" algn="l" rtl="0" eaLnBrk="0" fontAlgn="base" hangingPunct="0">
      <a:spcBef>
        <a:spcPct val="30000"/>
      </a:spcBef>
      <a:spcAft>
        <a:spcPct val="0"/>
      </a:spcAft>
      <a:defRPr sz="1200" kern="1200">
        <a:solidFill>
          <a:schemeClr val="tx1"/>
        </a:solidFill>
        <a:latin typeface="VW媩$婫`婡p瑙" charset="-122"/>
        <a:ea typeface="隶书" pitchFamily="49" charset="-122"/>
        <a:cs typeface="+mn-cs"/>
      </a:defRPr>
    </a:lvl3pPr>
    <a:lvl4pPr marL="1371600" algn="l" rtl="0" eaLnBrk="0" fontAlgn="base" hangingPunct="0">
      <a:spcBef>
        <a:spcPct val="30000"/>
      </a:spcBef>
      <a:spcAft>
        <a:spcPct val="0"/>
      </a:spcAft>
      <a:defRPr sz="1200" kern="1200">
        <a:solidFill>
          <a:schemeClr val="tx1"/>
        </a:solidFill>
        <a:latin typeface="VW媩$婫`婡p瑙" charset="-122"/>
        <a:ea typeface="隶书" pitchFamily="49" charset="-122"/>
        <a:cs typeface="+mn-cs"/>
      </a:defRPr>
    </a:lvl4pPr>
    <a:lvl5pPr marL="1828800" algn="l" rtl="0" eaLnBrk="0" fontAlgn="base" hangingPunct="0">
      <a:spcBef>
        <a:spcPct val="30000"/>
      </a:spcBef>
      <a:spcAft>
        <a:spcPct val="0"/>
      </a:spcAft>
      <a:defRPr sz="1200" kern="1200">
        <a:solidFill>
          <a:schemeClr val="tx1"/>
        </a:solidFill>
        <a:latin typeface="VW媩$婫`婡p瑙" charset="-122"/>
        <a:ea typeface="隶书" pitchFamily="49"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48482" name="Group 2"/>
          <p:cNvGrpSpPr>
            <a:grpSpLocks/>
          </p:cNvGrpSpPr>
          <p:nvPr/>
        </p:nvGrpSpPr>
        <p:grpSpPr bwMode="auto">
          <a:xfrm>
            <a:off x="377825" y="1676400"/>
            <a:ext cx="8389938" cy="4421188"/>
            <a:chOff x="238" y="1056"/>
            <a:chExt cx="5285" cy="2785"/>
          </a:xfrm>
        </p:grpSpPr>
        <p:grpSp>
          <p:nvGrpSpPr>
            <p:cNvPr id="148483" name="Group 3"/>
            <p:cNvGrpSpPr>
              <a:grpSpLocks/>
            </p:cNvGrpSpPr>
            <p:nvPr/>
          </p:nvGrpSpPr>
          <p:grpSpPr bwMode="auto">
            <a:xfrm>
              <a:off x="238" y="1056"/>
              <a:ext cx="5285" cy="1393"/>
              <a:chOff x="238" y="1056"/>
              <a:chExt cx="5285" cy="1393"/>
            </a:xfrm>
          </p:grpSpPr>
          <p:sp>
            <p:nvSpPr>
              <p:cNvPr id="148484" name="Rectangle 4"/>
              <p:cNvSpPr>
                <a:spLocks noChangeArrowheads="1"/>
              </p:cNvSpPr>
              <p:nvPr/>
            </p:nvSpPr>
            <p:spPr bwMode="auto">
              <a:xfrm>
                <a:off x="243" y="1057"/>
                <a:ext cx="5272" cy="1391"/>
              </a:xfrm>
              <a:prstGeom prst="rect">
                <a:avLst/>
              </a:prstGeom>
              <a:solidFill>
                <a:srgbClr val="EAEAEA">
                  <a:alpha val="50000"/>
                </a:srgbClr>
              </a:solidFill>
              <a:ln w="9525">
                <a:noFill/>
                <a:miter lim="800000"/>
                <a:headEnd/>
                <a:tailEnd/>
              </a:ln>
              <a:effectLst/>
            </p:spPr>
            <p:txBody>
              <a:bodyPr wrap="none" anchor="ctr"/>
              <a:lstStyle/>
              <a:p>
                <a:pPr algn="ctr" eaLnBrk="1" hangingPunct="1">
                  <a:lnSpc>
                    <a:spcPct val="100000"/>
                  </a:lnSpc>
                </a:pPr>
                <a:endParaRPr kumimoji="1" lang="zh-CN" altLang="en-US" sz="2400" b="0">
                  <a:effectLst/>
                  <a:latin typeface="VW媩$婫`婡p瑙" charset="-122"/>
                  <a:ea typeface="隶书" pitchFamily="49" charset="-122"/>
                </a:endParaRPr>
              </a:p>
            </p:txBody>
          </p:sp>
          <p:sp>
            <p:nvSpPr>
              <p:cNvPr id="148485" name="Freeform 5"/>
              <p:cNvSpPr>
                <a:spLocks/>
              </p:cNvSpPr>
              <p:nvPr/>
            </p:nvSpPr>
            <p:spPr bwMode="auto">
              <a:xfrm>
                <a:off x="238" y="1056"/>
                <a:ext cx="5273" cy="1393"/>
              </a:xfrm>
              <a:custGeom>
                <a:avLst/>
                <a:gdLst/>
                <a:ahLst/>
                <a:cxnLst>
                  <a:cxn ang="0">
                    <a:pos x="5272" y="0"/>
                  </a:cxn>
                  <a:cxn ang="0">
                    <a:pos x="0" y="0"/>
                  </a:cxn>
                  <a:cxn ang="0">
                    <a:pos x="0" y="1392"/>
                  </a:cxn>
                </a:cxnLst>
                <a:rect l="0" t="0" r="r" b="b"/>
                <a:pathLst>
                  <a:path w="5273" h="1393">
                    <a:moveTo>
                      <a:pt x="5272" y="0"/>
                    </a:moveTo>
                    <a:lnTo>
                      <a:pt x="0" y="0"/>
                    </a:lnTo>
                    <a:lnTo>
                      <a:pt x="0" y="1392"/>
                    </a:lnTo>
                  </a:path>
                </a:pathLst>
              </a:custGeom>
              <a:noFill/>
              <a:ln w="12700" cap="rnd" cmpd="sng">
                <a:solidFill>
                  <a:srgbClr val="B2B2B2"/>
                </a:solidFill>
                <a:prstDash val="solid"/>
                <a:round/>
                <a:headEnd type="none" w="sm" len="sm"/>
                <a:tailEnd type="none" w="sm" len="sm"/>
              </a:ln>
              <a:effectLst/>
            </p:spPr>
            <p:txBody>
              <a:bodyPr/>
              <a:lstStyle/>
              <a:p>
                <a:endParaRPr lang="zh-CN" altLang="en-US"/>
              </a:p>
            </p:txBody>
          </p:sp>
          <p:sp>
            <p:nvSpPr>
              <p:cNvPr id="148486" name="Freeform 6"/>
              <p:cNvSpPr>
                <a:spLocks/>
              </p:cNvSpPr>
              <p:nvPr/>
            </p:nvSpPr>
            <p:spPr bwMode="auto">
              <a:xfrm>
                <a:off x="250" y="1056"/>
                <a:ext cx="5273" cy="1393"/>
              </a:xfrm>
              <a:custGeom>
                <a:avLst/>
                <a:gdLst/>
                <a:ahLst/>
                <a:cxnLst>
                  <a:cxn ang="0">
                    <a:pos x="5272" y="0"/>
                  </a:cxn>
                  <a:cxn ang="0">
                    <a:pos x="5272" y="1392"/>
                  </a:cxn>
                  <a:cxn ang="0">
                    <a:pos x="0" y="1392"/>
                  </a:cxn>
                </a:cxnLst>
                <a:rect l="0" t="0" r="r" b="b"/>
                <a:pathLst>
                  <a:path w="5273" h="1393">
                    <a:moveTo>
                      <a:pt x="5272" y="0"/>
                    </a:moveTo>
                    <a:lnTo>
                      <a:pt x="5272" y="1392"/>
                    </a:lnTo>
                    <a:lnTo>
                      <a:pt x="0" y="1392"/>
                    </a:lnTo>
                  </a:path>
                </a:pathLst>
              </a:custGeom>
              <a:noFill/>
              <a:ln w="12700" cap="rnd" cmpd="sng">
                <a:solidFill>
                  <a:srgbClr val="FFFFFF"/>
                </a:solidFill>
                <a:prstDash val="solid"/>
                <a:round/>
                <a:headEnd type="none" w="sm" len="sm"/>
                <a:tailEnd type="none" w="sm" len="sm"/>
              </a:ln>
              <a:effectLst/>
            </p:spPr>
            <p:txBody>
              <a:bodyPr/>
              <a:lstStyle/>
              <a:p>
                <a:endParaRPr lang="zh-CN" altLang="en-US"/>
              </a:p>
            </p:txBody>
          </p:sp>
        </p:grpSp>
        <p:grpSp>
          <p:nvGrpSpPr>
            <p:cNvPr id="148487" name="Group 7"/>
            <p:cNvGrpSpPr>
              <a:grpSpLocks/>
            </p:cNvGrpSpPr>
            <p:nvPr/>
          </p:nvGrpSpPr>
          <p:grpSpPr bwMode="auto">
            <a:xfrm>
              <a:off x="240" y="3744"/>
              <a:ext cx="5281" cy="97"/>
              <a:chOff x="240" y="3744"/>
              <a:chExt cx="5281" cy="97"/>
            </a:xfrm>
          </p:grpSpPr>
          <p:sp>
            <p:nvSpPr>
              <p:cNvPr id="148488" name="Rectangle 8"/>
              <p:cNvSpPr>
                <a:spLocks noChangeArrowheads="1"/>
              </p:cNvSpPr>
              <p:nvPr/>
            </p:nvSpPr>
            <p:spPr bwMode="auto">
              <a:xfrm>
                <a:off x="240" y="3744"/>
                <a:ext cx="5280" cy="96"/>
              </a:xfrm>
              <a:prstGeom prst="rect">
                <a:avLst/>
              </a:prstGeom>
              <a:solidFill>
                <a:srgbClr val="EAEAEA">
                  <a:alpha val="50000"/>
                </a:srgbClr>
              </a:solidFill>
              <a:ln w="9525">
                <a:noFill/>
                <a:miter lim="800000"/>
                <a:headEnd/>
                <a:tailEnd/>
              </a:ln>
              <a:effectLst/>
            </p:spPr>
            <p:txBody>
              <a:bodyPr wrap="none" anchor="ctr"/>
              <a:lstStyle/>
              <a:p>
                <a:pPr algn="ctr" eaLnBrk="1" hangingPunct="1">
                  <a:lnSpc>
                    <a:spcPct val="100000"/>
                  </a:lnSpc>
                </a:pPr>
                <a:endParaRPr kumimoji="1" lang="zh-CN" altLang="en-US" sz="2400" b="0">
                  <a:effectLst/>
                  <a:latin typeface="VW媩$婫`婡p瑙" charset="-122"/>
                  <a:ea typeface="隶书" pitchFamily="49" charset="-122"/>
                </a:endParaRPr>
              </a:p>
            </p:txBody>
          </p:sp>
          <p:sp>
            <p:nvSpPr>
              <p:cNvPr id="148489" name="Freeform 9"/>
              <p:cNvSpPr>
                <a:spLocks/>
              </p:cNvSpPr>
              <p:nvPr/>
            </p:nvSpPr>
            <p:spPr bwMode="auto">
              <a:xfrm>
                <a:off x="240" y="3744"/>
                <a:ext cx="5281" cy="97"/>
              </a:xfrm>
              <a:custGeom>
                <a:avLst/>
                <a:gdLst/>
                <a:ahLst/>
                <a:cxnLst>
                  <a:cxn ang="0">
                    <a:pos x="5280" y="0"/>
                  </a:cxn>
                  <a:cxn ang="0">
                    <a:pos x="0" y="0"/>
                  </a:cxn>
                  <a:cxn ang="0">
                    <a:pos x="0" y="96"/>
                  </a:cxn>
                </a:cxnLst>
                <a:rect l="0" t="0" r="r" b="b"/>
                <a:pathLst>
                  <a:path w="5281" h="97">
                    <a:moveTo>
                      <a:pt x="5280" y="0"/>
                    </a:moveTo>
                    <a:lnTo>
                      <a:pt x="0" y="0"/>
                    </a:lnTo>
                    <a:lnTo>
                      <a:pt x="0" y="96"/>
                    </a:lnTo>
                  </a:path>
                </a:pathLst>
              </a:custGeom>
              <a:noFill/>
              <a:ln w="12700" cap="rnd" cmpd="sng">
                <a:solidFill>
                  <a:srgbClr val="B2B2B2"/>
                </a:solidFill>
                <a:prstDash val="solid"/>
                <a:round/>
                <a:headEnd type="none" w="sm" len="sm"/>
                <a:tailEnd type="none" w="sm" len="sm"/>
              </a:ln>
              <a:effectLst/>
            </p:spPr>
            <p:txBody>
              <a:bodyPr/>
              <a:lstStyle/>
              <a:p>
                <a:endParaRPr lang="zh-CN" altLang="en-US"/>
              </a:p>
            </p:txBody>
          </p:sp>
          <p:sp>
            <p:nvSpPr>
              <p:cNvPr id="148490" name="Freeform 10"/>
              <p:cNvSpPr>
                <a:spLocks/>
              </p:cNvSpPr>
              <p:nvPr/>
            </p:nvSpPr>
            <p:spPr bwMode="auto">
              <a:xfrm>
                <a:off x="240" y="3744"/>
                <a:ext cx="5281" cy="97"/>
              </a:xfrm>
              <a:custGeom>
                <a:avLst/>
                <a:gdLst/>
                <a:ahLst/>
                <a:cxnLst>
                  <a:cxn ang="0">
                    <a:pos x="5280" y="0"/>
                  </a:cxn>
                  <a:cxn ang="0">
                    <a:pos x="5280" y="96"/>
                  </a:cxn>
                  <a:cxn ang="0">
                    <a:pos x="0" y="96"/>
                  </a:cxn>
                </a:cxnLst>
                <a:rect l="0" t="0" r="r" b="b"/>
                <a:pathLst>
                  <a:path w="5281" h="97">
                    <a:moveTo>
                      <a:pt x="5280" y="0"/>
                    </a:moveTo>
                    <a:lnTo>
                      <a:pt x="5280" y="96"/>
                    </a:lnTo>
                    <a:lnTo>
                      <a:pt x="0" y="96"/>
                    </a:lnTo>
                  </a:path>
                </a:pathLst>
              </a:custGeom>
              <a:noFill/>
              <a:ln w="12700" cap="rnd" cmpd="sng">
                <a:solidFill>
                  <a:srgbClr val="FFFFFF"/>
                </a:solidFill>
                <a:prstDash val="solid"/>
                <a:round/>
                <a:headEnd type="none" w="sm" len="sm"/>
                <a:tailEnd type="none" w="sm" len="sm"/>
              </a:ln>
              <a:effectLst/>
            </p:spPr>
            <p:txBody>
              <a:bodyPr/>
              <a:lstStyle/>
              <a:p>
                <a:endParaRPr lang="zh-CN" altLang="en-US"/>
              </a:p>
            </p:txBody>
          </p:sp>
        </p:grpSp>
        <p:grpSp>
          <p:nvGrpSpPr>
            <p:cNvPr id="148491" name="Group 11"/>
            <p:cNvGrpSpPr>
              <a:grpSpLocks/>
            </p:cNvGrpSpPr>
            <p:nvPr/>
          </p:nvGrpSpPr>
          <p:grpSpPr bwMode="auto">
            <a:xfrm>
              <a:off x="338" y="1200"/>
              <a:ext cx="97" cy="1104"/>
              <a:chOff x="338" y="1200"/>
              <a:chExt cx="97" cy="1104"/>
            </a:xfrm>
          </p:grpSpPr>
          <p:sp useBgFill="1">
            <p:nvSpPr>
              <p:cNvPr id="148492" name="Rectangle 12"/>
              <p:cNvSpPr>
                <a:spLocks noChangeArrowheads="1"/>
              </p:cNvSpPr>
              <p:nvPr/>
            </p:nvSpPr>
            <p:spPr bwMode="auto">
              <a:xfrm>
                <a:off x="338" y="1201"/>
                <a:ext cx="96" cy="1103"/>
              </a:xfrm>
              <a:prstGeom prst="rect">
                <a:avLst/>
              </a:prstGeom>
              <a:ln w="9525">
                <a:noFill/>
                <a:miter lim="800000"/>
                <a:headEnd/>
                <a:tailEnd/>
              </a:ln>
              <a:effectLst/>
            </p:spPr>
            <p:txBody>
              <a:bodyPr wrap="none" anchor="ctr"/>
              <a:lstStyle/>
              <a:p>
                <a:pPr algn="ctr" eaLnBrk="1" hangingPunct="1">
                  <a:lnSpc>
                    <a:spcPct val="100000"/>
                  </a:lnSpc>
                </a:pPr>
                <a:endParaRPr kumimoji="1" lang="zh-CN" altLang="en-US" sz="2400" b="0">
                  <a:effectLst/>
                  <a:latin typeface="VW媩$婫`婡p瑙" charset="-122"/>
                  <a:ea typeface="隶书" pitchFamily="49" charset="-122"/>
                </a:endParaRPr>
              </a:p>
            </p:txBody>
          </p:sp>
          <p:sp>
            <p:nvSpPr>
              <p:cNvPr id="148493" name="Freeform 13"/>
              <p:cNvSpPr>
                <a:spLocks/>
              </p:cNvSpPr>
              <p:nvPr/>
            </p:nvSpPr>
            <p:spPr bwMode="auto">
              <a:xfrm>
                <a:off x="338" y="1200"/>
                <a:ext cx="97" cy="1104"/>
              </a:xfrm>
              <a:custGeom>
                <a:avLst/>
                <a:gdLst/>
                <a:ahLst/>
                <a:cxnLst>
                  <a:cxn ang="0">
                    <a:pos x="0" y="1103"/>
                  </a:cxn>
                  <a:cxn ang="0">
                    <a:pos x="96" y="1103"/>
                  </a:cxn>
                  <a:cxn ang="0">
                    <a:pos x="96" y="0"/>
                  </a:cxn>
                </a:cxnLst>
                <a:rect l="0" t="0" r="r" b="b"/>
                <a:pathLst>
                  <a:path w="97" h="1104">
                    <a:moveTo>
                      <a:pt x="0" y="1103"/>
                    </a:moveTo>
                    <a:lnTo>
                      <a:pt x="96" y="1103"/>
                    </a:lnTo>
                    <a:lnTo>
                      <a:pt x="96" y="0"/>
                    </a:lnTo>
                  </a:path>
                </a:pathLst>
              </a:custGeom>
              <a:noFill/>
              <a:ln w="12700" cap="rnd" cmpd="sng">
                <a:solidFill>
                  <a:srgbClr val="B2B2B2"/>
                </a:solidFill>
                <a:prstDash val="solid"/>
                <a:round/>
                <a:headEnd type="none" w="sm" len="sm"/>
                <a:tailEnd type="none" w="sm" len="sm"/>
              </a:ln>
              <a:effectLst/>
            </p:spPr>
            <p:txBody>
              <a:bodyPr/>
              <a:lstStyle/>
              <a:p>
                <a:endParaRPr lang="zh-CN" altLang="en-US"/>
              </a:p>
            </p:txBody>
          </p:sp>
          <p:sp>
            <p:nvSpPr>
              <p:cNvPr id="148494" name="Freeform 14"/>
              <p:cNvSpPr>
                <a:spLocks/>
              </p:cNvSpPr>
              <p:nvPr/>
            </p:nvSpPr>
            <p:spPr bwMode="auto">
              <a:xfrm>
                <a:off x="338" y="1200"/>
                <a:ext cx="97" cy="1104"/>
              </a:xfrm>
              <a:custGeom>
                <a:avLst/>
                <a:gdLst/>
                <a:ahLst/>
                <a:cxnLst>
                  <a:cxn ang="0">
                    <a:pos x="0" y="1103"/>
                  </a:cxn>
                  <a:cxn ang="0">
                    <a:pos x="0" y="0"/>
                  </a:cxn>
                  <a:cxn ang="0">
                    <a:pos x="96" y="0"/>
                  </a:cxn>
                </a:cxnLst>
                <a:rect l="0" t="0" r="r" b="b"/>
                <a:pathLst>
                  <a:path w="97" h="1104">
                    <a:moveTo>
                      <a:pt x="0" y="1103"/>
                    </a:moveTo>
                    <a:lnTo>
                      <a:pt x="0" y="0"/>
                    </a:lnTo>
                    <a:lnTo>
                      <a:pt x="96" y="0"/>
                    </a:lnTo>
                  </a:path>
                </a:pathLst>
              </a:custGeom>
              <a:noFill/>
              <a:ln w="12700" cap="rnd" cmpd="sng">
                <a:solidFill>
                  <a:srgbClr val="FFFFFF"/>
                </a:solidFill>
                <a:prstDash val="solid"/>
                <a:round/>
                <a:headEnd type="none" w="sm" len="sm"/>
                <a:tailEnd type="none" w="sm" len="sm"/>
              </a:ln>
              <a:effectLst/>
            </p:spPr>
            <p:txBody>
              <a:bodyPr/>
              <a:lstStyle/>
              <a:p>
                <a:endParaRPr lang="zh-CN" altLang="en-US"/>
              </a:p>
            </p:txBody>
          </p:sp>
        </p:grpSp>
      </p:grpSp>
      <p:sp>
        <p:nvSpPr>
          <p:cNvPr id="148495" name="Rectangle 15"/>
          <p:cNvSpPr>
            <a:spLocks noGrp="1" noChangeArrowheads="1"/>
          </p:cNvSpPr>
          <p:nvPr>
            <p:ph type="ctrTitle" sz="quarter"/>
          </p:nvPr>
        </p:nvSpPr>
        <p:spPr>
          <a:xfrm>
            <a:off x="836613" y="2133600"/>
            <a:ext cx="7772400" cy="1143000"/>
          </a:xfrm>
        </p:spPr>
        <p:txBody>
          <a:bodyPr/>
          <a:lstStyle>
            <a:lvl1pPr algn="ctr">
              <a:defRPr/>
            </a:lvl1pPr>
          </a:lstStyle>
          <a:p>
            <a:r>
              <a:rPr lang="zh-CN" altLang="en-US"/>
              <a:t>单击此处编辑母版标题样式</a:t>
            </a:r>
            <a:endParaRPr lang="zh-CN" altLang="zh-CN"/>
          </a:p>
        </p:txBody>
      </p:sp>
      <p:sp>
        <p:nvSpPr>
          <p:cNvPr id="148496" name="Rectangle 16"/>
          <p:cNvSpPr>
            <a:spLocks noGrp="1" noChangeArrowheads="1"/>
          </p:cNvSpPr>
          <p:nvPr>
            <p:ph type="subTitle" sz="quarter" idx="1"/>
          </p:nvPr>
        </p:nvSpPr>
        <p:spPr>
          <a:xfrm>
            <a:off x="1371600" y="4038600"/>
            <a:ext cx="6400800" cy="1752600"/>
          </a:xfrm>
        </p:spPr>
        <p:txBody>
          <a:bodyPr anchor="ctr"/>
          <a:lstStyle>
            <a:lvl1pPr marL="0" indent="0" algn="ctr">
              <a:buFont typeface="Monotype Sorts" pitchFamily="2" charset="2"/>
              <a:buNone/>
              <a:defRPr/>
            </a:lvl1pPr>
          </a:lstStyle>
          <a:p>
            <a:r>
              <a:rPr lang="zh-CN" altLang="en-US"/>
              <a:t>单击此处编辑母版副标题样式</a:t>
            </a:r>
          </a:p>
        </p:txBody>
      </p:sp>
      <p:sp>
        <p:nvSpPr>
          <p:cNvPr id="148497" name="Rectangle 17"/>
          <p:cNvSpPr>
            <a:spLocks noGrp="1" noChangeArrowheads="1"/>
          </p:cNvSpPr>
          <p:nvPr>
            <p:ph type="dt" sz="quarter" idx="2"/>
          </p:nvPr>
        </p:nvSpPr>
        <p:spPr>
          <a:xfrm>
            <a:off x="381000" y="6324600"/>
            <a:ext cx="1905000" cy="457200"/>
          </a:xfrm>
        </p:spPr>
        <p:txBody>
          <a:bodyPr/>
          <a:lstStyle>
            <a:lvl1pPr>
              <a:defRPr/>
            </a:lvl1pPr>
          </a:lstStyle>
          <a:p>
            <a:endParaRPr lang="en-US" altLang="zh-CN"/>
          </a:p>
        </p:txBody>
      </p:sp>
      <p:sp>
        <p:nvSpPr>
          <p:cNvPr id="148498" name="Rectangle 18"/>
          <p:cNvSpPr>
            <a:spLocks noGrp="1" noChangeArrowheads="1"/>
          </p:cNvSpPr>
          <p:nvPr>
            <p:ph type="ftr" sz="quarter" idx="3"/>
          </p:nvPr>
        </p:nvSpPr>
        <p:spPr>
          <a:xfrm>
            <a:off x="3124200" y="6324600"/>
            <a:ext cx="2895600" cy="457200"/>
          </a:xfrm>
        </p:spPr>
        <p:txBody>
          <a:bodyPr/>
          <a:lstStyle>
            <a:lvl1pPr>
              <a:defRPr/>
            </a:lvl1pPr>
          </a:lstStyle>
          <a:p>
            <a:endParaRPr lang="en-US" altLang="zh-CN"/>
          </a:p>
        </p:txBody>
      </p:sp>
      <p:sp>
        <p:nvSpPr>
          <p:cNvPr id="148499" name="Rectangle 19"/>
          <p:cNvSpPr>
            <a:spLocks noGrp="1" noChangeArrowheads="1"/>
          </p:cNvSpPr>
          <p:nvPr>
            <p:ph type="sldNum" sz="quarter" idx="4"/>
          </p:nvPr>
        </p:nvSpPr>
        <p:spPr>
          <a:xfrm>
            <a:off x="6858000" y="6324600"/>
            <a:ext cx="1905000" cy="457200"/>
          </a:xfrm>
        </p:spPr>
        <p:txBody>
          <a:bodyPr/>
          <a:lstStyle>
            <a:lvl1pPr>
              <a:defRPr/>
            </a:lvl1pPr>
          </a:lstStyle>
          <a:p>
            <a:fld id="{DCDFA1A8-23D7-4C11-AFB5-3B6C55A4B611}" type="slidenum">
              <a:rPr lang="zh-CN" altLang="en-US"/>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8EDF6FB-5243-47B2-BE58-B2306098E57F}" type="slidenum">
              <a:rPr lang="zh-CN" altLang="en-US"/>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342900"/>
            <a:ext cx="1943100" cy="55245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42900"/>
            <a:ext cx="5676900" cy="55245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C956350-A53A-4723-B889-DF53BA5B3568}" type="slidenum">
              <a:rPr lang="zh-CN" altLang="en-US"/>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2712DC0-0AC5-474E-9F19-BC3D444AB9B0}" type="slidenum">
              <a:rPr lang="zh-CN" altLang="en-US"/>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E00E9D6-6817-4BAC-9CCC-3934CBF483D2}" type="slidenum">
              <a:rPr lang="zh-CN" altLang="en-US"/>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7526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00600" y="17526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09CFC01E-F0A9-4E3B-90AE-DEE38C566FBC}" type="slidenum">
              <a:rPr lang="zh-CN" altLang="en-US"/>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47DE9631-A912-456C-AC2E-C4350DD00922}" type="slidenum">
              <a:rPr lang="zh-CN" altLang="en-US"/>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67C73220-169E-4983-90A6-76BC1DC2AC2C}" type="slidenum">
              <a:rPr lang="zh-CN" altLang="en-US"/>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29E605AF-4BE9-4DCF-B5C9-24B6E95FEB1A}" type="slidenum">
              <a:rPr lang="zh-CN" altLang="en-US"/>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6EFC5FF-E01A-4C82-9622-17C39E6F0F84}" type="slidenum">
              <a:rPr lang="zh-CN" altLang="en-US"/>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E60CF51B-2D1A-4EE0-8297-13532643BA73}" type="slidenum">
              <a:rPr lang="zh-CN" altLang="en-US"/>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grpSp>
        <p:nvGrpSpPr>
          <p:cNvPr id="147458" name="Group 2"/>
          <p:cNvGrpSpPr>
            <a:grpSpLocks/>
          </p:cNvGrpSpPr>
          <p:nvPr/>
        </p:nvGrpSpPr>
        <p:grpSpPr bwMode="auto">
          <a:xfrm>
            <a:off x="381000" y="304800"/>
            <a:ext cx="8383588" cy="6022975"/>
            <a:chOff x="240" y="192"/>
            <a:chExt cx="5281" cy="3794"/>
          </a:xfrm>
        </p:grpSpPr>
        <p:grpSp>
          <p:nvGrpSpPr>
            <p:cNvPr id="147459" name="Group 3"/>
            <p:cNvGrpSpPr>
              <a:grpSpLocks/>
            </p:cNvGrpSpPr>
            <p:nvPr/>
          </p:nvGrpSpPr>
          <p:grpSpPr bwMode="auto">
            <a:xfrm>
              <a:off x="240" y="1008"/>
              <a:ext cx="5281" cy="2978"/>
              <a:chOff x="240" y="1008"/>
              <a:chExt cx="5281" cy="2978"/>
            </a:xfrm>
          </p:grpSpPr>
          <p:sp>
            <p:nvSpPr>
              <p:cNvPr id="147460" name="Rectangle 4"/>
              <p:cNvSpPr>
                <a:spLocks noChangeArrowheads="1"/>
              </p:cNvSpPr>
              <p:nvPr/>
            </p:nvSpPr>
            <p:spPr bwMode="auto">
              <a:xfrm>
                <a:off x="245" y="1010"/>
                <a:ext cx="5269" cy="2976"/>
              </a:xfrm>
              <a:prstGeom prst="rect">
                <a:avLst/>
              </a:prstGeom>
              <a:solidFill>
                <a:srgbClr val="EAEAEA">
                  <a:alpha val="50000"/>
                </a:srgbClr>
              </a:solidFill>
              <a:ln w="9525">
                <a:noFill/>
                <a:miter lim="800000"/>
                <a:headEnd/>
                <a:tailEnd/>
              </a:ln>
              <a:effectLst/>
            </p:spPr>
            <p:txBody>
              <a:bodyPr wrap="none" anchor="ctr"/>
              <a:lstStyle/>
              <a:p>
                <a:pPr algn="ctr" eaLnBrk="1" hangingPunct="1">
                  <a:lnSpc>
                    <a:spcPct val="100000"/>
                  </a:lnSpc>
                </a:pPr>
                <a:endParaRPr kumimoji="1" lang="zh-CN" altLang="en-US" sz="2400" b="0">
                  <a:effectLst/>
                  <a:latin typeface="VW媩$婫`婡p瑙" charset="-122"/>
                  <a:ea typeface="隶书" pitchFamily="49" charset="-122"/>
                </a:endParaRPr>
              </a:p>
            </p:txBody>
          </p:sp>
          <p:sp>
            <p:nvSpPr>
              <p:cNvPr id="147461" name="Freeform 5"/>
              <p:cNvSpPr>
                <a:spLocks/>
              </p:cNvSpPr>
              <p:nvPr/>
            </p:nvSpPr>
            <p:spPr bwMode="auto">
              <a:xfrm>
                <a:off x="240" y="1008"/>
                <a:ext cx="5269" cy="2977"/>
              </a:xfrm>
              <a:custGeom>
                <a:avLst/>
                <a:gdLst/>
                <a:ahLst/>
                <a:cxnLst>
                  <a:cxn ang="0">
                    <a:pos x="5268" y="0"/>
                  </a:cxn>
                  <a:cxn ang="0">
                    <a:pos x="0" y="0"/>
                  </a:cxn>
                  <a:cxn ang="0">
                    <a:pos x="0" y="2976"/>
                  </a:cxn>
                </a:cxnLst>
                <a:rect l="0" t="0" r="r" b="b"/>
                <a:pathLst>
                  <a:path w="5269" h="2977">
                    <a:moveTo>
                      <a:pt x="5268" y="0"/>
                    </a:moveTo>
                    <a:lnTo>
                      <a:pt x="0" y="0"/>
                    </a:lnTo>
                    <a:lnTo>
                      <a:pt x="0" y="2976"/>
                    </a:lnTo>
                  </a:path>
                </a:pathLst>
              </a:custGeom>
              <a:noFill/>
              <a:ln w="12700" cap="rnd" cmpd="sng">
                <a:solidFill>
                  <a:srgbClr val="B2B2B2"/>
                </a:solidFill>
                <a:prstDash val="solid"/>
                <a:round/>
                <a:headEnd type="none" w="sm" len="sm"/>
                <a:tailEnd type="none" w="sm" len="sm"/>
              </a:ln>
              <a:effectLst/>
            </p:spPr>
            <p:txBody>
              <a:bodyPr/>
              <a:lstStyle/>
              <a:p>
                <a:endParaRPr lang="zh-CN" altLang="en-US"/>
              </a:p>
            </p:txBody>
          </p:sp>
          <p:sp>
            <p:nvSpPr>
              <p:cNvPr id="147462" name="Freeform 6"/>
              <p:cNvSpPr>
                <a:spLocks/>
              </p:cNvSpPr>
              <p:nvPr/>
            </p:nvSpPr>
            <p:spPr bwMode="auto">
              <a:xfrm>
                <a:off x="252" y="1008"/>
                <a:ext cx="5269" cy="2977"/>
              </a:xfrm>
              <a:custGeom>
                <a:avLst/>
                <a:gdLst/>
                <a:ahLst/>
                <a:cxnLst>
                  <a:cxn ang="0">
                    <a:pos x="5268" y="0"/>
                  </a:cxn>
                  <a:cxn ang="0">
                    <a:pos x="5268" y="2976"/>
                  </a:cxn>
                  <a:cxn ang="0">
                    <a:pos x="0" y="2976"/>
                  </a:cxn>
                </a:cxnLst>
                <a:rect l="0" t="0" r="r" b="b"/>
                <a:pathLst>
                  <a:path w="5269" h="2977">
                    <a:moveTo>
                      <a:pt x="5268" y="0"/>
                    </a:moveTo>
                    <a:lnTo>
                      <a:pt x="5268" y="2976"/>
                    </a:lnTo>
                    <a:lnTo>
                      <a:pt x="0" y="2976"/>
                    </a:lnTo>
                  </a:path>
                </a:pathLst>
              </a:custGeom>
              <a:noFill/>
              <a:ln w="12700" cap="rnd" cmpd="sng">
                <a:solidFill>
                  <a:srgbClr val="FFFFFF"/>
                </a:solidFill>
                <a:prstDash val="solid"/>
                <a:round/>
                <a:headEnd type="none" w="sm" len="sm"/>
                <a:tailEnd type="none" w="sm" len="sm"/>
              </a:ln>
              <a:effectLst/>
            </p:spPr>
            <p:txBody>
              <a:bodyPr/>
              <a:lstStyle/>
              <a:p>
                <a:endParaRPr lang="zh-CN" altLang="en-US"/>
              </a:p>
            </p:txBody>
          </p:sp>
        </p:grpSp>
        <p:grpSp>
          <p:nvGrpSpPr>
            <p:cNvPr id="147463" name="Group 7"/>
            <p:cNvGrpSpPr>
              <a:grpSpLocks/>
            </p:cNvGrpSpPr>
            <p:nvPr/>
          </p:nvGrpSpPr>
          <p:grpSpPr bwMode="auto">
            <a:xfrm>
              <a:off x="336" y="1103"/>
              <a:ext cx="97" cy="2785"/>
              <a:chOff x="336" y="1103"/>
              <a:chExt cx="97" cy="2785"/>
            </a:xfrm>
          </p:grpSpPr>
          <p:sp useBgFill="1">
            <p:nvSpPr>
              <p:cNvPr id="147464" name="Rectangle 8"/>
              <p:cNvSpPr>
                <a:spLocks noChangeArrowheads="1"/>
              </p:cNvSpPr>
              <p:nvPr/>
            </p:nvSpPr>
            <p:spPr bwMode="auto">
              <a:xfrm>
                <a:off x="336" y="1104"/>
                <a:ext cx="96" cy="2784"/>
              </a:xfrm>
              <a:prstGeom prst="rect">
                <a:avLst/>
              </a:prstGeom>
              <a:ln w="9525">
                <a:noFill/>
                <a:miter lim="800000"/>
                <a:headEnd/>
                <a:tailEnd/>
              </a:ln>
              <a:effectLst/>
            </p:spPr>
            <p:txBody>
              <a:bodyPr wrap="none" anchor="ctr"/>
              <a:lstStyle/>
              <a:p>
                <a:pPr algn="ctr" eaLnBrk="1" hangingPunct="1">
                  <a:lnSpc>
                    <a:spcPct val="100000"/>
                  </a:lnSpc>
                </a:pPr>
                <a:endParaRPr kumimoji="1" lang="zh-CN" altLang="en-US" sz="2400" b="0">
                  <a:effectLst/>
                  <a:latin typeface="VW媩$婫`婡p瑙" charset="-122"/>
                  <a:ea typeface="隶书" pitchFamily="49" charset="-122"/>
                </a:endParaRPr>
              </a:p>
            </p:txBody>
          </p:sp>
          <p:sp>
            <p:nvSpPr>
              <p:cNvPr id="147465" name="Freeform 9"/>
              <p:cNvSpPr>
                <a:spLocks/>
              </p:cNvSpPr>
              <p:nvPr/>
            </p:nvSpPr>
            <p:spPr bwMode="auto">
              <a:xfrm>
                <a:off x="336" y="1103"/>
                <a:ext cx="97" cy="2785"/>
              </a:xfrm>
              <a:custGeom>
                <a:avLst/>
                <a:gdLst/>
                <a:ahLst/>
                <a:cxnLst>
                  <a:cxn ang="0">
                    <a:pos x="0" y="2784"/>
                  </a:cxn>
                  <a:cxn ang="0">
                    <a:pos x="96" y="2784"/>
                  </a:cxn>
                  <a:cxn ang="0">
                    <a:pos x="96" y="0"/>
                  </a:cxn>
                </a:cxnLst>
                <a:rect l="0" t="0" r="r" b="b"/>
                <a:pathLst>
                  <a:path w="97" h="2785">
                    <a:moveTo>
                      <a:pt x="0" y="2784"/>
                    </a:moveTo>
                    <a:lnTo>
                      <a:pt x="96" y="2784"/>
                    </a:lnTo>
                    <a:lnTo>
                      <a:pt x="96" y="0"/>
                    </a:lnTo>
                  </a:path>
                </a:pathLst>
              </a:custGeom>
              <a:noFill/>
              <a:ln w="12700" cap="rnd" cmpd="sng">
                <a:solidFill>
                  <a:srgbClr val="B2B2B2"/>
                </a:solidFill>
                <a:prstDash val="solid"/>
                <a:round/>
                <a:headEnd type="none" w="sm" len="sm"/>
                <a:tailEnd type="none" w="sm" len="sm"/>
              </a:ln>
              <a:effectLst/>
            </p:spPr>
            <p:txBody>
              <a:bodyPr/>
              <a:lstStyle/>
              <a:p>
                <a:endParaRPr lang="zh-CN" altLang="en-US"/>
              </a:p>
            </p:txBody>
          </p:sp>
          <p:sp>
            <p:nvSpPr>
              <p:cNvPr id="147466" name="Freeform 10"/>
              <p:cNvSpPr>
                <a:spLocks/>
              </p:cNvSpPr>
              <p:nvPr/>
            </p:nvSpPr>
            <p:spPr bwMode="auto">
              <a:xfrm>
                <a:off x="336" y="1103"/>
                <a:ext cx="97" cy="2785"/>
              </a:xfrm>
              <a:custGeom>
                <a:avLst/>
                <a:gdLst/>
                <a:ahLst/>
                <a:cxnLst>
                  <a:cxn ang="0">
                    <a:pos x="0" y="2784"/>
                  </a:cxn>
                  <a:cxn ang="0">
                    <a:pos x="0" y="0"/>
                  </a:cxn>
                  <a:cxn ang="0">
                    <a:pos x="96" y="0"/>
                  </a:cxn>
                </a:cxnLst>
                <a:rect l="0" t="0" r="r" b="b"/>
                <a:pathLst>
                  <a:path w="97" h="2785">
                    <a:moveTo>
                      <a:pt x="0" y="2784"/>
                    </a:moveTo>
                    <a:lnTo>
                      <a:pt x="0" y="0"/>
                    </a:lnTo>
                    <a:lnTo>
                      <a:pt x="96" y="0"/>
                    </a:lnTo>
                  </a:path>
                </a:pathLst>
              </a:custGeom>
              <a:noFill/>
              <a:ln w="12700" cap="rnd" cmpd="sng">
                <a:solidFill>
                  <a:srgbClr val="FFFFFF"/>
                </a:solidFill>
                <a:prstDash val="solid"/>
                <a:round/>
                <a:headEnd type="none" w="sm" len="sm"/>
                <a:tailEnd type="none" w="sm" len="sm"/>
              </a:ln>
              <a:effectLst/>
            </p:spPr>
            <p:txBody>
              <a:bodyPr/>
              <a:lstStyle/>
              <a:p>
                <a:endParaRPr lang="zh-CN" altLang="en-US"/>
              </a:p>
            </p:txBody>
          </p:sp>
        </p:grpSp>
        <p:grpSp>
          <p:nvGrpSpPr>
            <p:cNvPr id="147467" name="Group 11"/>
            <p:cNvGrpSpPr>
              <a:grpSpLocks/>
            </p:cNvGrpSpPr>
            <p:nvPr/>
          </p:nvGrpSpPr>
          <p:grpSpPr bwMode="auto">
            <a:xfrm>
              <a:off x="240" y="192"/>
              <a:ext cx="193" cy="721"/>
              <a:chOff x="240" y="192"/>
              <a:chExt cx="193" cy="721"/>
            </a:xfrm>
          </p:grpSpPr>
          <p:sp>
            <p:nvSpPr>
              <p:cNvPr id="147468" name="Rectangle 12"/>
              <p:cNvSpPr>
                <a:spLocks noChangeArrowheads="1"/>
              </p:cNvSpPr>
              <p:nvPr/>
            </p:nvSpPr>
            <p:spPr bwMode="auto">
              <a:xfrm>
                <a:off x="240" y="192"/>
                <a:ext cx="192" cy="720"/>
              </a:xfrm>
              <a:prstGeom prst="rect">
                <a:avLst/>
              </a:prstGeom>
              <a:solidFill>
                <a:srgbClr val="EAEAEA">
                  <a:alpha val="50000"/>
                </a:srgbClr>
              </a:solidFill>
              <a:ln w="9525">
                <a:noFill/>
                <a:miter lim="800000"/>
                <a:headEnd/>
                <a:tailEnd/>
              </a:ln>
              <a:effectLst/>
            </p:spPr>
            <p:txBody>
              <a:bodyPr wrap="none" anchor="ctr"/>
              <a:lstStyle/>
              <a:p>
                <a:pPr algn="ctr" eaLnBrk="1" hangingPunct="1">
                  <a:lnSpc>
                    <a:spcPct val="100000"/>
                  </a:lnSpc>
                </a:pPr>
                <a:endParaRPr kumimoji="1" lang="zh-CN" altLang="en-US" sz="2400" b="0">
                  <a:effectLst/>
                  <a:latin typeface="VW媩$婫`婡p瑙" charset="-122"/>
                  <a:ea typeface="隶书" pitchFamily="49" charset="-122"/>
                </a:endParaRPr>
              </a:p>
            </p:txBody>
          </p:sp>
          <p:sp>
            <p:nvSpPr>
              <p:cNvPr id="147469" name="Freeform 13"/>
              <p:cNvSpPr>
                <a:spLocks/>
              </p:cNvSpPr>
              <p:nvPr/>
            </p:nvSpPr>
            <p:spPr bwMode="auto">
              <a:xfrm>
                <a:off x="240" y="192"/>
                <a:ext cx="193" cy="721"/>
              </a:xfrm>
              <a:custGeom>
                <a:avLst/>
                <a:gdLst/>
                <a:ahLst/>
                <a:cxnLst>
                  <a:cxn ang="0">
                    <a:pos x="192" y="0"/>
                  </a:cxn>
                  <a:cxn ang="0">
                    <a:pos x="0" y="0"/>
                  </a:cxn>
                  <a:cxn ang="0">
                    <a:pos x="0" y="720"/>
                  </a:cxn>
                </a:cxnLst>
                <a:rect l="0" t="0" r="r" b="b"/>
                <a:pathLst>
                  <a:path w="193" h="721">
                    <a:moveTo>
                      <a:pt x="192" y="0"/>
                    </a:moveTo>
                    <a:lnTo>
                      <a:pt x="0" y="0"/>
                    </a:lnTo>
                    <a:lnTo>
                      <a:pt x="0" y="720"/>
                    </a:lnTo>
                  </a:path>
                </a:pathLst>
              </a:custGeom>
              <a:noFill/>
              <a:ln w="12700" cap="rnd" cmpd="sng">
                <a:solidFill>
                  <a:srgbClr val="B2B2B2"/>
                </a:solidFill>
                <a:prstDash val="solid"/>
                <a:round/>
                <a:headEnd type="none" w="sm" len="sm"/>
                <a:tailEnd type="none" w="sm" len="sm"/>
              </a:ln>
              <a:effectLst/>
            </p:spPr>
            <p:txBody>
              <a:bodyPr/>
              <a:lstStyle/>
              <a:p>
                <a:endParaRPr lang="zh-CN" altLang="en-US"/>
              </a:p>
            </p:txBody>
          </p:sp>
          <p:sp>
            <p:nvSpPr>
              <p:cNvPr id="147470" name="Freeform 14"/>
              <p:cNvSpPr>
                <a:spLocks/>
              </p:cNvSpPr>
              <p:nvPr/>
            </p:nvSpPr>
            <p:spPr bwMode="auto">
              <a:xfrm>
                <a:off x="240" y="192"/>
                <a:ext cx="193" cy="721"/>
              </a:xfrm>
              <a:custGeom>
                <a:avLst/>
                <a:gdLst/>
                <a:ahLst/>
                <a:cxnLst>
                  <a:cxn ang="0">
                    <a:pos x="192" y="0"/>
                  </a:cxn>
                  <a:cxn ang="0">
                    <a:pos x="192" y="720"/>
                  </a:cxn>
                  <a:cxn ang="0">
                    <a:pos x="0" y="720"/>
                  </a:cxn>
                </a:cxnLst>
                <a:rect l="0" t="0" r="r" b="b"/>
                <a:pathLst>
                  <a:path w="193" h="721">
                    <a:moveTo>
                      <a:pt x="192" y="0"/>
                    </a:moveTo>
                    <a:lnTo>
                      <a:pt x="192" y="720"/>
                    </a:lnTo>
                    <a:lnTo>
                      <a:pt x="0" y="720"/>
                    </a:lnTo>
                  </a:path>
                </a:pathLst>
              </a:custGeom>
              <a:noFill/>
              <a:ln w="12700" cap="rnd" cmpd="sng">
                <a:solidFill>
                  <a:srgbClr val="FFFFFF"/>
                </a:solidFill>
                <a:prstDash val="solid"/>
                <a:round/>
                <a:headEnd type="none" w="sm" len="sm"/>
                <a:tailEnd type="none" w="sm" len="sm"/>
              </a:ln>
              <a:effectLst/>
            </p:spPr>
            <p:txBody>
              <a:bodyPr/>
              <a:lstStyle/>
              <a:p>
                <a:endParaRPr lang="zh-CN" altLang="en-US"/>
              </a:p>
            </p:txBody>
          </p:sp>
        </p:grpSp>
      </p:grpSp>
      <p:sp>
        <p:nvSpPr>
          <p:cNvPr id="147471" name="Rectangle 15"/>
          <p:cNvSpPr>
            <a:spLocks noGrp="1" noChangeArrowheads="1"/>
          </p:cNvSpPr>
          <p:nvPr>
            <p:ph type="title"/>
          </p:nvPr>
        </p:nvSpPr>
        <p:spPr bwMode="auto">
          <a:xfrm>
            <a:off x="838200" y="342900"/>
            <a:ext cx="7772400" cy="11049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zh-CN" altLang="en-US" smtClean="0"/>
              <a:t>单击此处编辑母版标题样式</a:t>
            </a:r>
          </a:p>
        </p:txBody>
      </p:sp>
      <p:sp>
        <p:nvSpPr>
          <p:cNvPr id="147472" name="Rectangle 16"/>
          <p:cNvSpPr>
            <a:spLocks noGrp="1" noChangeArrowheads="1"/>
          </p:cNvSpPr>
          <p:nvPr>
            <p:ph type="body" idx="1"/>
          </p:nvPr>
        </p:nvSpPr>
        <p:spPr bwMode="auto">
          <a:xfrm>
            <a:off x="838200" y="1752600"/>
            <a:ext cx="77724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47473" name="Rectangle 17"/>
          <p:cNvSpPr>
            <a:spLocks noGrp="1" noChangeArrowheads="1"/>
          </p:cNvSpPr>
          <p:nvPr>
            <p:ph type="dt" sz="half" idx="2"/>
          </p:nvPr>
        </p:nvSpPr>
        <p:spPr bwMode="auto">
          <a:xfrm>
            <a:off x="381000" y="6323013"/>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eaLnBrk="1" hangingPunct="1">
              <a:lnSpc>
                <a:spcPct val="100000"/>
              </a:lnSpc>
              <a:defRPr sz="1400" b="0">
                <a:effectLst/>
                <a:latin typeface="+mn-lt"/>
                <a:ea typeface="隶书" pitchFamily="49" charset="-122"/>
              </a:defRPr>
            </a:lvl1pPr>
          </a:lstStyle>
          <a:p>
            <a:endParaRPr lang="en-US" altLang="zh-CN"/>
          </a:p>
        </p:txBody>
      </p:sp>
      <p:sp>
        <p:nvSpPr>
          <p:cNvPr id="147474" name="Rectangle 18"/>
          <p:cNvSpPr>
            <a:spLocks noGrp="1" noChangeArrowheads="1"/>
          </p:cNvSpPr>
          <p:nvPr>
            <p:ph type="ftr" sz="quarter" idx="3"/>
          </p:nvPr>
        </p:nvSpPr>
        <p:spPr bwMode="auto">
          <a:xfrm>
            <a:off x="3124200" y="6323013"/>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eaLnBrk="1" hangingPunct="1">
              <a:lnSpc>
                <a:spcPct val="100000"/>
              </a:lnSpc>
              <a:defRPr sz="1400" b="0">
                <a:effectLst/>
                <a:latin typeface="+mn-lt"/>
                <a:ea typeface="隶书" pitchFamily="49" charset="-122"/>
              </a:defRPr>
            </a:lvl1pPr>
          </a:lstStyle>
          <a:p>
            <a:endParaRPr lang="en-US" altLang="zh-CN"/>
          </a:p>
        </p:txBody>
      </p:sp>
      <p:sp>
        <p:nvSpPr>
          <p:cNvPr id="147475" name="Rectangle 19"/>
          <p:cNvSpPr>
            <a:spLocks noGrp="1" noChangeArrowheads="1"/>
          </p:cNvSpPr>
          <p:nvPr>
            <p:ph type="sldNum" sz="quarter" idx="4"/>
          </p:nvPr>
        </p:nvSpPr>
        <p:spPr bwMode="auto">
          <a:xfrm>
            <a:off x="6858000" y="6323013"/>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eaLnBrk="1" hangingPunct="1">
              <a:lnSpc>
                <a:spcPct val="100000"/>
              </a:lnSpc>
              <a:defRPr sz="1400" b="0">
                <a:effectLst/>
                <a:latin typeface="+mn-lt"/>
                <a:ea typeface="隶书" pitchFamily="49" charset="-122"/>
              </a:defRPr>
            </a:lvl1pPr>
          </a:lstStyle>
          <a:p>
            <a:fld id="{BCBB8EA8-D857-4A47-8E0E-530D0E6A32DD}"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VW媩$婫`婡p瑙" charset="-122"/>
          <a:ea typeface="宋体" pitchFamily="2" charset="-122"/>
        </a:defRPr>
      </a:lvl2pPr>
      <a:lvl3pPr algn="l" rtl="0" fontAlgn="base">
        <a:spcBef>
          <a:spcPct val="0"/>
        </a:spcBef>
        <a:spcAft>
          <a:spcPct val="0"/>
        </a:spcAft>
        <a:defRPr sz="4400">
          <a:solidFill>
            <a:schemeClr val="tx2"/>
          </a:solidFill>
          <a:latin typeface="VW媩$婫`婡p瑙" charset="-122"/>
          <a:ea typeface="宋体" pitchFamily="2" charset="-122"/>
        </a:defRPr>
      </a:lvl3pPr>
      <a:lvl4pPr algn="l" rtl="0" fontAlgn="base">
        <a:spcBef>
          <a:spcPct val="0"/>
        </a:spcBef>
        <a:spcAft>
          <a:spcPct val="0"/>
        </a:spcAft>
        <a:defRPr sz="4400">
          <a:solidFill>
            <a:schemeClr val="tx2"/>
          </a:solidFill>
          <a:latin typeface="VW媩$婫`婡p瑙" charset="-122"/>
          <a:ea typeface="宋体" pitchFamily="2" charset="-122"/>
        </a:defRPr>
      </a:lvl4pPr>
      <a:lvl5pPr algn="l" rtl="0" fontAlgn="base">
        <a:spcBef>
          <a:spcPct val="0"/>
        </a:spcBef>
        <a:spcAft>
          <a:spcPct val="0"/>
        </a:spcAft>
        <a:defRPr sz="4400">
          <a:solidFill>
            <a:schemeClr val="tx2"/>
          </a:solidFill>
          <a:latin typeface="VW媩$婫`婡p瑙" charset="-122"/>
          <a:ea typeface="宋体" pitchFamily="2" charset="-122"/>
        </a:defRPr>
      </a:lvl5pPr>
      <a:lvl6pPr marL="457200" algn="l" rtl="0" fontAlgn="base">
        <a:spcBef>
          <a:spcPct val="0"/>
        </a:spcBef>
        <a:spcAft>
          <a:spcPct val="0"/>
        </a:spcAft>
        <a:defRPr sz="4400">
          <a:solidFill>
            <a:schemeClr val="tx2"/>
          </a:solidFill>
          <a:latin typeface="VW媩$婫`婡p瑙" charset="-122"/>
          <a:ea typeface="宋体" pitchFamily="2" charset="-122"/>
        </a:defRPr>
      </a:lvl6pPr>
      <a:lvl7pPr marL="914400" algn="l" rtl="0" fontAlgn="base">
        <a:spcBef>
          <a:spcPct val="0"/>
        </a:spcBef>
        <a:spcAft>
          <a:spcPct val="0"/>
        </a:spcAft>
        <a:defRPr sz="4400">
          <a:solidFill>
            <a:schemeClr val="tx2"/>
          </a:solidFill>
          <a:latin typeface="VW媩$婫`婡p瑙" charset="-122"/>
          <a:ea typeface="宋体" pitchFamily="2" charset="-122"/>
        </a:defRPr>
      </a:lvl7pPr>
      <a:lvl8pPr marL="1371600" algn="l" rtl="0" fontAlgn="base">
        <a:spcBef>
          <a:spcPct val="0"/>
        </a:spcBef>
        <a:spcAft>
          <a:spcPct val="0"/>
        </a:spcAft>
        <a:defRPr sz="4400">
          <a:solidFill>
            <a:schemeClr val="tx2"/>
          </a:solidFill>
          <a:latin typeface="VW媩$婫`婡p瑙" charset="-122"/>
          <a:ea typeface="宋体" pitchFamily="2" charset="-122"/>
        </a:defRPr>
      </a:lvl8pPr>
      <a:lvl9pPr marL="1828800" algn="l" rtl="0" fontAlgn="base">
        <a:spcBef>
          <a:spcPct val="0"/>
        </a:spcBef>
        <a:spcAft>
          <a:spcPct val="0"/>
        </a:spcAft>
        <a:defRPr sz="4400">
          <a:solidFill>
            <a:schemeClr val="tx2"/>
          </a:solidFill>
          <a:latin typeface="VW媩$婫`婡p瑙" charset="-122"/>
          <a:ea typeface="宋体" pitchFamily="2" charset="-122"/>
        </a:defRPr>
      </a:lvl9pPr>
    </p:titleStyle>
    <p:bodyStyle>
      <a:lvl1pPr marL="342900" indent="-342900" algn="l" rtl="0" fontAlgn="base">
        <a:spcBef>
          <a:spcPct val="20000"/>
        </a:spcBef>
        <a:spcAft>
          <a:spcPct val="0"/>
        </a:spcAft>
        <a:buClr>
          <a:schemeClr val="accent2"/>
        </a:buClr>
        <a:buSzPct val="75000"/>
        <a:buFont typeface="Monotype Sorts" pitchFamily="2" charset="2"/>
        <a:buChar char="u"/>
        <a:defRPr sz="3200">
          <a:solidFill>
            <a:schemeClr val="tx1"/>
          </a:solidFill>
          <a:latin typeface="+mn-lt"/>
          <a:ea typeface="+mn-ea"/>
          <a:cs typeface="+mn-cs"/>
        </a:defRPr>
      </a:lvl1pPr>
      <a:lvl2pPr marL="742950" indent="-285750" algn="l" rtl="0" fontAlgn="base">
        <a:spcBef>
          <a:spcPct val="20000"/>
        </a:spcBef>
        <a:spcAft>
          <a:spcPct val="0"/>
        </a:spcAft>
        <a:buClr>
          <a:schemeClr val="tx1"/>
        </a:buClr>
        <a:buSzPct val="75000"/>
        <a:buChar char="–"/>
        <a:defRPr sz="3200">
          <a:solidFill>
            <a:schemeClr val="tx1"/>
          </a:solidFill>
          <a:latin typeface="+mn-lt"/>
          <a:ea typeface="+mn-ea"/>
        </a:defRPr>
      </a:lvl2pPr>
      <a:lvl3pPr marL="1143000" indent="-228600" algn="l" rtl="0" fontAlgn="base">
        <a:spcBef>
          <a:spcPct val="20000"/>
        </a:spcBef>
        <a:spcAft>
          <a:spcPct val="0"/>
        </a:spcAft>
        <a:buClr>
          <a:schemeClr val="tx1"/>
        </a:buClr>
        <a:buSzPct val="75000"/>
        <a:buChar char="»"/>
        <a:defRPr sz="3200">
          <a:solidFill>
            <a:schemeClr val="tx1"/>
          </a:solidFill>
          <a:latin typeface="+mn-lt"/>
          <a:ea typeface="+mn-ea"/>
        </a:defRPr>
      </a:lvl3pPr>
      <a:lvl4pPr marL="1600200" indent="-228600" algn="l" rtl="0" fontAlgn="base">
        <a:spcBef>
          <a:spcPct val="20000"/>
        </a:spcBef>
        <a:spcAft>
          <a:spcPct val="0"/>
        </a:spcAft>
        <a:buClr>
          <a:schemeClr val="accent2"/>
        </a:buClr>
        <a:buSzPct val="65000"/>
        <a:buFont typeface="Monotype Sorts" pitchFamily="2" charset="2"/>
        <a:buChar char="u"/>
        <a:defRPr sz="3200">
          <a:solidFill>
            <a:schemeClr val="tx1"/>
          </a:solidFill>
          <a:latin typeface="+mn-lt"/>
          <a:ea typeface="+mn-ea"/>
        </a:defRPr>
      </a:lvl4pPr>
      <a:lvl5pPr marL="2057400" indent="-228600" algn="l" rtl="0" fontAlgn="base">
        <a:spcBef>
          <a:spcPct val="20000"/>
        </a:spcBef>
        <a:spcAft>
          <a:spcPct val="0"/>
        </a:spcAft>
        <a:buClr>
          <a:schemeClr val="tx1"/>
        </a:buClr>
        <a:buSzPct val="75000"/>
        <a:buChar char="–"/>
        <a:defRPr sz="3200">
          <a:solidFill>
            <a:schemeClr val="tx1"/>
          </a:solidFill>
          <a:latin typeface="+mn-lt"/>
          <a:ea typeface="+mn-ea"/>
        </a:defRPr>
      </a:lvl5pPr>
      <a:lvl6pPr marL="2514600" indent="-228600" algn="l" rtl="0" fontAlgn="base">
        <a:spcBef>
          <a:spcPct val="20000"/>
        </a:spcBef>
        <a:spcAft>
          <a:spcPct val="0"/>
        </a:spcAft>
        <a:buClr>
          <a:schemeClr val="tx1"/>
        </a:buClr>
        <a:buSzPct val="75000"/>
        <a:buChar char="–"/>
        <a:defRPr sz="3200">
          <a:solidFill>
            <a:schemeClr val="tx1"/>
          </a:solidFill>
          <a:latin typeface="+mn-lt"/>
          <a:ea typeface="+mn-ea"/>
        </a:defRPr>
      </a:lvl6pPr>
      <a:lvl7pPr marL="2971800" indent="-228600" algn="l" rtl="0" fontAlgn="base">
        <a:spcBef>
          <a:spcPct val="20000"/>
        </a:spcBef>
        <a:spcAft>
          <a:spcPct val="0"/>
        </a:spcAft>
        <a:buClr>
          <a:schemeClr val="tx1"/>
        </a:buClr>
        <a:buSzPct val="75000"/>
        <a:buChar char="–"/>
        <a:defRPr sz="3200">
          <a:solidFill>
            <a:schemeClr val="tx1"/>
          </a:solidFill>
          <a:latin typeface="+mn-lt"/>
          <a:ea typeface="+mn-ea"/>
        </a:defRPr>
      </a:lvl7pPr>
      <a:lvl8pPr marL="3429000" indent="-228600" algn="l" rtl="0" fontAlgn="base">
        <a:spcBef>
          <a:spcPct val="20000"/>
        </a:spcBef>
        <a:spcAft>
          <a:spcPct val="0"/>
        </a:spcAft>
        <a:buClr>
          <a:schemeClr val="tx1"/>
        </a:buClr>
        <a:buSzPct val="75000"/>
        <a:buChar char="–"/>
        <a:defRPr sz="3200">
          <a:solidFill>
            <a:schemeClr val="tx1"/>
          </a:solidFill>
          <a:latin typeface="+mn-lt"/>
          <a:ea typeface="+mn-ea"/>
        </a:defRPr>
      </a:lvl8pPr>
      <a:lvl9pPr marL="3886200" indent="-228600" algn="l" rtl="0" fontAlgn="base">
        <a:spcBef>
          <a:spcPct val="20000"/>
        </a:spcBef>
        <a:spcAft>
          <a:spcPct val="0"/>
        </a:spcAft>
        <a:buClr>
          <a:schemeClr val="tx1"/>
        </a:buClr>
        <a:buSzPct val="75000"/>
        <a:buChar char="–"/>
        <a:defRPr sz="3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3445" name="Text Box 5"/>
          <p:cNvSpPr txBox="1">
            <a:spLocks noChangeArrowheads="1"/>
          </p:cNvSpPr>
          <p:nvPr/>
        </p:nvSpPr>
        <p:spPr bwMode="auto">
          <a:xfrm>
            <a:off x="522288" y="1358900"/>
            <a:ext cx="8012112" cy="2674938"/>
          </a:xfrm>
          <a:prstGeom prst="rect">
            <a:avLst/>
          </a:prstGeom>
          <a:noFill/>
          <a:ln w="9525">
            <a:noFill/>
            <a:miter lim="800000"/>
            <a:headEnd/>
            <a:tailEnd/>
          </a:ln>
          <a:effectLst/>
        </p:spPr>
        <p:txBody>
          <a:bodyPr lIns="112947" tIns="56473" rIns="112947" bIns="56473">
            <a:spAutoFit/>
          </a:bodyPr>
          <a:lstStyle/>
          <a:p>
            <a:pPr algn="ctr"/>
            <a:r>
              <a:rPr lang="zh-CN" altLang="en-US" sz="6000">
                <a:solidFill>
                  <a:srgbClr val="0000FF"/>
                </a:solidFill>
                <a:effectLst>
                  <a:outerShdw blurRad="38100" dist="38100" dir="2700000" algn="tl">
                    <a:srgbClr val="C0C0C0"/>
                  </a:outerShdw>
                </a:effectLst>
              </a:rPr>
              <a:t>算法设计的基本方法</a:t>
            </a:r>
          </a:p>
          <a:p>
            <a:pPr algn="ctr"/>
            <a:r>
              <a:rPr lang="en-US" altLang="zh-CN" sz="8000">
                <a:effectLst>
                  <a:outerShdw blurRad="38100" dist="38100" dir="2700000" algn="tl">
                    <a:srgbClr val="C0C0C0"/>
                  </a:outerShdw>
                </a:effectLst>
              </a:rPr>
              <a:t>--</a:t>
            </a:r>
            <a:r>
              <a:rPr lang="zh-CN" altLang="en-US" sz="8000" smtClean="0">
                <a:effectLst>
                  <a:outerShdw blurRad="38100" dist="38100" dir="2700000" algn="tl">
                    <a:srgbClr val="C0C0C0"/>
                  </a:outerShdw>
                </a:effectLst>
              </a:rPr>
              <a:t>动态规划</a:t>
            </a:r>
            <a:endParaRPr lang="zh-CN" altLang="en-US" sz="8000">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28066" name="Text Box 2"/>
          <p:cNvSpPr txBox="1">
            <a:spLocks noChangeArrowheads="1"/>
          </p:cNvSpPr>
          <p:nvPr/>
        </p:nvSpPr>
        <p:spPr bwMode="auto">
          <a:xfrm>
            <a:off x="250825" y="1223963"/>
            <a:ext cx="8569325" cy="4235450"/>
          </a:xfrm>
          <a:prstGeom prst="rect">
            <a:avLst/>
          </a:prstGeom>
          <a:noFill/>
          <a:ln w="6350">
            <a:noFill/>
            <a:miter lim="800000"/>
            <a:headEnd/>
            <a:tailEnd/>
          </a:ln>
          <a:effectLst/>
        </p:spPr>
        <p:txBody>
          <a:bodyPr>
            <a:spAutoFit/>
          </a:bodyPr>
          <a:lstStyle/>
          <a:p>
            <a:pPr marL="457200" indent="-457200" algn="just" eaLnBrk="1" hangingPunct="1">
              <a:lnSpc>
                <a:spcPct val="100000"/>
              </a:lnSpc>
              <a:spcBef>
                <a:spcPts val="600"/>
              </a:spcBef>
              <a:buClr>
                <a:schemeClr val="tx1"/>
              </a:buClr>
              <a:buSzPct val="90000"/>
              <a:buFont typeface="Wingdings" panose="05000000000000000000" pitchFamily="2" charset="2"/>
              <a:buChar char="Ø"/>
            </a:pPr>
            <a:r>
              <a:rPr lang="zh-CN" altLang="en-US" sz="3200">
                <a:effectLst/>
                <a:latin typeface="Arial" pitchFamily="34" charset="0"/>
              </a:rPr>
              <a:t>最优子结构是问题能用动态规划算法求解的前提。</a:t>
            </a:r>
            <a:r>
              <a:rPr lang="zh-CN" altLang="en-US" sz="3200">
                <a:effectLst/>
              </a:rPr>
              <a:t>递归算法求解问题时，每次产生的子问题并不总是新问题，有些子问题被反复计算多次。</a:t>
            </a:r>
            <a:r>
              <a:rPr kumimoji="1" lang="zh-CN" altLang="en-US" sz="3200">
                <a:effectLst/>
              </a:rPr>
              <a:t>这种性质称为</a:t>
            </a:r>
            <a:r>
              <a:rPr kumimoji="1" lang="zh-CN" altLang="en-US" sz="3200">
                <a:solidFill>
                  <a:srgbClr val="FF0000"/>
                </a:solidFill>
                <a:effectLst/>
                <a:latin typeface="Arial" pitchFamily="34" charset="0"/>
                <a:ea typeface="黑体" pitchFamily="49" charset="-122"/>
              </a:rPr>
              <a:t>子问题的重叠性质</a:t>
            </a:r>
            <a:r>
              <a:rPr kumimoji="1" lang="zh-CN" altLang="en-US" sz="3200">
                <a:effectLst/>
              </a:rPr>
              <a:t>。</a:t>
            </a:r>
          </a:p>
          <a:p>
            <a:pPr marL="457200" indent="-457200" algn="just">
              <a:lnSpc>
                <a:spcPct val="100000"/>
              </a:lnSpc>
              <a:spcBef>
                <a:spcPts val="600"/>
              </a:spcBef>
              <a:buClr>
                <a:schemeClr val="tx1"/>
              </a:buClr>
              <a:buSzPct val="90000"/>
              <a:buFont typeface="Wingdings" panose="05000000000000000000" pitchFamily="2" charset="2"/>
              <a:buChar char="Ø"/>
            </a:pPr>
            <a:r>
              <a:rPr kumimoji="1" lang="zh-CN" altLang="en-US" sz="3200">
                <a:effectLst/>
              </a:rPr>
              <a:t>动态规划算法，对每一个子问题只解一次，而后将其解保存在一个表格中，当再次需要解此子问题时，只是简单地用常数时间查看一下结果。 </a:t>
            </a:r>
          </a:p>
        </p:txBody>
      </p:sp>
      <p:sp>
        <p:nvSpPr>
          <p:cNvPr id="728067" name="Rectangle 3"/>
          <p:cNvSpPr>
            <a:spLocks noChangeArrowheads="1"/>
          </p:cNvSpPr>
          <p:nvPr/>
        </p:nvSpPr>
        <p:spPr bwMode="auto">
          <a:xfrm>
            <a:off x="1196975" y="279400"/>
            <a:ext cx="6408738" cy="795338"/>
          </a:xfrm>
          <a:prstGeom prst="rect">
            <a:avLst/>
          </a:prstGeom>
          <a:noFill/>
          <a:ln w="9525">
            <a:noFill/>
            <a:miter lim="800000"/>
            <a:headEnd/>
            <a:tailEnd/>
          </a:ln>
          <a:effectLst/>
        </p:spPr>
        <p:txBody>
          <a:bodyPr anchor="b"/>
          <a:lstStyle/>
          <a:p>
            <a:pPr algn="ctr" eaLnBrk="1" hangingPunct="1">
              <a:lnSpc>
                <a:spcPct val="100000"/>
              </a:lnSpc>
            </a:pPr>
            <a:r>
              <a:rPr lang="zh-CN" altLang="en-US" sz="4400">
                <a:solidFill>
                  <a:srgbClr val="FF0000"/>
                </a:solidFill>
                <a:effectLst>
                  <a:outerShdw blurRad="38100" dist="38100" dir="2700000" algn="tl">
                    <a:srgbClr val="C0C0C0"/>
                  </a:outerShdw>
                </a:effectLst>
                <a:latin typeface="VW媩$婫`婡p瑙" charset="-122"/>
              </a:rPr>
              <a:t>动态规划算法的基本要素</a:t>
            </a:r>
            <a:endParaRPr lang="ja-JP" altLang="en-US" sz="4400">
              <a:solidFill>
                <a:srgbClr val="FF0000"/>
              </a:solidFill>
              <a:effectLst>
                <a:outerShdw blurRad="38100" dist="38100" dir="2700000" algn="tl">
                  <a:srgbClr val="C0C0C0"/>
                </a:outerShdw>
              </a:effectLst>
              <a:latin typeface="VW媩$婫`婡p瑙"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3186" name="Text Box 2"/>
          <p:cNvSpPr txBox="1">
            <a:spLocks noChangeArrowheads="1"/>
          </p:cNvSpPr>
          <p:nvPr/>
        </p:nvSpPr>
        <p:spPr bwMode="auto">
          <a:xfrm>
            <a:off x="250825" y="1223963"/>
            <a:ext cx="8569325" cy="3748087"/>
          </a:xfrm>
          <a:prstGeom prst="rect">
            <a:avLst/>
          </a:prstGeom>
          <a:noFill/>
          <a:ln w="6350">
            <a:noFill/>
            <a:miter lim="800000"/>
            <a:headEnd/>
            <a:tailEnd/>
          </a:ln>
          <a:effectLst/>
        </p:spPr>
        <p:txBody>
          <a:bodyPr>
            <a:spAutoFit/>
          </a:bodyPr>
          <a:lstStyle/>
          <a:p>
            <a:pPr marL="457200" indent="-457200" eaLnBrk="1" hangingPunct="1">
              <a:lnSpc>
                <a:spcPct val="100000"/>
              </a:lnSpc>
              <a:spcBef>
                <a:spcPts val="600"/>
              </a:spcBef>
              <a:buClr>
                <a:schemeClr val="tx1"/>
              </a:buClr>
              <a:buSzPct val="95000"/>
              <a:buFont typeface="Wingdings" panose="05000000000000000000" pitchFamily="2" charset="2"/>
              <a:buChar char="Ø"/>
            </a:pPr>
            <a:r>
              <a:rPr kumimoji="1" lang="zh-CN" altLang="en-US" sz="3200">
                <a:effectLst/>
              </a:rPr>
              <a:t>通常不同的子问题个数随问题的大小呈多项式增长。因此用动态规划算法只需要多项式时间，从而获得较高的解题效率。</a:t>
            </a:r>
          </a:p>
          <a:p>
            <a:pPr marL="457200" indent="-457200">
              <a:lnSpc>
                <a:spcPct val="100000"/>
              </a:lnSpc>
              <a:spcBef>
                <a:spcPts val="600"/>
              </a:spcBef>
              <a:buClr>
                <a:schemeClr val="tx1"/>
              </a:buClr>
              <a:buSzPct val="95000"/>
              <a:buFont typeface="Wingdings" panose="05000000000000000000" pitchFamily="2" charset="2"/>
              <a:buChar char="Ø"/>
            </a:pPr>
            <a:r>
              <a:rPr kumimoji="1" lang="zh-CN" altLang="en-US" sz="3200">
                <a:effectLst/>
              </a:rPr>
              <a:t>备忘录方法的控制结构与直接递归方法的控制结构相同，区别在于备忘录方法为每个解过的子问题建立了备忘录以备需要时查看，避免了相同子问题的重复求解。</a:t>
            </a:r>
          </a:p>
        </p:txBody>
      </p:sp>
      <p:sp>
        <p:nvSpPr>
          <p:cNvPr id="733187" name="Rectangle 3"/>
          <p:cNvSpPr>
            <a:spLocks noChangeArrowheads="1"/>
          </p:cNvSpPr>
          <p:nvPr/>
        </p:nvSpPr>
        <p:spPr bwMode="auto">
          <a:xfrm>
            <a:off x="1196975" y="279400"/>
            <a:ext cx="6408738" cy="795338"/>
          </a:xfrm>
          <a:prstGeom prst="rect">
            <a:avLst/>
          </a:prstGeom>
          <a:noFill/>
          <a:ln w="9525">
            <a:noFill/>
            <a:miter lim="800000"/>
            <a:headEnd/>
            <a:tailEnd/>
          </a:ln>
          <a:effectLst/>
        </p:spPr>
        <p:txBody>
          <a:bodyPr anchor="b"/>
          <a:lstStyle/>
          <a:p>
            <a:pPr algn="ctr" eaLnBrk="1" hangingPunct="1">
              <a:lnSpc>
                <a:spcPct val="100000"/>
              </a:lnSpc>
            </a:pPr>
            <a:r>
              <a:rPr lang="zh-CN" altLang="en-US" sz="4400">
                <a:solidFill>
                  <a:srgbClr val="FF0000"/>
                </a:solidFill>
                <a:effectLst>
                  <a:outerShdw blurRad="38100" dist="38100" dir="2700000" algn="tl">
                    <a:srgbClr val="C0C0C0"/>
                  </a:outerShdw>
                </a:effectLst>
                <a:latin typeface="VW媩$婫`婡p瑙" charset="-122"/>
              </a:rPr>
              <a:t>动态规划算法的基本要素</a:t>
            </a:r>
            <a:endParaRPr lang="ja-JP" altLang="en-US" sz="4400">
              <a:solidFill>
                <a:srgbClr val="FF0000"/>
              </a:solidFill>
              <a:effectLst>
                <a:outerShdw blurRad="38100" dist="38100" dir="2700000" algn="tl">
                  <a:srgbClr val="C0C0C0"/>
                </a:outerShdw>
              </a:effectLst>
              <a:latin typeface="VW媩$婫`婡p瑙"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6210" name="Text Box 2"/>
          <p:cNvSpPr txBox="1">
            <a:spLocks noChangeArrowheads="1"/>
          </p:cNvSpPr>
          <p:nvPr/>
        </p:nvSpPr>
        <p:spPr bwMode="auto">
          <a:xfrm>
            <a:off x="206375" y="372233"/>
            <a:ext cx="7785100" cy="626497"/>
          </a:xfrm>
          <a:prstGeom prst="rect">
            <a:avLst/>
          </a:prstGeom>
          <a:noFill/>
          <a:ln w="9525">
            <a:noFill/>
            <a:miter lim="800000"/>
            <a:headEnd/>
            <a:tailEnd/>
          </a:ln>
          <a:effectLst/>
        </p:spPr>
        <p:txBody>
          <a:bodyPr lIns="112947" tIns="56473" rIns="112947" bIns="56473">
            <a:spAutoFit/>
          </a:bodyPr>
          <a:lstStyle/>
          <a:p>
            <a:pPr>
              <a:spcBef>
                <a:spcPct val="50000"/>
              </a:spcBef>
            </a:pPr>
            <a:r>
              <a:rPr lang="en-US" altLang="zh-CN" sz="3200" smtClean="0">
                <a:effectLst>
                  <a:outerShdw blurRad="38100" dist="38100" dir="2700000" algn="tl">
                    <a:srgbClr val="C0C0C0"/>
                  </a:outerShdw>
                </a:effectLst>
              </a:rPr>
              <a:t>【</a:t>
            </a:r>
            <a:r>
              <a:rPr lang="zh-CN" altLang="en-US" sz="3200" smtClean="0">
                <a:effectLst>
                  <a:outerShdw blurRad="38100" dist="38100" dir="2700000" algn="tl">
                    <a:srgbClr val="C0C0C0"/>
                  </a:outerShdw>
                </a:effectLst>
              </a:rPr>
              <a:t>例</a:t>
            </a:r>
            <a:r>
              <a:rPr lang="en-US" altLang="zh-CN" sz="3200" smtClean="0">
                <a:effectLst>
                  <a:outerShdw blurRad="38100" dist="38100" dir="2700000" algn="tl">
                    <a:srgbClr val="C0C0C0"/>
                  </a:outerShdw>
                </a:effectLst>
              </a:rPr>
              <a:t>】</a:t>
            </a:r>
            <a:r>
              <a:rPr lang="zh-CN" altLang="en-US" sz="3200" smtClean="0">
                <a:effectLst>
                  <a:outerShdw blurRad="38100" dist="38100" dir="2700000" algn="tl">
                    <a:srgbClr val="C0C0C0"/>
                  </a:outerShdw>
                </a:effectLst>
              </a:rPr>
              <a:t>最</a:t>
            </a:r>
            <a:r>
              <a:rPr lang="zh-CN" altLang="en-US" sz="3200" dirty="0">
                <a:effectLst>
                  <a:outerShdw blurRad="38100" dist="38100" dir="2700000" algn="tl">
                    <a:srgbClr val="C0C0C0"/>
                  </a:outerShdw>
                </a:effectLst>
              </a:rPr>
              <a:t>长公共子序列</a:t>
            </a:r>
          </a:p>
        </p:txBody>
      </p:sp>
      <p:sp>
        <p:nvSpPr>
          <p:cNvPr id="606211" name="Text Box 3"/>
          <p:cNvSpPr txBox="1">
            <a:spLocks noChangeArrowheads="1"/>
          </p:cNvSpPr>
          <p:nvPr/>
        </p:nvSpPr>
        <p:spPr bwMode="auto">
          <a:xfrm>
            <a:off x="220450" y="1088740"/>
            <a:ext cx="8762040" cy="2544763"/>
          </a:xfrm>
          <a:prstGeom prst="rect">
            <a:avLst/>
          </a:prstGeom>
          <a:noFill/>
          <a:ln w="38100">
            <a:noFill/>
            <a:miter lim="800000"/>
            <a:headEnd/>
            <a:tailEnd/>
          </a:ln>
          <a:effectLst/>
        </p:spPr>
        <p:txBody>
          <a:bodyPr wrap="square" lIns="90000" tIns="46800" rIns="90000" bIns="46800">
            <a:spAutoFit/>
          </a:bodyPr>
          <a:lstStyle/>
          <a:p>
            <a:pPr indent="715963" algn="just" eaLnBrk="1" hangingPunct="1">
              <a:lnSpc>
                <a:spcPct val="100000"/>
              </a:lnSpc>
              <a:spcBef>
                <a:spcPct val="50000"/>
              </a:spcBef>
            </a:pPr>
            <a:r>
              <a:rPr kumimoji="1" lang="zh-CN" altLang="en-US" sz="2800">
                <a:effectLst/>
                <a:latin typeface="Times New Roman" pitchFamily="18" charset="0"/>
              </a:rPr>
              <a:t>一个字符串的子序列通过从字符串中删除零或多个任意位置的字符得到。</a:t>
            </a:r>
          </a:p>
          <a:p>
            <a:pPr indent="715963" algn="just" eaLnBrk="1" hangingPunct="1">
              <a:lnSpc>
                <a:spcPct val="100000"/>
              </a:lnSpc>
              <a:spcBef>
                <a:spcPct val="30000"/>
              </a:spcBef>
            </a:pPr>
            <a:r>
              <a:rPr kumimoji="1" lang="zh-CN" altLang="en-US" sz="2800">
                <a:effectLst/>
                <a:latin typeface="Times New Roman" pitchFamily="18" charset="0"/>
              </a:rPr>
              <a:t>两个字符串</a:t>
            </a:r>
            <a:r>
              <a:rPr kumimoji="1" lang="en-US" altLang="zh-CN" sz="2800">
                <a:effectLst/>
                <a:latin typeface="Times New Roman" pitchFamily="18" charset="0"/>
              </a:rPr>
              <a:t>x</a:t>
            </a:r>
            <a:r>
              <a:rPr kumimoji="1" lang="zh-CN" altLang="en-US" sz="2800">
                <a:effectLst/>
                <a:latin typeface="Times New Roman" pitchFamily="18" charset="0"/>
              </a:rPr>
              <a:t>和</a:t>
            </a:r>
            <a:r>
              <a:rPr kumimoji="1" lang="en-US" altLang="zh-CN" sz="2800">
                <a:effectLst/>
                <a:latin typeface="Times New Roman" pitchFamily="18" charset="0"/>
              </a:rPr>
              <a:t>y</a:t>
            </a:r>
            <a:r>
              <a:rPr kumimoji="1" lang="zh-CN" altLang="en-US" sz="2800">
                <a:effectLst/>
                <a:latin typeface="Times New Roman" pitchFamily="18" charset="0"/>
              </a:rPr>
              <a:t>的</a:t>
            </a:r>
            <a:r>
              <a:rPr kumimoji="1" lang="zh-CN" altLang="en-US" sz="2800">
                <a:solidFill>
                  <a:srgbClr val="CC3300"/>
                </a:solidFill>
                <a:effectLst/>
                <a:latin typeface="Times New Roman" pitchFamily="18" charset="0"/>
                <a:ea typeface="黑体" pitchFamily="49" charset="-122"/>
              </a:rPr>
              <a:t>最长公共子序列</a:t>
            </a:r>
            <a:r>
              <a:rPr kumimoji="1" lang="zh-CN" altLang="en-US" sz="2800">
                <a:effectLst/>
                <a:latin typeface="Times New Roman" pitchFamily="18" charset="0"/>
              </a:rPr>
              <a:t>记为</a:t>
            </a:r>
            <a:r>
              <a:rPr kumimoji="1" lang="en-US" altLang="zh-CN" sz="2800">
                <a:effectLst/>
                <a:latin typeface="Times New Roman" pitchFamily="18" charset="0"/>
              </a:rPr>
              <a:t>lcs(x, y)</a:t>
            </a:r>
            <a:r>
              <a:rPr kumimoji="1" lang="zh-CN" altLang="en-US" sz="2800">
                <a:effectLst/>
                <a:latin typeface="Times New Roman" pitchFamily="18" charset="0"/>
              </a:rPr>
              <a:t>。</a:t>
            </a:r>
          </a:p>
          <a:p>
            <a:pPr indent="715963" algn="just" eaLnBrk="1" hangingPunct="1">
              <a:lnSpc>
                <a:spcPct val="100000"/>
              </a:lnSpc>
              <a:spcBef>
                <a:spcPct val="30000"/>
              </a:spcBef>
            </a:pPr>
            <a:r>
              <a:rPr kumimoji="1" lang="zh-CN" altLang="en-US" sz="2800">
                <a:effectLst/>
                <a:latin typeface="Times New Roman" pitchFamily="18" charset="0"/>
              </a:rPr>
              <a:t>例如，</a:t>
            </a:r>
            <a:r>
              <a:rPr kumimoji="1" lang="en-US" altLang="zh-CN" sz="2800">
                <a:effectLst/>
                <a:latin typeface="Times New Roman" pitchFamily="18" charset="0"/>
              </a:rPr>
              <a:t>x = abdebcbb</a:t>
            </a:r>
            <a:r>
              <a:rPr kumimoji="1" lang="zh-CN" altLang="en-US" sz="2800">
                <a:effectLst/>
                <a:latin typeface="Times New Roman" pitchFamily="18" charset="0"/>
              </a:rPr>
              <a:t>，</a:t>
            </a:r>
            <a:r>
              <a:rPr kumimoji="1" lang="en-US" altLang="zh-CN" sz="2800">
                <a:effectLst/>
                <a:latin typeface="Times New Roman" pitchFamily="18" charset="0"/>
              </a:rPr>
              <a:t>y = adacbcb</a:t>
            </a:r>
            <a:r>
              <a:rPr kumimoji="1" lang="zh-CN" altLang="en-US" sz="2800">
                <a:effectLst/>
                <a:latin typeface="Times New Roman" pitchFamily="18" charset="0"/>
              </a:rPr>
              <a:t>，则</a:t>
            </a:r>
            <a:r>
              <a:rPr kumimoji="1" lang="en-US" altLang="zh-CN" sz="2800">
                <a:effectLst/>
                <a:latin typeface="Times New Roman" pitchFamily="18" charset="0"/>
              </a:rPr>
              <a:t>lcs(x, y)</a:t>
            </a:r>
            <a:r>
              <a:rPr kumimoji="1" lang="zh-CN" altLang="en-US" sz="2800">
                <a:effectLst/>
                <a:latin typeface="Times New Roman" pitchFamily="18" charset="0"/>
              </a:rPr>
              <a:t>是</a:t>
            </a:r>
            <a:r>
              <a:rPr kumimoji="1" lang="en-US" altLang="zh-CN" sz="2800">
                <a:effectLst/>
                <a:latin typeface="Times New Roman" pitchFamily="18" charset="0"/>
              </a:rPr>
              <a:t>adcbb</a:t>
            </a:r>
            <a:r>
              <a:rPr kumimoji="1" lang="zh-CN" altLang="en-US" sz="2800">
                <a:effectLst/>
                <a:latin typeface="Times New Roman" pitchFamily="18" charset="0"/>
              </a:rPr>
              <a:t>和</a:t>
            </a:r>
            <a:r>
              <a:rPr kumimoji="1" lang="en-US" altLang="zh-CN" sz="2800">
                <a:effectLst/>
                <a:latin typeface="Times New Roman" pitchFamily="18" charset="0"/>
              </a:rPr>
              <a:t>adbcb</a:t>
            </a:r>
            <a:r>
              <a:rPr kumimoji="1" lang="zh-CN" altLang="en-US" sz="2800">
                <a:effectLst/>
                <a:latin typeface="Times New Roman" pitchFamily="18" charset="0"/>
              </a:rPr>
              <a:t>，如下所示：</a:t>
            </a:r>
            <a:r>
              <a:rPr kumimoji="1" lang="zh-CN" altLang="en-US" sz="3200">
                <a:effectLst/>
                <a:latin typeface="Times New Roman" pitchFamily="18" charset="0"/>
              </a:rPr>
              <a:t> </a:t>
            </a:r>
          </a:p>
        </p:txBody>
      </p:sp>
      <p:pic>
        <p:nvPicPr>
          <p:cNvPr id="606212" name="Picture 4" descr="未命名"/>
          <p:cNvPicPr>
            <a:picLocks noChangeAspect="1" noChangeArrowheads="1"/>
          </p:cNvPicPr>
          <p:nvPr/>
        </p:nvPicPr>
        <p:blipFill>
          <a:blip r:embed="rId2" cstate="print"/>
          <a:srcRect/>
          <a:stretch>
            <a:fillRect/>
          </a:stretch>
        </p:blipFill>
        <p:spPr bwMode="auto">
          <a:xfrm>
            <a:off x="431800" y="3968750"/>
            <a:ext cx="8029575" cy="1600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431800" y="1403350"/>
            <a:ext cx="8280400" cy="4058676"/>
          </a:xfrm>
          <a:prstGeom prst="rect">
            <a:avLst/>
          </a:prstGeom>
          <a:noFill/>
          <a:ln w="38100">
            <a:noFill/>
            <a:miter lim="800000"/>
            <a:headEnd/>
            <a:tailEnd/>
          </a:ln>
          <a:effectLst/>
        </p:spPr>
        <p:txBody>
          <a:bodyPr lIns="90000" tIns="46800" rIns="90000" bIns="46800">
            <a:spAutoFit/>
          </a:bodyPr>
          <a:lstStyle/>
          <a:p>
            <a:pPr marL="457200" indent="-457200" algn="just" eaLnBrk="1" hangingPunct="1">
              <a:lnSpc>
                <a:spcPct val="100000"/>
              </a:lnSpc>
              <a:spcAft>
                <a:spcPct val="30000"/>
              </a:spcAft>
              <a:buClr>
                <a:schemeClr val="tx1"/>
              </a:buClr>
              <a:buSzPct val="92000"/>
              <a:buFont typeface="Wingdings" panose="05000000000000000000" pitchFamily="2" charset="2"/>
              <a:buChar char="ü"/>
            </a:pPr>
            <a:r>
              <a:rPr kumimoji="1" lang="zh-CN" altLang="en-US" sz="2800" dirty="0">
                <a:solidFill>
                  <a:schemeClr val="tx1"/>
                </a:solidFill>
                <a:latin typeface="Times New Roman" pitchFamily="18" charset="0"/>
              </a:rPr>
              <a:t>若</a:t>
            </a:r>
            <a:r>
              <a:rPr kumimoji="1" lang="en-US" altLang="zh-CN" sz="2800" dirty="0">
                <a:solidFill>
                  <a:schemeClr val="tx1"/>
                </a:solidFill>
                <a:latin typeface="Times New Roman" pitchFamily="18" charset="0"/>
              </a:rPr>
              <a:t>x</a:t>
            </a:r>
            <a:r>
              <a:rPr kumimoji="1" lang="zh-CN" altLang="en-US" sz="2800" dirty="0">
                <a:solidFill>
                  <a:schemeClr val="tx1"/>
                </a:solidFill>
                <a:latin typeface="Times New Roman" pitchFamily="18" charset="0"/>
              </a:rPr>
              <a:t>、</a:t>
            </a:r>
            <a:r>
              <a:rPr kumimoji="1" lang="en-US" altLang="zh-CN" sz="2800" dirty="0">
                <a:solidFill>
                  <a:schemeClr val="tx1"/>
                </a:solidFill>
                <a:latin typeface="Times New Roman" pitchFamily="18" charset="0"/>
              </a:rPr>
              <a:t>y</a:t>
            </a:r>
            <a:r>
              <a:rPr kumimoji="1" lang="zh-CN" altLang="en-US" sz="2800" dirty="0">
                <a:solidFill>
                  <a:schemeClr val="tx1"/>
                </a:solidFill>
                <a:latin typeface="Times New Roman" pitchFamily="18" charset="0"/>
              </a:rPr>
              <a:t>是两个任意的串，用</a:t>
            </a:r>
            <a:r>
              <a:rPr kumimoji="1" lang="zh-CN" altLang="en-US" sz="2800" dirty="0">
                <a:solidFill>
                  <a:schemeClr val="tx1"/>
                </a:solidFill>
                <a:latin typeface="Times New Roman" pitchFamily="18" charset="0"/>
                <a:sym typeface="Symbol" pitchFamily="18" charset="2"/>
              </a:rPr>
              <a:t></a:t>
            </a:r>
            <a:r>
              <a:rPr kumimoji="1" lang="zh-CN" altLang="en-US" sz="2800" dirty="0">
                <a:solidFill>
                  <a:schemeClr val="tx1"/>
                </a:solidFill>
                <a:latin typeface="Times New Roman" pitchFamily="18" charset="0"/>
              </a:rPr>
              <a:t>标记空串，则</a:t>
            </a:r>
            <a:r>
              <a:rPr kumimoji="1" lang="en-US" altLang="zh-CN" sz="2800" dirty="0" err="1">
                <a:solidFill>
                  <a:schemeClr val="tx1"/>
                </a:solidFill>
                <a:latin typeface="Times New Roman" pitchFamily="18" charset="0"/>
              </a:rPr>
              <a:t>lcs</a:t>
            </a:r>
            <a:r>
              <a:rPr kumimoji="1" lang="en-US" altLang="zh-CN" sz="2800" dirty="0">
                <a:solidFill>
                  <a:schemeClr val="tx1"/>
                </a:solidFill>
                <a:latin typeface="Times New Roman" pitchFamily="18" charset="0"/>
              </a:rPr>
              <a:t>(x, </a:t>
            </a:r>
            <a:r>
              <a:rPr kumimoji="1" lang="en-US" altLang="zh-CN" sz="2800" dirty="0">
                <a:solidFill>
                  <a:schemeClr val="tx1"/>
                </a:solidFill>
                <a:latin typeface="Times New Roman" pitchFamily="18" charset="0"/>
                <a:sym typeface="Symbol" pitchFamily="18" charset="2"/>
              </a:rPr>
              <a:t></a:t>
            </a:r>
            <a:r>
              <a:rPr kumimoji="1" lang="en-US" altLang="zh-CN" sz="2800" dirty="0">
                <a:solidFill>
                  <a:schemeClr val="tx1"/>
                </a:solidFill>
                <a:latin typeface="Times New Roman" pitchFamily="18" charset="0"/>
              </a:rPr>
              <a:t>)= </a:t>
            </a:r>
            <a:r>
              <a:rPr kumimoji="1" lang="en-US" altLang="zh-CN" sz="2800" dirty="0" err="1">
                <a:solidFill>
                  <a:schemeClr val="tx1"/>
                </a:solidFill>
                <a:latin typeface="Times New Roman" pitchFamily="18" charset="0"/>
              </a:rPr>
              <a:t>lcs</a:t>
            </a:r>
            <a:r>
              <a:rPr kumimoji="1" lang="en-US" altLang="zh-CN" sz="2800" dirty="0">
                <a:solidFill>
                  <a:schemeClr val="tx1"/>
                </a:solidFill>
                <a:latin typeface="Times New Roman" pitchFamily="18" charset="0"/>
              </a:rPr>
              <a:t>(</a:t>
            </a:r>
            <a:r>
              <a:rPr kumimoji="1" lang="en-US" altLang="zh-CN" sz="2800" dirty="0">
                <a:solidFill>
                  <a:schemeClr val="tx1"/>
                </a:solidFill>
                <a:latin typeface="Times New Roman" pitchFamily="18" charset="0"/>
                <a:sym typeface="Symbol" pitchFamily="18" charset="2"/>
              </a:rPr>
              <a:t></a:t>
            </a:r>
            <a:r>
              <a:rPr kumimoji="1" lang="en-US" altLang="zh-CN" sz="2800" dirty="0">
                <a:solidFill>
                  <a:schemeClr val="tx1"/>
                </a:solidFill>
                <a:latin typeface="Times New Roman" pitchFamily="18" charset="0"/>
              </a:rPr>
              <a:t>, y) = </a:t>
            </a:r>
            <a:r>
              <a:rPr kumimoji="1" lang="en-US" altLang="zh-CN" sz="2800" dirty="0">
                <a:solidFill>
                  <a:schemeClr val="tx1"/>
                </a:solidFill>
                <a:latin typeface="Times New Roman" pitchFamily="18" charset="0"/>
                <a:sym typeface="Symbol" pitchFamily="18" charset="2"/>
              </a:rPr>
              <a:t></a:t>
            </a:r>
            <a:r>
              <a:rPr kumimoji="1" lang="zh-CN" altLang="en-US" sz="2800" dirty="0">
                <a:solidFill>
                  <a:schemeClr val="tx1"/>
                </a:solidFill>
                <a:latin typeface="Times New Roman" pitchFamily="18" charset="0"/>
              </a:rPr>
              <a:t>。</a:t>
            </a:r>
          </a:p>
          <a:p>
            <a:pPr marL="457200" indent="-457200" algn="just" eaLnBrk="1" hangingPunct="1">
              <a:lnSpc>
                <a:spcPct val="100000"/>
              </a:lnSpc>
              <a:spcBef>
                <a:spcPct val="30000"/>
              </a:spcBef>
              <a:buClr>
                <a:schemeClr val="tx1"/>
              </a:buClr>
              <a:buSzPct val="92000"/>
              <a:buFont typeface="Wingdings" panose="05000000000000000000" pitchFamily="2" charset="2"/>
              <a:buChar char="ü"/>
            </a:pPr>
            <a:r>
              <a:rPr kumimoji="1" lang="en-US" altLang="zh-CN" sz="2800" dirty="0" err="1">
                <a:solidFill>
                  <a:schemeClr val="tx1"/>
                </a:solidFill>
                <a:latin typeface="Times New Roman" pitchFamily="18" charset="0"/>
              </a:rPr>
              <a:t>xa</a:t>
            </a:r>
            <a:r>
              <a:rPr kumimoji="1" lang="zh-CN" altLang="en-US" sz="2800" dirty="0">
                <a:solidFill>
                  <a:schemeClr val="tx1"/>
                </a:solidFill>
                <a:latin typeface="Times New Roman" pitchFamily="18" charset="0"/>
              </a:rPr>
              <a:t>和</a:t>
            </a:r>
            <a:r>
              <a:rPr kumimoji="1" lang="en-US" altLang="zh-CN" sz="2800" dirty="0" err="1">
                <a:solidFill>
                  <a:schemeClr val="tx1"/>
                </a:solidFill>
                <a:latin typeface="Times New Roman" pitchFamily="18" charset="0"/>
              </a:rPr>
              <a:t>ya</a:t>
            </a:r>
            <a:r>
              <a:rPr kumimoji="1" lang="zh-CN" altLang="en-US" sz="2800" dirty="0">
                <a:solidFill>
                  <a:schemeClr val="tx1"/>
                </a:solidFill>
                <a:latin typeface="Times New Roman" pitchFamily="18" charset="0"/>
              </a:rPr>
              <a:t>的最长公共子序列由</a:t>
            </a:r>
            <a:r>
              <a:rPr kumimoji="1" lang="en-US" altLang="zh-CN" sz="2800" dirty="0">
                <a:solidFill>
                  <a:schemeClr val="tx1"/>
                </a:solidFill>
                <a:latin typeface="Times New Roman" pitchFamily="18" charset="0"/>
              </a:rPr>
              <a:t>x</a:t>
            </a:r>
            <a:r>
              <a:rPr kumimoji="1" lang="zh-CN" altLang="en-US" sz="2800" dirty="0">
                <a:solidFill>
                  <a:schemeClr val="tx1"/>
                </a:solidFill>
                <a:latin typeface="Times New Roman" pitchFamily="18" charset="0"/>
              </a:rPr>
              <a:t>和</a:t>
            </a:r>
            <a:r>
              <a:rPr kumimoji="1" lang="en-US" altLang="zh-CN" sz="2800" dirty="0">
                <a:solidFill>
                  <a:schemeClr val="tx1"/>
                </a:solidFill>
                <a:latin typeface="Times New Roman" pitchFamily="18" charset="0"/>
              </a:rPr>
              <a:t>y</a:t>
            </a:r>
            <a:r>
              <a:rPr kumimoji="1" lang="zh-CN" altLang="en-US" sz="2800" dirty="0">
                <a:solidFill>
                  <a:schemeClr val="tx1"/>
                </a:solidFill>
                <a:latin typeface="Times New Roman" pitchFamily="18" charset="0"/>
              </a:rPr>
              <a:t>的最长公共子序列后接</a:t>
            </a:r>
            <a:r>
              <a:rPr kumimoji="1" lang="en-US" altLang="zh-CN" sz="2800" dirty="0">
                <a:solidFill>
                  <a:schemeClr val="tx1"/>
                </a:solidFill>
                <a:latin typeface="Times New Roman" pitchFamily="18" charset="0"/>
              </a:rPr>
              <a:t>a</a:t>
            </a:r>
            <a:r>
              <a:rPr kumimoji="1" lang="zh-CN" altLang="en-US" sz="2800" dirty="0">
                <a:solidFill>
                  <a:schemeClr val="tx1"/>
                </a:solidFill>
                <a:latin typeface="Times New Roman" pitchFamily="18" charset="0"/>
              </a:rPr>
              <a:t>构成，即</a:t>
            </a:r>
            <a:r>
              <a:rPr kumimoji="1" lang="en-US" altLang="zh-CN" sz="2800" dirty="0" err="1">
                <a:solidFill>
                  <a:schemeClr val="tx1"/>
                </a:solidFill>
                <a:latin typeface="Times New Roman" pitchFamily="18" charset="0"/>
              </a:rPr>
              <a:t>lcs</a:t>
            </a:r>
            <a:r>
              <a:rPr kumimoji="1" lang="en-US" altLang="zh-CN" sz="2800" dirty="0">
                <a:solidFill>
                  <a:schemeClr val="tx1"/>
                </a:solidFill>
                <a:latin typeface="Times New Roman" pitchFamily="18" charset="0"/>
              </a:rPr>
              <a:t>(</a:t>
            </a:r>
            <a:r>
              <a:rPr kumimoji="1" lang="en-US" altLang="zh-CN" sz="2800" dirty="0" err="1">
                <a:solidFill>
                  <a:schemeClr val="tx1"/>
                </a:solidFill>
                <a:latin typeface="Times New Roman" pitchFamily="18" charset="0"/>
              </a:rPr>
              <a:t>xa</a:t>
            </a:r>
            <a:r>
              <a:rPr kumimoji="1" lang="en-US" altLang="zh-CN" sz="2800" dirty="0">
                <a:solidFill>
                  <a:schemeClr val="tx1"/>
                </a:solidFill>
                <a:latin typeface="Times New Roman" pitchFamily="18" charset="0"/>
              </a:rPr>
              <a:t>, </a:t>
            </a:r>
            <a:r>
              <a:rPr kumimoji="1" lang="en-US" altLang="zh-CN" sz="2800" dirty="0" err="1">
                <a:solidFill>
                  <a:schemeClr val="tx1"/>
                </a:solidFill>
                <a:latin typeface="Times New Roman" pitchFamily="18" charset="0"/>
              </a:rPr>
              <a:t>ya</a:t>
            </a:r>
            <a:r>
              <a:rPr kumimoji="1" lang="en-US" altLang="zh-CN" sz="2800" dirty="0">
                <a:solidFill>
                  <a:schemeClr val="tx1"/>
                </a:solidFill>
                <a:latin typeface="Times New Roman" pitchFamily="18" charset="0"/>
              </a:rPr>
              <a:t>) = </a:t>
            </a:r>
            <a:r>
              <a:rPr kumimoji="1" lang="en-US" altLang="zh-CN" sz="2800" dirty="0" err="1">
                <a:solidFill>
                  <a:schemeClr val="tx1"/>
                </a:solidFill>
                <a:latin typeface="Times New Roman" pitchFamily="18" charset="0"/>
              </a:rPr>
              <a:t>lcs</a:t>
            </a:r>
            <a:r>
              <a:rPr kumimoji="1" lang="en-US" altLang="zh-CN" sz="2800" dirty="0">
                <a:solidFill>
                  <a:schemeClr val="tx1"/>
                </a:solidFill>
                <a:latin typeface="Times New Roman" pitchFamily="18" charset="0"/>
              </a:rPr>
              <a:t>(x, y)a</a:t>
            </a:r>
            <a:endParaRPr kumimoji="1" lang="zh-CN" altLang="en-US" sz="2800" dirty="0">
              <a:solidFill>
                <a:schemeClr val="tx1"/>
              </a:solidFill>
              <a:latin typeface="Times New Roman" pitchFamily="18" charset="0"/>
            </a:endParaRPr>
          </a:p>
          <a:p>
            <a:pPr marL="457200" indent="-457200" algn="just" eaLnBrk="1" hangingPunct="1">
              <a:lnSpc>
                <a:spcPct val="100000"/>
              </a:lnSpc>
              <a:spcBef>
                <a:spcPct val="30000"/>
              </a:spcBef>
              <a:buClr>
                <a:schemeClr val="tx1"/>
              </a:buClr>
              <a:buSzPct val="92000"/>
              <a:buFont typeface="Wingdings" panose="05000000000000000000" pitchFamily="2" charset="2"/>
              <a:buChar char="ü"/>
            </a:pPr>
            <a:r>
              <a:rPr kumimoji="1" lang="zh-CN" altLang="en-US" sz="2800" dirty="0">
                <a:solidFill>
                  <a:schemeClr val="tx1"/>
                </a:solidFill>
                <a:latin typeface="Times New Roman" pitchFamily="18" charset="0"/>
              </a:rPr>
              <a:t>若</a:t>
            </a:r>
            <a:r>
              <a:rPr kumimoji="1" lang="en-US" altLang="zh-CN" sz="2800" dirty="0" err="1">
                <a:solidFill>
                  <a:schemeClr val="tx1"/>
                </a:solidFill>
                <a:latin typeface="Times New Roman" pitchFamily="18" charset="0"/>
              </a:rPr>
              <a:t>xa</a:t>
            </a:r>
            <a:r>
              <a:rPr kumimoji="1" lang="zh-CN" altLang="en-US" sz="2800" dirty="0">
                <a:solidFill>
                  <a:schemeClr val="tx1"/>
                </a:solidFill>
                <a:latin typeface="Times New Roman" pitchFamily="18" charset="0"/>
              </a:rPr>
              <a:t>和</a:t>
            </a:r>
            <a:r>
              <a:rPr kumimoji="1" lang="en-US" altLang="zh-CN" sz="2800" dirty="0" err="1">
                <a:solidFill>
                  <a:schemeClr val="tx1"/>
                </a:solidFill>
                <a:latin typeface="Times New Roman" pitchFamily="18" charset="0"/>
              </a:rPr>
              <a:t>yb</a:t>
            </a:r>
            <a:r>
              <a:rPr kumimoji="1" lang="zh-CN" altLang="en-US" sz="2800" dirty="0">
                <a:solidFill>
                  <a:schemeClr val="tx1"/>
                </a:solidFill>
                <a:latin typeface="Times New Roman" pitchFamily="18" charset="0"/>
              </a:rPr>
              <a:t>的最后一个字符不相等，则当</a:t>
            </a:r>
            <a:r>
              <a:rPr kumimoji="1" lang="en-US" altLang="zh-CN" sz="2800" dirty="0" err="1">
                <a:solidFill>
                  <a:schemeClr val="tx1"/>
                </a:solidFill>
                <a:latin typeface="Times New Roman" pitchFamily="18" charset="0"/>
              </a:rPr>
              <a:t>lcs</a:t>
            </a:r>
            <a:r>
              <a:rPr kumimoji="1" lang="en-US" altLang="zh-CN" sz="2800" dirty="0">
                <a:solidFill>
                  <a:schemeClr val="tx1"/>
                </a:solidFill>
                <a:latin typeface="Times New Roman" pitchFamily="18" charset="0"/>
              </a:rPr>
              <a:t>(</a:t>
            </a:r>
            <a:r>
              <a:rPr kumimoji="1" lang="en-US" altLang="zh-CN" sz="2800" dirty="0" err="1">
                <a:solidFill>
                  <a:schemeClr val="tx1"/>
                </a:solidFill>
                <a:latin typeface="Times New Roman" pitchFamily="18" charset="0"/>
              </a:rPr>
              <a:t>xa</a:t>
            </a:r>
            <a:r>
              <a:rPr kumimoji="1" lang="en-US" altLang="zh-CN" sz="2800" dirty="0">
                <a:solidFill>
                  <a:schemeClr val="tx1"/>
                </a:solidFill>
                <a:latin typeface="Times New Roman" pitchFamily="18" charset="0"/>
              </a:rPr>
              <a:t>, </a:t>
            </a:r>
            <a:r>
              <a:rPr kumimoji="1" lang="en-US" altLang="zh-CN" sz="2800" dirty="0" err="1">
                <a:solidFill>
                  <a:schemeClr val="tx1"/>
                </a:solidFill>
                <a:latin typeface="Times New Roman" pitchFamily="18" charset="0"/>
              </a:rPr>
              <a:t>yb</a:t>
            </a:r>
            <a:r>
              <a:rPr kumimoji="1" lang="en-US" altLang="zh-CN" sz="2800" dirty="0">
                <a:solidFill>
                  <a:schemeClr val="tx1"/>
                </a:solidFill>
                <a:latin typeface="Times New Roman" pitchFamily="18" charset="0"/>
              </a:rPr>
              <a:t>)</a:t>
            </a:r>
            <a:r>
              <a:rPr kumimoji="1" lang="zh-CN" altLang="en-US" sz="2800" dirty="0">
                <a:solidFill>
                  <a:schemeClr val="tx1"/>
                </a:solidFill>
                <a:latin typeface="Times New Roman" pitchFamily="18" charset="0"/>
              </a:rPr>
              <a:t>不以</a:t>
            </a:r>
            <a:r>
              <a:rPr kumimoji="1" lang="en-US" altLang="zh-CN" sz="2800" dirty="0">
                <a:solidFill>
                  <a:schemeClr val="tx1"/>
                </a:solidFill>
                <a:latin typeface="Times New Roman" pitchFamily="18" charset="0"/>
              </a:rPr>
              <a:t>a</a:t>
            </a:r>
            <a:r>
              <a:rPr kumimoji="1" lang="zh-CN" altLang="en-US" sz="2800" dirty="0">
                <a:solidFill>
                  <a:schemeClr val="tx1"/>
                </a:solidFill>
                <a:latin typeface="Times New Roman" pitchFamily="18" charset="0"/>
              </a:rPr>
              <a:t>结尾时一定等于</a:t>
            </a:r>
            <a:r>
              <a:rPr kumimoji="1" lang="en-US" altLang="zh-CN" sz="2800" dirty="0" err="1">
                <a:solidFill>
                  <a:schemeClr val="tx1"/>
                </a:solidFill>
                <a:latin typeface="Times New Roman" pitchFamily="18" charset="0"/>
              </a:rPr>
              <a:t>lcs</a:t>
            </a:r>
            <a:r>
              <a:rPr kumimoji="1" lang="en-US" altLang="zh-CN" sz="2800" dirty="0">
                <a:solidFill>
                  <a:schemeClr val="tx1"/>
                </a:solidFill>
                <a:latin typeface="Times New Roman" pitchFamily="18" charset="0"/>
              </a:rPr>
              <a:t>(x, </a:t>
            </a:r>
            <a:r>
              <a:rPr kumimoji="1" lang="en-US" altLang="zh-CN" sz="2800" dirty="0" err="1">
                <a:solidFill>
                  <a:schemeClr val="tx1"/>
                </a:solidFill>
                <a:latin typeface="Times New Roman" pitchFamily="18" charset="0"/>
              </a:rPr>
              <a:t>yb</a:t>
            </a:r>
            <a:r>
              <a:rPr kumimoji="1" lang="en-US" altLang="zh-CN" sz="2800" dirty="0">
                <a:solidFill>
                  <a:schemeClr val="tx1"/>
                </a:solidFill>
                <a:latin typeface="Times New Roman" pitchFamily="18" charset="0"/>
              </a:rPr>
              <a:t>)</a:t>
            </a:r>
            <a:r>
              <a:rPr kumimoji="1" lang="zh-CN" altLang="en-US" sz="2800" dirty="0">
                <a:solidFill>
                  <a:schemeClr val="tx1"/>
                </a:solidFill>
                <a:latin typeface="Times New Roman" pitchFamily="18" charset="0"/>
              </a:rPr>
              <a:t>，当</a:t>
            </a:r>
            <a:r>
              <a:rPr kumimoji="1" lang="en-US" altLang="zh-CN" sz="2800" dirty="0" err="1">
                <a:solidFill>
                  <a:schemeClr val="tx1"/>
                </a:solidFill>
                <a:latin typeface="Times New Roman" pitchFamily="18" charset="0"/>
              </a:rPr>
              <a:t>lcs</a:t>
            </a:r>
            <a:r>
              <a:rPr kumimoji="1" lang="en-US" altLang="zh-CN" sz="2800" dirty="0">
                <a:solidFill>
                  <a:schemeClr val="tx1"/>
                </a:solidFill>
                <a:latin typeface="Times New Roman" pitchFamily="18" charset="0"/>
              </a:rPr>
              <a:t>(</a:t>
            </a:r>
            <a:r>
              <a:rPr kumimoji="1" lang="en-US" altLang="zh-CN" sz="2800" dirty="0" err="1">
                <a:solidFill>
                  <a:schemeClr val="tx1"/>
                </a:solidFill>
                <a:latin typeface="Times New Roman" pitchFamily="18" charset="0"/>
              </a:rPr>
              <a:t>xa</a:t>
            </a:r>
            <a:r>
              <a:rPr kumimoji="1" lang="en-US" altLang="zh-CN" sz="2800" dirty="0">
                <a:solidFill>
                  <a:schemeClr val="tx1"/>
                </a:solidFill>
                <a:latin typeface="Times New Roman" pitchFamily="18" charset="0"/>
              </a:rPr>
              <a:t>, </a:t>
            </a:r>
            <a:r>
              <a:rPr kumimoji="1" lang="en-US" altLang="zh-CN" sz="2800" dirty="0" err="1">
                <a:solidFill>
                  <a:schemeClr val="tx1"/>
                </a:solidFill>
                <a:latin typeface="Times New Roman" pitchFamily="18" charset="0"/>
              </a:rPr>
              <a:t>yb</a:t>
            </a:r>
            <a:r>
              <a:rPr kumimoji="1" lang="en-US" altLang="zh-CN" sz="2800" dirty="0">
                <a:solidFill>
                  <a:schemeClr val="tx1"/>
                </a:solidFill>
                <a:latin typeface="Times New Roman" pitchFamily="18" charset="0"/>
              </a:rPr>
              <a:t>)</a:t>
            </a:r>
            <a:r>
              <a:rPr kumimoji="1" lang="zh-CN" altLang="en-US" sz="2800" dirty="0">
                <a:solidFill>
                  <a:schemeClr val="tx1"/>
                </a:solidFill>
                <a:latin typeface="Times New Roman" pitchFamily="18" charset="0"/>
              </a:rPr>
              <a:t>不以</a:t>
            </a:r>
            <a:r>
              <a:rPr kumimoji="1" lang="en-US" altLang="zh-CN" sz="2800" dirty="0">
                <a:solidFill>
                  <a:schemeClr val="tx1"/>
                </a:solidFill>
                <a:latin typeface="Times New Roman" pitchFamily="18" charset="0"/>
              </a:rPr>
              <a:t>b</a:t>
            </a:r>
            <a:r>
              <a:rPr kumimoji="1" lang="zh-CN" altLang="en-US" sz="2800" dirty="0">
                <a:solidFill>
                  <a:schemeClr val="tx1"/>
                </a:solidFill>
                <a:latin typeface="Times New Roman" pitchFamily="18" charset="0"/>
              </a:rPr>
              <a:t>结尾时一定等于</a:t>
            </a:r>
            <a:r>
              <a:rPr kumimoji="1" lang="en-US" altLang="zh-CN" sz="2800" dirty="0" err="1">
                <a:solidFill>
                  <a:schemeClr val="tx1"/>
                </a:solidFill>
                <a:latin typeface="Times New Roman" pitchFamily="18" charset="0"/>
              </a:rPr>
              <a:t>lcs</a:t>
            </a:r>
            <a:r>
              <a:rPr kumimoji="1" lang="en-US" altLang="zh-CN" sz="2800" dirty="0">
                <a:solidFill>
                  <a:schemeClr val="tx1"/>
                </a:solidFill>
                <a:latin typeface="Times New Roman" pitchFamily="18" charset="0"/>
              </a:rPr>
              <a:t>(</a:t>
            </a:r>
            <a:r>
              <a:rPr kumimoji="1" lang="en-US" altLang="zh-CN" sz="2800" dirty="0" err="1">
                <a:solidFill>
                  <a:schemeClr val="tx1"/>
                </a:solidFill>
                <a:latin typeface="Times New Roman" pitchFamily="18" charset="0"/>
              </a:rPr>
              <a:t>xa</a:t>
            </a:r>
            <a:r>
              <a:rPr kumimoji="1" lang="en-US" altLang="zh-CN" sz="2800" dirty="0">
                <a:solidFill>
                  <a:schemeClr val="tx1"/>
                </a:solidFill>
                <a:latin typeface="Times New Roman" pitchFamily="18" charset="0"/>
              </a:rPr>
              <a:t>, y)</a:t>
            </a:r>
            <a:r>
              <a:rPr kumimoji="1" lang="zh-CN" altLang="en-US" sz="2800" dirty="0">
                <a:solidFill>
                  <a:schemeClr val="tx1"/>
                </a:solidFill>
                <a:latin typeface="Times New Roman" pitchFamily="18" charset="0"/>
              </a:rPr>
              <a:t>。</a:t>
            </a:r>
          </a:p>
          <a:p>
            <a:pPr marL="457200" indent="-457200" algn="just" eaLnBrk="1" hangingPunct="1">
              <a:lnSpc>
                <a:spcPct val="100000"/>
              </a:lnSpc>
              <a:spcBef>
                <a:spcPct val="30000"/>
              </a:spcBef>
              <a:buClr>
                <a:schemeClr val="tx1"/>
              </a:buClr>
              <a:buSzPct val="92000"/>
              <a:buFont typeface="Wingdings" panose="05000000000000000000" pitchFamily="2" charset="2"/>
              <a:buChar char="ü"/>
            </a:pPr>
            <a:r>
              <a:rPr kumimoji="1" lang="zh-CN" altLang="en-US" sz="2800" dirty="0">
                <a:solidFill>
                  <a:schemeClr val="tx1"/>
                </a:solidFill>
                <a:latin typeface="Times New Roman" pitchFamily="18" charset="0"/>
              </a:rPr>
              <a:t>因此</a:t>
            </a:r>
            <a:r>
              <a:rPr kumimoji="1" lang="en-US" altLang="zh-CN" sz="2800" dirty="0" err="1">
                <a:solidFill>
                  <a:schemeClr val="tx1"/>
                </a:solidFill>
                <a:latin typeface="Times New Roman" pitchFamily="18" charset="0"/>
              </a:rPr>
              <a:t>lcs</a:t>
            </a:r>
            <a:r>
              <a:rPr kumimoji="1" lang="en-US" altLang="zh-CN" sz="2800" dirty="0">
                <a:solidFill>
                  <a:schemeClr val="tx1"/>
                </a:solidFill>
                <a:latin typeface="Times New Roman" pitchFamily="18" charset="0"/>
              </a:rPr>
              <a:t>(</a:t>
            </a:r>
            <a:r>
              <a:rPr kumimoji="1" lang="en-US" altLang="zh-CN" sz="2800" dirty="0" err="1">
                <a:solidFill>
                  <a:schemeClr val="tx1"/>
                </a:solidFill>
                <a:latin typeface="Times New Roman" pitchFamily="18" charset="0"/>
              </a:rPr>
              <a:t>xa</a:t>
            </a:r>
            <a:r>
              <a:rPr kumimoji="1" lang="en-US" altLang="zh-CN" sz="2800" dirty="0">
                <a:solidFill>
                  <a:schemeClr val="tx1"/>
                </a:solidFill>
                <a:latin typeface="Times New Roman" pitchFamily="18" charset="0"/>
              </a:rPr>
              <a:t>, </a:t>
            </a:r>
            <a:r>
              <a:rPr kumimoji="1" lang="en-US" altLang="zh-CN" sz="2800" dirty="0" err="1">
                <a:solidFill>
                  <a:schemeClr val="tx1"/>
                </a:solidFill>
                <a:latin typeface="Times New Roman" pitchFamily="18" charset="0"/>
              </a:rPr>
              <a:t>yb</a:t>
            </a:r>
            <a:r>
              <a:rPr kumimoji="1" lang="en-US" altLang="zh-CN" sz="2800" dirty="0">
                <a:solidFill>
                  <a:schemeClr val="tx1"/>
                </a:solidFill>
                <a:latin typeface="Times New Roman" pitchFamily="18" charset="0"/>
              </a:rPr>
              <a:t>)</a:t>
            </a:r>
            <a:r>
              <a:rPr kumimoji="1" lang="zh-CN" altLang="en-US" sz="2800" dirty="0">
                <a:solidFill>
                  <a:schemeClr val="tx1"/>
                </a:solidFill>
                <a:latin typeface="Times New Roman" pitchFamily="18" charset="0"/>
              </a:rPr>
              <a:t>等于 </a:t>
            </a:r>
            <a:r>
              <a:rPr kumimoji="1" lang="en-US" altLang="zh-CN" sz="2800" dirty="0" err="1">
                <a:solidFill>
                  <a:schemeClr val="tx1"/>
                </a:solidFill>
                <a:latin typeface="Times New Roman" pitchFamily="18" charset="0"/>
              </a:rPr>
              <a:t>lcs</a:t>
            </a:r>
            <a:r>
              <a:rPr kumimoji="1" lang="en-US" altLang="zh-CN" sz="2800" dirty="0">
                <a:solidFill>
                  <a:schemeClr val="tx1"/>
                </a:solidFill>
                <a:latin typeface="Times New Roman" pitchFamily="18" charset="0"/>
              </a:rPr>
              <a:t>(x, </a:t>
            </a:r>
            <a:r>
              <a:rPr kumimoji="1" lang="en-US" altLang="zh-CN" sz="2800" dirty="0" err="1">
                <a:solidFill>
                  <a:schemeClr val="tx1"/>
                </a:solidFill>
                <a:latin typeface="Times New Roman" pitchFamily="18" charset="0"/>
              </a:rPr>
              <a:t>yb</a:t>
            </a:r>
            <a:r>
              <a:rPr kumimoji="1" lang="en-US" altLang="zh-CN" sz="2800" dirty="0">
                <a:solidFill>
                  <a:schemeClr val="tx1"/>
                </a:solidFill>
                <a:latin typeface="Times New Roman" pitchFamily="18" charset="0"/>
              </a:rPr>
              <a:t>)</a:t>
            </a:r>
            <a:r>
              <a:rPr kumimoji="1" lang="zh-CN" altLang="en-US" sz="2800" dirty="0">
                <a:solidFill>
                  <a:schemeClr val="tx1"/>
                </a:solidFill>
                <a:latin typeface="Times New Roman" pitchFamily="18" charset="0"/>
              </a:rPr>
              <a:t>与 </a:t>
            </a:r>
            <a:r>
              <a:rPr kumimoji="1" lang="en-US" altLang="zh-CN" sz="2800" dirty="0" err="1">
                <a:solidFill>
                  <a:schemeClr val="tx1"/>
                </a:solidFill>
                <a:latin typeface="Times New Roman" pitchFamily="18" charset="0"/>
              </a:rPr>
              <a:t>lcs</a:t>
            </a:r>
            <a:r>
              <a:rPr kumimoji="1" lang="en-US" altLang="zh-CN" sz="2800" dirty="0">
                <a:solidFill>
                  <a:schemeClr val="tx1"/>
                </a:solidFill>
                <a:latin typeface="Times New Roman" pitchFamily="18" charset="0"/>
              </a:rPr>
              <a:t>(</a:t>
            </a:r>
            <a:r>
              <a:rPr kumimoji="1" lang="en-US" altLang="zh-CN" sz="2800" dirty="0" err="1">
                <a:solidFill>
                  <a:schemeClr val="tx1"/>
                </a:solidFill>
                <a:latin typeface="Times New Roman" pitchFamily="18" charset="0"/>
              </a:rPr>
              <a:t>xa</a:t>
            </a:r>
            <a:r>
              <a:rPr kumimoji="1" lang="en-US" altLang="zh-CN" sz="2800" dirty="0">
                <a:solidFill>
                  <a:schemeClr val="tx1"/>
                </a:solidFill>
                <a:latin typeface="Times New Roman" pitchFamily="18" charset="0"/>
              </a:rPr>
              <a:t>, y)</a:t>
            </a:r>
            <a:r>
              <a:rPr kumimoji="1" lang="zh-CN" altLang="en-US" sz="2800" dirty="0">
                <a:solidFill>
                  <a:schemeClr val="tx1"/>
                </a:solidFill>
                <a:latin typeface="Times New Roman" pitchFamily="18" charset="0"/>
              </a:rPr>
              <a:t>中较长者。</a:t>
            </a:r>
          </a:p>
        </p:txBody>
      </p:sp>
      <p:sp>
        <p:nvSpPr>
          <p:cNvPr id="5" name="Rectangle 3"/>
          <p:cNvSpPr>
            <a:spLocks noChangeArrowheads="1"/>
          </p:cNvSpPr>
          <p:nvPr/>
        </p:nvSpPr>
        <p:spPr bwMode="auto">
          <a:xfrm>
            <a:off x="431800" y="548680"/>
            <a:ext cx="2494746" cy="626497"/>
          </a:xfrm>
          <a:prstGeom prst="rect">
            <a:avLst/>
          </a:prstGeom>
          <a:noFill/>
          <a:ln w="9525">
            <a:noFill/>
            <a:miter lim="800000"/>
            <a:headEnd/>
            <a:tailEnd/>
          </a:ln>
          <a:effectLst/>
        </p:spPr>
        <p:txBody>
          <a:bodyPr wrap="none" lIns="112947" tIns="56473" rIns="112947" bIns="56473">
            <a:spAutoFit/>
          </a:bodyPr>
          <a:lstStyle/>
          <a:p>
            <a:r>
              <a:rPr kumimoji="1" lang="zh-CN" altLang="en-US" sz="3200" dirty="0"/>
              <a:t>问题的分析</a:t>
            </a:r>
            <a:r>
              <a:rPr kumimoji="1" lang="en-US" altLang="zh-CN" sz="3200" dirty="0"/>
              <a:t>:</a:t>
            </a:r>
            <a:endParaRPr kumimoji="1" lang="zh-CN" altLang="en-US" sz="32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29090" name="Text Box 2"/>
          <p:cNvSpPr txBox="1">
            <a:spLocks noChangeArrowheads="1"/>
          </p:cNvSpPr>
          <p:nvPr/>
        </p:nvSpPr>
        <p:spPr bwMode="auto">
          <a:xfrm>
            <a:off x="0" y="1448780"/>
            <a:ext cx="9144000" cy="3110724"/>
          </a:xfrm>
          <a:prstGeom prst="rect">
            <a:avLst/>
          </a:prstGeom>
          <a:solidFill>
            <a:srgbClr val="00CC99"/>
          </a:solidFill>
          <a:ln w="38100">
            <a:noFill/>
            <a:miter lim="800000"/>
            <a:headEnd/>
            <a:tailEnd/>
          </a:ln>
          <a:effectLst/>
        </p:spPr>
        <p:txBody>
          <a:bodyPr wrap="square" lIns="90000" tIns="46800" rIns="90000" bIns="46800">
            <a:spAutoFit/>
          </a:bodyPr>
          <a:lstStyle/>
          <a:p>
            <a:pPr>
              <a:lnSpc>
                <a:spcPct val="100000"/>
              </a:lnSpc>
            </a:pPr>
            <a:r>
              <a:rPr kumimoji="1" lang="en-US" altLang="en-US" sz="2800" noProof="1">
                <a:effectLst/>
                <a:latin typeface="Times New Roman" pitchFamily="18" charset="0"/>
              </a:rPr>
              <a:t>def  lcs( x, y, m, n ) : #</a:t>
            </a:r>
            <a:r>
              <a:rPr kumimoji="1" lang="zh-CN" altLang="en-US" sz="2800" noProof="1">
                <a:effectLst/>
                <a:latin typeface="Times New Roman" pitchFamily="18" charset="0"/>
              </a:rPr>
              <a:t>递归</a:t>
            </a:r>
          </a:p>
          <a:p>
            <a:pPr>
              <a:lnSpc>
                <a:spcPct val="100000"/>
              </a:lnSpc>
            </a:pPr>
            <a:r>
              <a:rPr kumimoji="1" lang="zh-CN" altLang="en-US" sz="2800" noProof="1">
                <a:effectLst/>
                <a:latin typeface="Times New Roman" pitchFamily="18" charset="0"/>
              </a:rPr>
              <a:t>    </a:t>
            </a:r>
            <a:r>
              <a:rPr kumimoji="1" lang="en-US" altLang="en-US" sz="2800" noProof="1">
                <a:effectLst/>
                <a:latin typeface="Times New Roman" pitchFamily="18" charset="0"/>
              </a:rPr>
              <a:t>if   m == 0 or  n == 0 :</a:t>
            </a:r>
          </a:p>
          <a:p>
            <a:pPr>
              <a:lnSpc>
                <a:spcPct val="100000"/>
              </a:lnSpc>
            </a:pPr>
            <a:r>
              <a:rPr kumimoji="1" lang="en-US" altLang="en-US" sz="2800" noProof="1">
                <a:effectLst/>
                <a:latin typeface="Times New Roman" pitchFamily="18" charset="0"/>
              </a:rPr>
              <a:t>        return 0</a:t>
            </a:r>
          </a:p>
          <a:p>
            <a:pPr>
              <a:lnSpc>
                <a:spcPct val="100000"/>
              </a:lnSpc>
            </a:pPr>
            <a:r>
              <a:rPr kumimoji="1" lang="en-US" altLang="en-US" sz="2800" noProof="1">
                <a:effectLst/>
                <a:latin typeface="Times New Roman" pitchFamily="18" charset="0"/>
              </a:rPr>
              <a:t>    if   x[m-1] ==y[n-1]  :</a:t>
            </a:r>
          </a:p>
          <a:p>
            <a:pPr>
              <a:lnSpc>
                <a:spcPct val="100000"/>
              </a:lnSpc>
            </a:pPr>
            <a:r>
              <a:rPr kumimoji="1" lang="en-US" altLang="en-US" sz="2800" noProof="1">
                <a:effectLst/>
                <a:latin typeface="Times New Roman" pitchFamily="18" charset="0"/>
              </a:rPr>
              <a:t>        return lcs(x, y, m-1, n-1) + 1</a:t>
            </a:r>
          </a:p>
          <a:p>
            <a:pPr>
              <a:lnSpc>
                <a:spcPct val="100000"/>
              </a:lnSpc>
            </a:pPr>
            <a:r>
              <a:rPr kumimoji="1" lang="en-US" altLang="en-US" sz="2800" noProof="1">
                <a:effectLst/>
                <a:latin typeface="Times New Roman" pitchFamily="18" charset="0"/>
              </a:rPr>
              <a:t>    else :</a:t>
            </a:r>
          </a:p>
          <a:p>
            <a:pPr>
              <a:lnSpc>
                <a:spcPct val="100000"/>
              </a:lnSpc>
            </a:pPr>
            <a:r>
              <a:rPr kumimoji="1" lang="en-US" altLang="en-US" sz="2800" noProof="1">
                <a:effectLst/>
                <a:latin typeface="Times New Roman" pitchFamily="18" charset="0"/>
              </a:rPr>
              <a:t>        return max(lcs(x, y, m-1, n), lcs(x, y, m, n-1))</a:t>
            </a:r>
            <a:endParaRPr kumimoji="1" lang="en-US" altLang="zh-CN" sz="2800">
              <a:effectLst>
                <a:outerShdw blurRad="38100" dist="38100" dir="2700000" algn="tl">
                  <a:srgbClr val="FFFFFF"/>
                </a:outerShdw>
              </a:effectLst>
              <a:latin typeface="Times New Roman" pitchFamily="18" charset="0"/>
            </a:endParaRPr>
          </a:p>
        </p:txBody>
      </p:sp>
      <p:sp>
        <p:nvSpPr>
          <p:cNvPr id="729091" name="Rectangle 3"/>
          <p:cNvSpPr>
            <a:spLocks noChangeArrowheads="1"/>
          </p:cNvSpPr>
          <p:nvPr/>
        </p:nvSpPr>
        <p:spPr bwMode="auto">
          <a:xfrm>
            <a:off x="116505" y="368660"/>
            <a:ext cx="8865985" cy="1098934"/>
          </a:xfrm>
          <a:prstGeom prst="rect">
            <a:avLst/>
          </a:prstGeom>
          <a:noFill/>
          <a:ln w="9525">
            <a:noFill/>
            <a:miter lim="800000"/>
            <a:headEnd/>
            <a:tailEnd/>
          </a:ln>
          <a:effectLst/>
        </p:spPr>
        <p:txBody>
          <a:bodyPr wrap="square" lIns="112947" tIns="56473" rIns="112947" bIns="56473">
            <a:spAutoFit/>
          </a:bodyPr>
          <a:lstStyle/>
          <a:p>
            <a:pPr eaLnBrk="1" hangingPunct="1">
              <a:lnSpc>
                <a:spcPct val="100000"/>
              </a:lnSpc>
            </a:pPr>
            <a:r>
              <a:rPr kumimoji="1" lang="zh-CN" altLang="en-US" sz="3200">
                <a:effectLst/>
                <a:latin typeface="Times New Roman" pitchFamily="18" charset="0"/>
              </a:rPr>
              <a:t>由此可得计算两个字符串最长公共子序列长度的递归算法</a:t>
            </a:r>
            <a:r>
              <a:rPr kumimoji="1" lang="en-US" altLang="zh-CN" sz="3200">
                <a:effectLst/>
                <a:latin typeface="Times New Roman" pitchFamily="18" charset="0"/>
              </a:rPr>
              <a:t>lcs:</a:t>
            </a:r>
          </a:p>
        </p:txBody>
      </p:sp>
      <p:sp>
        <p:nvSpPr>
          <p:cNvPr id="4" name="Text Box 2"/>
          <p:cNvSpPr txBox="1">
            <a:spLocks noChangeArrowheads="1"/>
          </p:cNvSpPr>
          <p:nvPr/>
        </p:nvSpPr>
        <p:spPr bwMode="auto">
          <a:xfrm>
            <a:off x="0" y="4839340"/>
            <a:ext cx="9144000" cy="1600567"/>
          </a:xfrm>
          <a:prstGeom prst="rect">
            <a:avLst/>
          </a:prstGeom>
          <a:solidFill>
            <a:srgbClr val="00CC99"/>
          </a:solidFill>
          <a:ln w="38100">
            <a:noFill/>
            <a:miter lim="800000"/>
            <a:headEnd/>
            <a:tailEnd/>
          </a:ln>
          <a:effectLst/>
        </p:spPr>
        <p:txBody>
          <a:bodyPr wrap="square" lIns="90000" tIns="46800" rIns="90000" bIns="46800">
            <a:spAutoFit/>
          </a:bodyPr>
          <a:lstStyle/>
          <a:p>
            <a:r>
              <a:rPr kumimoji="1" lang="en-US" altLang="en-US" sz="2800" noProof="1">
                <a:effectLst/>
                <a:latin typeface="Times New Roman" pitchFamily="18" charset="0"/>
              </a:rPr>
              <a:t>s1 = 'abdebcbb'</a:t>
            </a:r>
          </a:p>
          <a:p>
            <a:r>
              <a:rPr kumimoji="1" lang="en-US" altLang="en-US" sz="2800" noProof="1">
                <a:effectLst/>
                <a:latin typeface="Times New Roman" pitchFamily="18" charset="0"/>
              </a:rPr>
              <a:t>s2 = 'adacbcb'</a:t>
            </a:r>
          </a:p>
          <a:p>
            <a:r>
              <a:rPr kumimoji="1" lang="en-US" altLang="en-US" sz="2800" noProof="1">
                <a:effectLst/>
                <a:latin typeface="Times New Roman" pitchFamily="18" charset="0"/>
              </a:rPr>
              <a:t>print lcs(s1, s2, len(s1), len(s2))</a:t>
            </a:r>
            <a:endParaRPr kumimoji="1" lang="en-US" altLang="zh-CN" sz="2800">
              <a:effectLst/>
              <a:latin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8850" name="Text Box 5122"/>
          <p:cNvSpPr txBox="1">
            <a:spLocks noChangeArrowheads="1"/>
          </p:cNvSpPr>
          <p:nvPr/>
        </p:nvSpPr>
        <p:spPr bwMode="auto">
          <a:xfrm>
            <a:off x="386535" y="953724"/>
            <a:ext cx="8550950" cy="1818063"/>
          </a:xfrm>
          <a:prstGeom prst="rect">
            <a:avLst/>
          </a:prstGeom>
          <a:noFill/>
          <a:ln w="38100">
            <a:noFill/>
            <a:miter lim="800000"/>
            <a:headEnd/>
            <a:tailEnd/>
          </a:ln>
          <a:effectLst/>
        </p:spPr>
        <p:txBody>
          <a:bodyPr wrap="square" lIns="90000" tIns="46800" rIns="90000" bIns="46800">
            <a:spAutoFit/>
          </a:bodyPr>
          <a:lstStyle/>
          <a:p>
            <a:pPr eaLnBrk="1" hangingPunct="1">
              <a:lnSpc>
                <a:spcPct val="100000"/>
              </a:lnSpc>
            </a:pPr>
            <a:r>
              <a:rPr kumimoji="1" lang="zh-CN" altLang="en-US" sz="2800" dirty="0">
                <a:effectLst/>
                <a:latin typeface="Times New Roman" pitchFamily="18" charset="0"/>
              </a:rPr>
              <a:t>设</a:t>
            </a:r>
            <a:r>
              <a:rPr kumimoji="1" lang="en-US" altLang="zh-CN" sz="2800" dirty="0">
                <a:effectLst/>
                <a:latin typeface="Times New Roman" pitchFamily="18" charset="0"/>
              </a:rPr>
              <a:t>x</a:t>
            </a:r>
            <a:r>
              <a:rPr kumimoji="1" lang="zh-CN" altLang="en-US" sz="2800" dirty="0">
                <a:effectLst/>
                <a:latin typeface="Times New Roman" pitchFamily="18" charset="0"/>
              </a:rPr>
              <a:t>的长度为</a:t>
            </a:r>
            <a:r>
              <a:rPr kumimoji="1" lang="en-US" altLang="zh-CN" sz="2800" dirty="0">
                <a:effectLst/>
                <a:latin typeface="Times New Roman" pitchFamily="18" charset="0"/>
              </a:rPr>
              <a:t>n</a:t>
            </a:r>
            <a:r>
              <a:rPr kumimoji="1" lang="zh-CN" altLang="en-US" sz="2800" dirty="0">
                <a:effectLst/>
                <a:latin typeface="Times New Roman" pitchFamily="18" charset="0"/>
              </a:rPr>
              <a:t>，</a:t>
            </a:r>
            <a:r>
              <a:rPr kumimoji="1" lang="en-US" altLang="zh-CN" sz="2800" dirty="0">
                <a:effectLst/>
                <a:latin typeface="Times New Roman" pitchFamily="18" charset="0"/>
              </a:rPr>
              <a:t>y</a:t>
            </a:r>
            <a:r>
              <a:rPr kumimoji="1" lang="zh-CN" altLang="en-US" sz="2800" dirty="0">
                <a:effectLst/>
                <a:latin typeface="Times New Roman" pitchFamily="18" charset="0"/>
              </a:rPr>
              <a:t>的长度为</a:t>
            </a:r>
            <a:r>
              <a:rPr kumimoji="1" lang="en-US" altLang="zh-CN" sz="2800" dirty="0">
                <a:effectLst/>
                <a:latin typeface="Times New Roman" pitchFamily="18" charset="0"/>
              </a:rPr>
              <a:t>m</a:t>
            </a:r>
            <a:r>
              <a:rPr kumimoji="1" lang="zh-CN" altLang="en-US" sz="2800" dirty="0">
                <a:effectLst/>
                <a:latin typeface="Times New Roman" pitchFamily="18" charset="0"/>
              </a:rPr>
              <a:t>，在最坏情况下</a:t>
            </a:r>
            <a:r>
              <a:rPr kumimoji="1" lang="en-US" altLang="zh-CN" sz="2800" dirty="0" err="1">
                <a:effectLst/>
                <a:latin typeface="Times New Roman" pitchFamily="18" charset="0"/>
              </a:rPr>
              <a:t>lcs</a:t>
            </a:r>
            <a:r>
              <a:rPr kumimoji="1" lang="zh-CN" altLang="en-US" sz="2800" dirty="0">
                <a:effectLst/>
                <a:latin typeface="Times New Roman" pitchFamily="18" charset="0"/>
              </a:rPr>
              <a:t>的时间复杂性为</a:t>
            </a:r>
            <a:r>
              <a:rPr kumimoji="1" lang="en-US" altLang="zh-CN" sz="2800" dirty="0">
                <a:effectLst/>
                <a:latin typeface="Times New Roman" pitchFamily="18" charset="0"/>
              </a:rPr>
              <a:t>w(n, m</a:t>
            </a:r>
            <a:r>
              <a:rPr kumimoji="1" lang="en-US" altLang="zh-CN" sz="2800">
                <a:effectLst/>
                <a:latin typeface="Times New Roman" pitchFamily="18" charset="0"/>
              </a:rPr>
              <a:t>)</a:t>
            </a:r>
            <a:r>
              <a:rPr kumimoji="1" lang="zh-CN" altLang="en-US" sz="2800" smtClean="0">
                <a:effectLst/>
                <a:latin typeface="Times New Roman" pitchFamily="18" charset="0"/>
              </a:rPr>
              <a:t>。</a:t>
            </a:r>
            <a:endParaRPr kumimoji="1" lang="en-US" altLang="zh-CN" sz="2800" smtClean="0">
              <a:effectLst/>
              <a:latin typeface="Times New Roman" pitchFamily="18" charset="0"/>
            </a:endParaRPr>
          </a:p>
          <a:p>
            <a:pPr eaLnBrk="1" hangingPunct="1">
              <a:lnSpc>
                <a:spcPct val="100000"/>
              </a:lnSpc>
            </a:pPr>
            <a:endParaRPr kumimoji="1" lang="en-US" altLang="zh-CN" sz="2800">
              <a:effectLst/>
              <a:latin typeface="Times New Roman" pitchFamily="18" charset="0"/>
            </a:endParaRPr>
          </a:p>
          <a:p>
            <a:pPr eaLnBrk="1" hangingPunct="1">
              <a:lnSpc>
                <a:spcPct val="100000"/>
              </a:lnSpc>
            </a:pPr>
            <a:r>
              <a:rPr kumimoji="1" lang="en-US" altLang="zh-CN" sz="2800" smtClean="0">
                <a:effectLst/>
                <a:latin typeface="Times New Roman" pitchFamily="18" charset="0"/>
              </a:rPr>
              <a:t>w(n</a:t>
            </a:r>
            <a:r>
              <a:rPr kumimoji="1" lang="en-US" altLang="zh-CN" sz="2800" dirty="0">
                <a:effectLst/>
                <a:latin typeface="Times New Roman" pitchFamily="18" charset="0"/>
              </a:rPr>
              <a:t>, m) = </a:t>
            </a:r>
          </a:p>
        </p:txBody>
      </p:sp>
      <p:sp>
        <p:nvSpPr>
          <p:cNvPr id="718851" name="Text Box 5123"/>
          <p:cNvSpPr txBox="1">
            <a:spLocks noChangeArrowheads="1"/>
          </p:cNvSpPr>
          <p:nvPr/>
        </p:nvSpPr>
        <p:spPr bwMode="auto">
          <a:xfrm>
            <a:off x="395288" y="3248980"/>
            <a:ext cx="8204200" cy="2416175"/>
          </a:xfrm>
          <a:prstGeom prst="rect">
            <a:avLst/>
          </a:prstGeom>
          <a:noFill/>
          <a:ln w="38100">
            <a:noFill/>
            <a:miter lim="800000"/>
            <a:headEnd/>
            <a:tailEnd/>
          </a:ln>
          <a:effectLst/>
        </p:spPr>
        <p:txBody>
          <a:bodyPr lIns="90000" tIns="46800" rIns="90000" bIns="46800">
            <a:spAutoFit/>
          </a:bodyPr>
          <a:lstStyle/>
          <a:p>
            <a:pPr eaLnBrk="1" hangingPunct="1">
              <a:lnSpc>
                <a:spcPct val="100000"/>
              </a:lnSpc>
            </a:pPr>
            <a:r>
              <a:rPr kumimoji="1" lang="zh-CN" altLang="en-US" sz="2800" dirty="0">
                <a:effectLst/>
                <a:latin typeface="Times New Roman" pitchFamily="18" charset="0"/>
              </a:rPr>
              <a:t>因此，</a:t>
            </a:r>
            <a:r>
              <a:rPr kumimoji="1" lang="en-US" altLang="zh-CN" sz="2800" dirty="0">
                <a:effectLst/>
                <a:latin typeface="Times New Roman" pitchFamily="18" charset="0"/>
              </a:rPr>
              <a:t>w(n, m)≥2 w(n-1, m-1)≥…≥2</a:t>
            </a:r>
            <a:r>
              <a:rPr kumimoji="1" lang="en-US" altLang="zh-CN" sz="2800" baseline="40000" dirty="0">
                <a:effectLst/>
                <a:latin typeface="Times New Roman" pitchFamily="18" charset="0"/>
              </a:rPr>
              <a:t>min(n, m)</a:t>
            </a:r>
            <a:r>
              <a:rPr kumimoji="1" lang="en-US" altLang="zh-CN" sz="2800" dirty="0">
                <a:effectLst/>
                <a:latin typeface="Times New Roman" pitchFamily="18" charset="0"/>
                <a:sym typeface="Symbol" pitchFamily="18" charset="2"/>
              </a:rPr>
              <a:t></a:t>
            </a:r>
            <a:r>
              <a:rPr kumimoji="1" lang="en-US" altLang="zh-CN" sz="2800" dirty="0">
                <a:effectLst/>
                <a:latin typeface="Times New Roman" pitchFamily="18" charset="0"/>
              </a:rPr>
              <a:t>c</a:t>
            </a:r>
            <a:r>
              <a:rPr kumimoji="1" lang="zh-CN" altLang="en-US" sz="2800" dirty="0">
                <a:effectLst/>
                <a:latin typeface="Times New Roman" pitchFamily="18" charset="0"/>
              </a:rPr>
              <a:t>，即</a:t>
            </a:r>
            <a:r>
              <a:rPr kumimoji="1" lang="en-US" altLang="zh-CN" sz="2800" dirty="0" err="1">
                <a:effectLst/>
                <a:latin typeface="Times New Roman" pitchFamily="18" charset="0"/>
              </a:rPr>
              <a:t>lcs</a:t>
            </a:r>
            <a:r>
              <a:rPr kumimoji="1" lang="zh-CN" altLang="en-US" sz="2800" dirty="0">
                <a:effectLst/>
                <a:latin typeface="Times New Roman" pitchFamily="18" charset="0"/>
              </a:rPr>
              <a:t>的时间复杂性是指数型的。</a:t>
            </a:r>
          </a:p>
          <a:p>
            <a:pPr eaLnBrk="1" hangingPunct="1">
              <a:lnSpc>
                <a:spcPct val="100000"/>
              </a:lnSpc>
              <a:spcBef>
                <a:spcPct val="30000"/>
              </a:spcBef>
            </a:pPr>
            <a:r>
              <a:rPr kumimoji="1" lang="zh-CN" altLang="en-US" sz="2800" dirty="0">
                <a:effectLst/>
                <a:latin typeface="Times New Roman" pitchFamily="18" charset="0"/>
              </a:rPr>
              <a:t>     进一步可发现，</a:t>
            </a:r>
            <a:r>
              <a:rPr kumimoji="1" lang="en-US" altLang="zh-CN" sz="2800" dirty="0" err="1">
                <a:effectLst/>
                <a:latin typeface="Times New Roman" pitchFamily="18" charset="0"/>
              </a:rPr>
              <a:t>lcs</a:t>
            </a:r>
            <a:r>
              <a:rPr kumimoji="1" lang="en-US" altLang="zh-CN" sz="2800" dirty="0">
                <a:effectLst/>
                <a:latin typeface="Times New Roman" pitchFamily="18" charset="0"/>
              </a:rPr>
              <a:t>(</a:t>
            </a:r>
            <a:r>
              <a:rPr kumimoji="1" lang="en-US" altLang="zh-CN" sz="2800" dirty="0" err="1">
                <a:effectLst/>
                <a:latin typeface="Times New Roman" pitchFamily="18" charset="0"/>
              </a:rPr>
              <a:t>i</a:t>
            </a:r>
            <a:r>
              <a:rPr kumimoji="1" lang="en-US" altLang="zh-CN" sz="2800" dirty="0">
                <a:effectLst/>
                <a:latin typeface="Times New Roman" pitchFamily="18" charset="0"/>
              </a:rPr>
              <a:t>, 0)=0</a:t>
            </a:r>
            <a:r>
              <a:rPr kumimoji="1" lang="zh-CN" altLang="en-US" sz="2800" dirty="0">
                <a:effectLst/>
                <a:latin typeface="Times New Roman" pitchFamily="18" charset="0"/>
              </a:rPr>
              <a:t>（</a:t>
            </a:r>
            <a:r>
              <a:rPr kumimoji="1" lang="en-US" altLang="zh-CN" sz="2800" dirty="0">
                <a:effectLst/>
                <a:latin typeface="Times New Roman" pitchFamily="18" charset="0"/>
              </a:rPr>
              <a:t>0≤i≤n</a:t>
            </a:r>
            <a:r>
              <a:rPr kumimoji="1" lang="zh-CN" altLang="en-US" sz="2800" dirty="0">
                <a:effectLst/>
                <a:latin typeface="Times New Roman" pitchFamily="18" charset="0"/>
              </a:rPr>
              <a:t>），</a:t>
            </a:r>
            <a:r>
              <a:rPr kumimoji="1" lang="en-US" altLang="zh-CN" sz="2800" dirty="0" err="1">
                <a:effectLst/>
                <a:latin typeface="Times New Roman" pitchFamily="18" charset="0"/>
              </a:rPr>
              <a:t>lcs</a:t>
            </a:r>
            <a:r>
              <a:rPr kumimoji="1" lang="en-US" altLang="zh-CN" sz="2800" dirty="0">
                <a:effectLst/>
                <a:latin typeface="Times New Roman" pitchFamily="18" charset="0"/>
              </a:rPr>
              <a:t>(0, j) =0</a:t>
            </a:r>
            <a:r>
              <a:rPr kumimoji="1" lang="zh-CN" altLang="en-US" sz="2800" dirty="0">
                <a:effectLst/>
                <a:latin typeface="Times New Roman" pitchFamily="18" charset="0"/>
              </a:rPr>
              <a:t>（</a:t>
            </a:r>
            <a:r>
              <a:rPr kumimoji="1" lang="en-US" altLang="zh-CN" sz="2800" dirty="0">
                <a:effectLst/>
                <a:latin typeface="Times New Roman" pitchFamily="18" charset="0"/>
              </a:rPr>
              <a:t>0≤j≤m</a:t>
            </a:r>
            <a:r>
              <a:rPr kumimoji="1" lang="zh-CN" altLang="en-US" sz="2800" dirty="0">
                <a:effectLst/>
                <a:latin typeface="Times New Roman" pitchFamily="18" charset="0"/>
              </a:rPr>
              <a:t>）。</a:t>
            </a:r>
            <a:r>
              <a:rPr kumimoji="1" lang="en-US" altLang="zh-CN" sz="2800" dirty="0" err="1">
                <a:effectLst/>
                <a:latin typeface="Times New Roman" pitchFamily="18" charset="0"/>
              </a:rPr>
              <a:t>lcs</a:t>
            </a:r>
            <a:r>
              <a:rPr kumimoji="1" lang="en-US" altLang="zh-CN" sz="2800" dirty="0">
                <a:effectLst/>
                <a:latin typeface="Times New Roman" pitchFamily="18" charset="0"/>
              </a:rPr>
              <a:t>(</a:t>
            </a:r>
            <a:r>
              <a:rPr kumimoji="1" lang="en-US" altLang="zh-CN" sz="2800" dirty="0" err="1">
                <a:effectLst/>
                <a:latin typeface="Times New Roman" pitchFamily="18" charset="0"/>
              </a:rPr>
              <a:t>i</a:t>
            </a:r>
            <a:r>
              <a:rPr kumimoji="1" lang="en-US" altLang="zh-CN" sz="2800" dirty="0">
                <a:effectLst/>
                <a:latin typeface="Times New Roman" pitchFamily="18" charset="0"/>
              </a:rPr>
              <a:t>, j)</a:t>
            </a:r>
            <a:r>
              <a:rPr kumimoji="1" lang="zh-CN" altLang="en-US" sz="2800" dirty="0">
                <a:effectLst/>
                <a:latin typeface="Times New Roman" pitchFamily="18" charset="0"/>
              </a:rPr>
              <a:t>的计算依赖于</a:t>
            </a:r>
            <a:r>
              <a:rPr kumimoji="1" lang="en-US" altLang="zh-CN" sz="2800" dirty="0" err="1">
                <a:effectLst/>
                <a:latin typeface="Times New Roman" pitchFamily="18" charset="0"/>
              </a:rPr>
              <a:t>lcs</a:t>
            </a:r>
            <a:r>
              <a:rPr kumimoji="1" lang="en-US" altLang="zh-CN" sz="2800" dirty="0">
                <a:effectLst/>
                <a:latin typeface="Times New Roman" pitchFamily="18" charset="0"/>
              </a:rPr>
              <a:t>(i–1, j–1)</a:t>
            </a:r>
            <a:r>
              <a:rPr kumimoji="1" lang="zh-CN" altLang="en-US" sz="2800" dirty="0">
                <a:effectLst/>
                <a:latin typeface="Times New Roman" pitchFamily="18" charset="0"/>
              </a:rPr>
              <a:t>、</a:t>
            </a:r>
            <a:r>
              <a:rPr kumimoji="1" lang="en-US" altLang="zh-CN" sz="2800" dirty="0" err="1">
                <a:effectLst/>
                <a:latin typeface="Times New Roman" pitchFamily="18" charset="0"/>
              </a:rPr>
              <a:t>lcs</a:t>
            </a:r>
            <a:r>
              <a:rPr kumimoji="1" lang="en-US" altLang="zh-CN" sz="2800" dirty="0">
                <a:effectLst/>
                <a:latin typeface="Times New Roman" pitchFamily="18" charset="0"/>
              </a:rPr>
              <a:t>(i–1, j)</a:t>
            </a:r>
            <a:r>
              <a:rPr kumimoji="1" lang="zh-CN" altLang="en-US" sz="2800" dirty="0">
                <a:effectLst/>
                <a:latin typeface="Times New Roman" pitchFamily="18" charset="0"/>
              </a:rPr>
              <a:t>和</a:t>
            </a:r>
            <a:r>
              <a:rPr kumimoji="1" lang="en-US" altLang="zh-CN" sz="2800" dirty="0" err="1">
                <a:effectLst/>
                <a:latin typeface="Times New Roman" pitchFamily="18" charset="0"/>
              </a:rPr>
              <a:t>lcs</a:t>
            </a:r>
            <a:r>
              <a:rPr kumimoji="1" lang="en-US" altLang="zh-CN" sz="2800" dirty="0">
                <a:effectLst/>
                <a:latin typeface="Times New Roman" pitchFamily="18" charset="0"/>
              </a:rPr>
              <a:t>(</a:t>
            </a:r>
            <a:r>
              <a:rPr kumimoji="1" lang="en-US" altLang="zh-CN" sz="2800" dirty="0" err="1">
                <a:effectLst/>
                <a:latin typeface="Times New Roman" pitchFamily="18" charset="0"/>
              </a:rPr>
              <a:t>i</a:t>
            </a:r>
            <a:r>
              <a:rPr kumimoji="1" lang="en-US" altLang="zh-CN" sz="2800" dirty="0">
                <a:effectLst/>
                <a:latin typeface="Times New Roman" pitchFamily="18" charset="0"/>
              </a:rPr>
              <a:t>, j–1)</a:t>
            </a:r>
            <a:r>
              <a:rPr kumimoji="1" lang="zh-CN" altLang="en-US" sz="2800" dirty="0">
                <a:effectLst/>
                <a:latin typeface="Times New Roman" pitchFamily="18" charset="0"/>
              </a:rPr>
              <a:t>，如下图所示：</a:t>
            </a:r>
            <a:r>
              <a:rPr kumimoji="1" lang="zh-CN" altLang="en-US" sz="3200" dirty="0">
                <a:effectLst/>
                <a:latin typeface="Times New Roman" pitchFamily="18" charset="0"/>
              </a:rPr>
              <a:t> </a:t>
            </a:r>
            <a:r>
              <a:rPr kumimoji="1" lang="zh-CN" altLang="en-US" sz="2800" dirty="0">
                <a:effectLst/>
                <a:latin typeface="Times New Roman" pitchFamily="18" charset="0"/>
              </a:rPr>
              <a:t> </a:t>
            </a:r>
          </a:p>
        </p:txBody>
      </p:sp>
      <p:sp>
        <p:nvSpPr>
          <p:cNvPr id="718852" name="Text Box 5124"/>
          <p:cNvSpPr txBox="1">
            <a:spLocks noChangeArrowheads="1"/>
          </p:cNvSpPr>
          <p:nvPr/>
        </p:nvSpPr>
        <p:spPr bwMode="auto">
          <a:xfrm>
            <a:off x="2294920" y="1943835"/>
            <a:ext cx="5832475" cy="1074738"/>
          </a:xfrm>
          <a:prstGeom prst="rect">
            <a:avLst/>
          </a:prstGeom>
          <a:noFill/>
          <a:ln w="38100">
            <a:noFill/>
            <a:miter lim="800000"/>
            <a:headEnd/>
            <a:tailEnd/>
          </a:ln>
          <a:effectLst/>
        </p:spPr>
        <p:txBody>
          <a:bodyPr lIns="90000" tIns="46800" rIns="90000" bIns="46800">
            <a:spAutoFit/>
          </a:bodyPr>
          <a:lstStyle/>
          <a:p>
            <a:pPr eaLnBrk="1" hangingPunct="1">
              <a:lnSpc>
                <a:spcPct val="100000"/>
              </a:lnSpc>
              <a:spcAft>
                <a:spcPct val="30000"/>
              </a:spcAft>
            </a:pPr>
            <a:r>
              <a:rPr kumimoji="1" lang="en-US" altLang="zh-CN" sz="2800">
                <a:effectLst/>
                <a:latin typeface="Times New Roman" pitchFamily="18" charset="0"/>
              </a:rPr>
              <a:t>c </a:t>
            </a:r>
            <a:r>
              <a:rPr kumimoji="1" lang="zh-CN" altLang="en-US" sz="2800">
                <a:effectLst/>
                <a:latin typeface="Times New Roman" pitchFamily="18" charset="0"/>
              </a:rPr>
              <a:t>（</a:t>
            </a:r>
            <a:r>
              <a:rPr kumimoji="1" lang="en-US" altLang="zh-CN" sz="2800">
                <a:effectLst/>
                <a:latin typeface="Times New Roman" pitchFamily="18" charset="0"/>
              </a:rPr>
              <a:t>c</a:t>
            </a:r>
            <a:r>
              <a:rPr kumimoji="1" lang="zh-CN" altLang="en-US" sz="2800">
                <a:effectLst/>
                <a:latin typeface="Times New Roman" pitchFamily="18" charset="0"/>
              </a:rPr>
              <a:t>为常数）		</a:t>
            </a:r>
            <a:r>
              <a:rPr kumimoji="1" lang="en-US" altLang="zh-CN" sz="2800">
                <a:effectLst/>
                <a:latin typeface="Times New Roman" pitchFamily="18" charset="0"/>
              </a:rPr>
              <a:t>n = 0</a:t>
            </a:r>
            <a:r>
              <a:rPr kumimoji="1" lang="zh-CN" altLang="en-US" sz="2800">
                <a:effectLst/>
                <a:latin typeface="Times New Roman" pitchFamily="18" charset="0"/>
              </a:rPr>
              <a:t>或</a:t>
            </a:r>
            <a:r>
              <a:rPr kumimoji="1" lang="en-US" altLang="zh-CN" sz="2800">
                <a:effectLst/>
                <a:latin typeface="Times New Roman" pitchFamily="18" charset="0"/>
              </a:rPr>
              <a:t>m = 0</a:t>
            </a:r>
          </a:p>
          <a:p>
            <a:pPr eaLnBrk="1" hangingPunct="1">
              <a:lnSpc>
                <a:spcPct val="100000"/>
              </a:lnSpc>
            </a:pPr>
            <a:r>
              <a:rPr kumimoji="1" lang="en-US" altLang="zh-CN" sz="2800">
                <a:effectLst/>
                <a:latin typeface="Times New Roman" pitchFamily="18" charset="0"/>
              </a:rPr>
              <a:t>w(n, m-1) + w(n-1, m)	</a:t>
            </a:r>
            <a:r>
              <a:rPr kumimoji="1" lang="zh-CN" altLang="en-US" sz="2800">
                <a:effectLst/>
                <a:latin typeface="Times New Roman" pitchFamily="18" charset="0"/>
              </a:rPr>
              <a:t>否则</a:t>
            </a:r>
          </a:p>
        </p:txBody>
      </p:sp>
      <p:sp>
        <p:nvSpPr>
          <p:cNvPr id="718853" name="AutoShape 5125"/>
          <p:cNvSpPr>
            <a:spLocks/>
          </p:cNvSpPr>
          <p:nvPr/>
        </p:nvSpPr>
        <p:spPr bwMode="auto">
          <a:xfrm>
            <a:off x="2051050" y="2213865"/>
            <a:ext cx="217488" cy="647700"/>
          </a:xfrm>
          <a:prstGeom prst="leftBrace">
            <a:avLst>
              <a:gd name="adj1" fmla="val 24817"/>
              <a:gd name="adj2" fmla="val 50000"/>
            </a:avLst>
          </a:prstGeom>
          <a:noFill/>
          <a:ln w="28575">
            <a:solidFill>
              <a:schemeClr val="tx1"/>
            </a:solidFill>
            <a:round/>
            <a:headEnd/>
            <a:tailEnd/>
          </a:ln>
          <a:effectLst/>
        </p:spPr>
        <p:txBody>
          <a:bodyPr wrap="none" lIns="90000" tIns="46800" rIns="90000" bIns="46800" anchor="ctr"/>
          <a:lstStyle/>
          <a:p>
            <a:endParaRPr lang="zh-CN" altLang="en-US"/>
          </a:p>
        </p:txBody>
      </p:sp>
      <p:sp>
        <p:nvSpPr>
          <p:cNvPr id="6" name="Rectangle 6"/>
          <p:cNvSpPr>
            <a:spLocks noChangeArrowheads="1"/>
          </p:cNvSpPr>
          <p:nvPr/>
        </p:nvSpPr>
        <p:spPr bwMode="auto">
          <a:xfrm>
            <a:off x="386535" y="278650"/>
            <a:ext cx="3070225" cy="627063"/>
          </a:xfrm>
          <a:prstGeom prst="rect">
            <a:avLst/>
          </a:prstGeom>
          <a:noFill/>
          <a:ln w="9525">
            <a:noFill/>
            <a:miter lim="800000"/>
            <a:headEnd/>
            <a:tailEnd/>
          </a:ln>
          <a:effectLst/>
        </p:spPr>
        <p:txBody>
          <a:bodyPr wrap="none" lIns="112947" tIns="56473" rIns="112947" bIns="56473">
            <a:spAutoFit/>
          </a:bodyPr>
          <a:lstStyle/>
          <a:p>
            <a:r>
              <a:rPr kumimoji="1" lang="zh-CN" altLang="en-US" sz="2800" dirty="0">
                <a:solidFill>
                  <a:schemeClr val="tx1"/>
                </a:solidFill>
                <a:latin typeface="Times New Roman" pitchFamily="18" charset="0"/>
              </a:rPr>
              <a:t>时间复杂性分析：</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Box 8"/>
          <p:cNvSpPr txBox="1">
            <a:spLocks noChangeArrowheads="1"/>
          </p:cNvSpPr>
          <p:nvPr/>
        </p:nvSpPr>
        <p:spPr bwMode="auto">
          <a:xfrm>
            <a:off x="65088" y="142875"/>
            <a:ext cx="9078912" cy="1817688"/>
          </a:xfrm>
          <a:prstGeom prst="rect">
            <a:avLst/>
          </a:prstGeom>
          <a:noFill/>
          <a:ln w="38100">
            <a:noFill/>
            <a:miter lim="800000"/>
            <a:headEnd/>
            <a:tailEnd/>
          </a:ln>
          <a:effectLst/>
        </p:spPr>
        <p:txBody>
          <a:bodyPr wrap="square" lIns="90000" tIns="46800" rIns="90000" bIns="46800">
            <a:spAutoFit/>
          </a:bodyPr>
          <a:lstStyle/>
          <a:p>
            <a:pPr indent="720725" algn="just" eaLnBrk="1" hangingPunct="1">
              <a:lnSpc>
                <a:spcPct val="100000"/>
              </a:lnSpc>
            </a:pPr>
            <a:r>
              <a:rPr kumimoji="1" lang="zh-CN" altLang="en-US" sz="2800" dirty="0">
                <a:solidFill>
                  <a:schemeClr val="tx1"/>
                </a:solidFill>
                <a:effectLst/>
                <a:latin typeface="Times New Roman" pitchFamily="18" charset="0"/>
              </a:rPr>
              <a:t>进一步可发现，</a:t>
            </a:r>
            <a:r>
              <a:rPr kumimoji="1" lang="en-US" altLang="zh-CN" sz="2800" dirty="0">
                <a:solidFill>
                  <a:schemeClr val="tx1"/>
                </a:solidFill>
                <a:effectLst/>
                <a:latin typeface="Times New Roman" pitchFamily="18" charset="0"/>
              </a:rPr>
              <a:t>lcs(i, 0)=0</a:t>
            </a:r>
            <a:r>
              <a:rPr kumimoji="1" lang="zh-CN" altLang="en-US" sz="2800" dirty="0">
                <a:solidFill>
                  <a:schemeClr val="tx1"/>
                </a:solidFill>
                <a:effectLst/>
                <a:latin typeface="Times New Roman" pitchFamily="18" charset="0"/>
              </a:rPr>
              <a:t>（</a:t>
            </a:r>
            <a:r>
              <a:rPr kumimoji="1" lang="en-US" altLang="zh-CN" sz="2800" dirty="0">
                <a:solidFill>
                  <a:schemeClr val="tx1"/>
                </a:solidFill>
                <a:effectLst/>
                <a:latin typeface="Times New Roman" pitchFamily="18" charset="0"/>
              </a:rPr>
              <a:t>0≤i≤n</a:t>
            </a:r>
            <a:r>
              <a:rPr kumimoji="1" lang="zh-CN" altLang="en-US" sz="2800" dirty="0">
                <a:solidFill>
                  <a:schemeClr val="tx1"/>
                </a:solidFill>
                <a:effectLst/>
                <a:latin typeface="Times New Roman" pitchFamily="18" charset="0"/>
              </a:rPr>
              <a:t>），</a:t>
            </a:r>
            <a:r>
              <a:rPr kumimoji="1" lang="en-US" altLang="zh-CN" sz="2800" dirty="0">
                <a:solidFill>
                  <a:schemeClr val="tx1"/>
                </a:solidFill>
                <a:effectLst/>
                <a:latin typeface="Times New Roman" pitchFamily="18" charset="0"/>
              </a:rPr>
              <a:t>lcs(0, j) =0</a:t>
            </a:r>
            <a:r>
              <a:rPr kumimoji="1" lang="zh-CN" altLang="en-US" sz="2800" dirty="0">
                <a:solidFill>
                  <a:schemeClr val="tx1"/>
                </a:solidFill>
                <a:effectLst/>
                <a:latin typeface="Times New Roman" pitchFamily="18" charset="0"/>
              </a:rPr>
              <a:t>（</a:t>
            </a:r>
            <a:r>
              <a:rPr kumimoji="1" lang="en-US" altLang="zh-CN" sz="2800" dirty="0">
                <a:solidFill>
                  <a:schemeClr val="tx1"/>
                </a:solidFill>
                <a:effectLst/>
                <a:latin typeface="Times New Roman" pitchFamily="18" charset="0"/>
              </a:rPr>
              <a:t>0≤j≤m</a:t>
            </a:r>
            <a:r>
              <a:rPr kumimoji="1" lang="zh-CN" altLang="en-US" sz="2800" dirty="0">
                <a:solidFill>
                  <a:schemeClr val="tx1"/>
                </a:solidFill>
                <a:effectLst/>
                <a:latin typeface="Times New Roman" pitchFamily="18" charset="0"/>
              </a:rPr>
              <a:t>）。</a:t>
            </a:r>
            <a:r>
              <a:rPr kumimoji="1" lang="en-US" altLang="zh-CN" sz="2800" dirty="0">
                <a:solidFill>
                  <a:schemeClr val="tx1"/>
                </a:solidFill>
                <a:effectLst/>
                <a:latin typeface="Times New Roman" pitchFamily="18" charset="0"/>
              </a:rPr>
              <a:t>lcs(i, j)</a:t>
            </a:r>
            <a:r>
              <a:rPr kumimoji="1" lang="zh-CN" altLang="en-US" sz="2800" dirty="0">
                <a:solidFill>
                  <a:schemeClr val="tx1"/>
                </a:solidFill>
                <a:effectLst/>
                <a:latin typeface="Times New Roman" pitchFamily="18" charset="0"/>
              </a:rPr>
              <a:t>的计算依赖于</a:t>
            </a:r>
            <a:r>
              <a:rPr kumimoji="1" lang="en-US" altLang="zh-CN" sz="2800" dirty="0">
                <a:solidFill>
                  <a:schemeClr val="tx1"/>
                </a:solidFill>
                <a:effectLst/>
                <a:latin typeface="Times New Roman" pitchFamily="18" charset="0"/>
              </a:rPr>
              <a:t>lcs(i–1, j–1)</a:t>
            </a:r>
            <a:r>
              <a:rPr kumimoji="1" lang="zh-CN" altLang="en-US" sz="2800" dirty="0">
                <a:solidFill>
                  <a:schemeClr val="tx1"/>
                </a:solidFill>
                <a:effectLst/>
                <a:latin typeface="Times New Roman" pitchFamily="18" charset="0"/>
              </a:rPr>
              <a:t>、</a:t>
            </a:r>
            <a:r>
              <a:rPr kumimoji="1" lang="en-US" altLang="zh-CN" sz="2800" dirty="0">
                <a:solidFill>
                  <a:schemeClr val="tx1"/>
                </a:solidFill>
                <a:effectLst/>
                <a:latin typeface="Times New Roman" pitchFamily="18" charset="0"/>
              </a:rPr>
              <a:t>lcs(i–1, j)</a:t>
            </a:r>
            <a:r>
              <a:rPr kumimoji="1" lang="zh-CN" altLang="en-US" sz="2800" dirty="0">
                <a:solidFill>
                  <a:schemeClr val="tx1"/>
                </a:solidFill>
                <a:effectLst/>
                <a:latin typeface="Times New Roman" pitchFamily="18" charset="0"/>
              </a:rPr>
              <a:t>和</a:t>
            </a:r>
            <a:r>
              <a:rPr kumimoji="1" lang="en-US" altLang="zh-CN" sz="2800" dirty="0">
                <a:solidFill>
                  <a:schemeClr val="tx1"/>
                </a:solidFill>
                <a:effectLst/>
                <a:latin typeface="Times New Roman" pitchFamily="18" charset="0"/>
              </a:rPr>
              <a:t>lcs(i, j–1)</a:t>
            </a:r>
            <a:r>
              <a:rPr kumimoji="1" lang="zh-CN" altLang="en-US" sz="2800" dirty="0">
                <a:solidFill>
                  <a:schemeClr val="tx1"/>
                </a:solidFill>
                <a:effectLst/>
                <a:latin typeface="Times New Roman" pitchFamily="18" charset="0"/>
              </a:rPr>
              <a:t>。 换句话说，如果知道了 </a:t>
            </a:r>
            <a:r>
              <a:rPr kumimoji="1" lang="en-US" altLang="zh-CN" sz="2800" dirty="0">
                <a:solidFill>
                  <a:schemeClr val="tx1"/>
                </a:solidFill>
                <a:effectLst/>
                <a:latin typeface="Times New Roman" pitchFamily="18" charset="0"/>
              </a:rPr>
              <a:t>lcs(i–1, j–1)</a:t>
            </a:r>
            <a:r>
              <a:rPr kumimoji="1" lang="zh-CN" altLang="en-US" sz="2800" dirty="0">
                <a:solidFill>
                  <a:schemeClr val="tx1"/>
                </a:solidFill>
                <a:effectLst/>
                <a:latin typeface="Times New Roman" pitchFamily="18" charset="0"/>
              </a:rPr>
              <a:t>、</a:t>
            </a:r>
            <a:r>
              <a:rPr kumimoji="1" lang="en-US" altLang="zh-CN" sz="2800" dirty="0">
                <a:solidFill>
                  <a:schemeClr val="tx1"/>
                </a:solidFill>
                <a:effectLst/>
                <a:latin typeface="Times New Roman" pitchFamily="18" charset="0"/>
              </a:rPr>
              <a:t>lcs(i–1, j)</a:t>
            </a:r>
            <a:r>
              <a:rPr kumimoji="1" lang="zh-CN" altLang="en-US" sz="2800" dirty="0">
                <a:solidFill>
                  <a:schemeClr val="tx1"/>
                </a:solidFill>
                <a:effectLst/>
                <a:latin typeface="Times New Roman" pitchFamily="18" charset="0"/>
              </a:rPr>
              <a:t>和</a:t>
            </a:r>
            <a:r>
              <a:rPr kumimoji="1" lang="en-US" altLang="zh-CN" sz="2800" dirty="0">
                <a:solidFill>
                  <a:schemeClr val="tx1"/>
                </a:solidFill>
                <a:effectLst/>
                <a:latin typeface="Times New Roman" pitchFamily="18" charset="0"/>
              </a:rPr>
              <a:t>lcs(i, j–1)</a:t>
            </a:r>
            <a:r>
              <a:rPr kumimoji="1" lang="zh-CN" altLang="en-US" sz="2800" dirty="0">
                <a:solidFill>
                  <a:schemeClr val="tx1"/>
                </a:solidFill>
                <a:effectLst/>
                <a:latin typeface="Times New Roman" pitchFamily="18" charset="0"/>
              </a:rPr>
              <a:t>，就可以计算出</a:t>
            </a:r>
            <a:r>
              <a:rPr kumimoji="1" lang="en-US" altLang="zh-CN" sz="2800" dirty="0">
                <a:solidFill>
                  <a:schemeClr val="tx1"/>
                </a:solidFill>
                <a:effectLst/>
                <a:latin typeface="Times New Roman" pitchFamily="18" charset="0"/>
              </a:rPr>
              <a:t>lcs(i, j)</a:t>
            </a:r>
            <a:r>
              <a:rPr kumimoji="1" lang="zh-CN" altLang="en-US" sz="2800" dirty="0">
                <a:solidFill>
                  <a:schemeClr val="tx1"/>
                </a:solidFill>
                <a:effectLst/>
                <a:latin typeface="Times New Roman" pitchFamily="18" charset="0"/>
              </a:rPr>
              <a:t>。</a:t>
            </a:r>
          </a:p>
        </p:txBody>
      </p:sp>
      <p:grpSp>
        <p:nvGrpSpPr>
          <p:cNvPr id="3" name="组合 21"/>
          <p:cNvGrpSpPr>
            <a:grpSpLocks/>
          </p:cNvGrpSpPr>
          <p:nvPr/>
        </p:nvGrpSpPr>
        <p:grpSpPr bwMode="auto">
          <a:xfrm>
            <a:off x="865637" y="2033588"/>
            <a:ext cx="4425950" cy="1371600"/>
            <a:chOff x="1764795" y="2033845"/>
            <a:chExt cx="4426044" cy="1371057"/>
          </a:xfrm>
        </p:grpSpPr>
        <p:sp>
          <p:nvSpPr>
            <p:cNvPr id="4" name="矩形 2"/>
            <p:cNvSpPr>
              <a:spLocks noChangeArrowheads="1"/>
            </p:cNvSpPr>
            <p:nvPr/>
          </p:nvSpPr>
          <p:spPr bwMode="auto">
            <a:xfrm>
              <a:off x="4977045" y="2033845"/>
              <a:ext cx="1213794" cy="830997"/>
            </a:xfrm>
            <a:prstGeom prst="rect">
              <a:avLst/>
            </a:prstGeom>
            <a:noFill/>
            <a:ln w="9525">
              <a:noFill/>
              <a:miter lim="800000"/>
              <a:headEnd/>
              <a:tailEnd/>
            </a:ln>
          </p:spPr>
          <p:txBody>
            <a:bodyPr wrap="none">
              <a:spAutoFit/>
            </a:bodyPr>
            <a:lstStyle/>
            <a:p>
              <a:r>
                <a:rPr lang="en-US" altLang="zh-CN">
                  <a:solidFill>
                    <a:schemeClr val="tx1"/>
                  </a:solidFill>
                </a:rPr>
                <a:t>……</a:t>
              </a:r>
              <a:endParaRPr lang="zh-CN" altLang="en-US">
                <a:solidFill>
                  <a:schemeClr val="tx1"/>
                </a:solidFill>
              </a:endParaRPr>
            </a:p>
          </p:txBody>
        </p:sp>
        <p:sp>
          <p:nvSpPr>
            <p:cNvPr id="5" name="矩形 1"/>
            <p:cNvSpPr>
              <a:spLocks noChangeArrowheads="1"/>
            </p:cNvSpPr>
            <p:nvPr/>
          </p:nvSpPr>
          <p:spPr bwMode="auto">
            <a:xfrm>
              <a:off x="1764795" y="2234878"/>
              <a:ext cx="286925" cy="384032"/>
            </a:xfrm>
            <a:prstGeom prst="rect">
              <a:avLst/>
            </a:prstGeom>
            <a:solidFill>
              <a:schemeClr val="accent1">
                <a:alpha val="47058"/>
              </a:schemeClr>
            </a:solidFill>
            <a:ln w="9525" algn="ctr">
              <a:solidFill>
                <a:schemeClr val="tx1"/>
              </a:solidFill>
              <a:round/>
              <a:headEnd/>
              <a:tailEnd/>
            </a:ln>
          </p:spPr>
          <p:txBody>
            <a:bodyPr lIns="112947" tIns="56473" rIns="112947" bIns="56473">
              <a:spAutoFit/>
            </a:bodyPr>
            <a:lstStyle/>
            <a:p>
              <a:endParaRPr lang="zh-CN" altLang="en-US"/>
            </a:p>
          </p:txBody>
        </p:sp>
        <p:sp>
          <p:nvSpPr>
            <p:cNvPr id="6" name="矩形 16"/>
            <p:cNvSpPr>
              <a:spLocks noChangeArrowheads="1"/>
            </p:cNvSpPr>
            <p:nvPr/>
          </p:nvSpPr>
          <p:spPr bwMode="auto">
            <a:xfrm>
              <a:off x="4526995" y="2573905"/>
              <a:ext cx="1213794" cy="830997"/>
            </a:xfrm>
            <a:prstGeom prst="rect">
              <a:avLst/>
            </a:prstGeom>
            <a:noFill/>
            <a:ln w="9525">
              <a:noFill/>
              <a:miter lim="800000"/>
              <a:headEnd/>
              <a:tailEnd/>
            </a:ln>
          </p:spPr>
          <p:txBody>
            <a:bodyPr wrap="none">
              <a:spAutoFit/>
            </a:bodyPr>
            <a:lstStyle/>
            <a:p>
              <a:r>
                <a:rPr lang="en-US" altLang="zh-CN">
                  <a:solidFill>
                    <a:schemeClr val="tx1"/>
                  </a:solidFill>
                </a:rPr>
                <a:t>……</a:t>
              </a:r>
              <a:endParaRPr lang="zh-CN" altLang="en-US">
                <a:solidFill>
                  <a:schemeClr val="tx1"/>
                </a:solidFill>
              </a:endParaRPr>
            </a:p>
          </p:txBody>
        </p:sp>
        <p:sp>
          <p:nvSpPr>
            <p:cNvPr id="7" name="矩形 22"/>
            <p:cNvSpPr>
              <a:spLocks noChangeArrowheads="1"/>
            </p:cNvSpPr>
            <p:nvPr/>
          </p:nvSpPr>
          <p:spPr bwMode="auto">
            <a:xfrm>
              <a:off x="2276745" y="2234878"/>
              <a:ext cx="286925" cy="384032"/>
            </a:xfrm>
            <a:prstGeom prst="rect">
              <a:avLst/>
            </a:prstGeom>
            <a:solidFill>
              <a:schemeClr val="accent1">
                <a:alpha val="47058"/>
              </a:schemeClr>
            </a:solidFill>
            <a:ln w="9525" algn="ctr">
              <a:solidFill>
                <a:schemeClr val="tx1"/>
              </a:solidFill>
              <a:round/>
              <a:headEnd/>
              <a:tailEnd/>
            </a:ln>
          </p:spPr>
          <p:txBody>
            <a:bodyPr lIns="112947" tIns="56473" rIns="112947" bIns="56473">
              <a:spAutoFit/>
            </a:bodyPr>
            <a:lstStyle/>
            <a:p>
              <a:endParaRPr lang="zh-CN" altLang="en-US"/>
            </a:p>
          </p:txBody>
        </p:sp>
        <p:sp>
          <p:nvSpPr>
            <p:cNvPr id="8" name="矩形 23"/>
            <p:cNvSpPr>
              <a:spLocks noChangeArrowheads="1"/>
            </p:cNvSpPr>
            <p:nvPr/>
          </p:nvSpPr>
          <p:spPr bwMode="auto">
            <a:xfrm>
              <a:off x="2771800" y="2240660"/>
              <a:ext cx="286925" cy="384032"/>
            </a:xfrm>
            <a:prstGeom prst="rect">
              <a:avLst/>
            </a:prstGeom>
            <a:solidFill>
              <a:schemeClr val="accent1">
                <a:alpha val="47058"/>
              </a:schemeClr>
            </a:solidFill>
            <a:ln w="9525" algn="ctr">
              <a:solidFill>
                <a:schemeClr val="tx1"/>
              </a:solidFill>
              <a:round/>
              <a:headEnd/>
              <a:tailEnd/>
            </a:ln>
          </p:spPr>
          <p:txBody>
            <a:bodyPr lIns="112947" tIns="56473" rIns="112947" bIns="56473">
              <a:spAutoFit/>
            </a:bodyPr>
            <a:lstStyle/>
            <a:p>
              <a:endParaRPr lang="zh-CN" altLang="en-US"/>
            </a:p>
          </p:txBody>
        </p:sp>
        <p:sp>
          <p:nvSpPr>
            <p:cNvPr id="9" name="矩形 24"/>
            <p:cNvSpPr>
              <a:spLocks noChangeArrowheads="1"/>
            </p:cNvSpPr>
            <p:nvPr/>
          </p:nvSpPr>
          <p:spPr bwMode="auto">
            <a:xfrm>
              <a:off x="3266855" y="2240660"/>
              <a:ext cx="286925" cy="384032"/>
            </a:xfrm>
            <a:prstGeom prst="rect">
              <a:avLst/>
            </a:prstGeom>
            <a:solidFill>
              <a:schemeClr val="accent1">
                <a:alpha val="47058"/>
              </a:schemeClr>
            </a:solidFill>
            <a:ln w="9525" algn="ctr">
              <a:solidFill>
                <a:schemeClr val="tx1"/>
              </a:solidFill>
              <a:round/>
              <a:headEnd/>
              <a:tailEnd/>
            </a:ln>
          </p:spPr>
          <p:txBody>
            <a:bodyPr lIns="112947" tIns="56473" rIns="112947" bIns="56473">
              <a:spAutoFit/>
            </a:bodyPr>
            <a:lstStyle/>
            <a:p>
              <a:endParaRPr lang="zh-CN" altLang="en-US"/>
            </a:p>
          </p:txBody>
        </p:sp>
        <p:sp>
          <p:nvSpPr>
            <p:cNvPr id="10" name="矩形 25"/>
            <p:cNvSpPr>
              <a:spLocks noChangeArrowheads="1"/>
            </p:cNvSpPr>
            <p:nvPr/>
          </p:nvSpPr>
          <p:spPr bwMode="auto">
            <a:xfrm>
              <a:off x="3745015" y="2240660"/>
              <a:ext cx="286925" cy="384032"/>
            </a:xfrm>
            <a:prstGeom prst="rect">
              <a:avLst/>
            </a:prstGeom>
            <a:solidFill>
              <a:schemeClr val="accent1">
                <a:alpha val="47058"/>
              </a:schemeClr>
            </a:solidFill>
            <a:ln w="9525" algn="ctr">
              <a:solidFill>
                <a:schemeClr val="tx1"/>
              </a:solidFill>
              <a:round/>
              <a:headEnd/>
              <a:tailEnd/>
            </a:ln>
          </p:spPr>
          <p:txBody>
            <a:bodyPr lIns="112947" tIns="56473" rIns="112947" bIns="56473">
              <a:spAutoFit/>
            </a:bodyPr>
            <a:lstStyle/>
            <a:p>
              <a:endParaRPr lang="zh-CN" altLang="en-US"/>
            </a:p>
          </p:txBody>
        </p:sp>
        <p:sp>
          <p:nvSpPr>
            <p:cNvPr id="11" name="矩形 26"/>
            <p:cNvSpPr>
              <a:spLocks noChangeArrowheads="1"/>
            </p:cNvSpPr>
            <p:nvPr/>
          </p:nvSpPr>
          <p:spPr bwMode="auto">
            <a:xfrm>
              <a:off x="4240070" y="2234878"/>
              <a:ext cx="286925" cy="384032"/>
            </a:xfrm>
            <a:prstGeom prst="rect">
              <a:avLst/>
            </a:prstGeom>
            <a:solidFill>
              <a:schemeClr val="accent1">
                <a:alpha val="47058"/>
              </a:schemeClr>
            </a:solidFill>
            <a:ln w="9525" algn="ctr">
              <a:solidFill>
                <a:schemeClr val="tx1"/>
              </a:solidFill>
              <a:round/>
              <a:headEnd/>
              <a:tailEnd/>
            </a:ln>
          </p:spPr>
          <p:txBody>
            <a:bodyPr lIns="112947" tIns="56473" rIns="112947" bIns="56473">
              <a:spAutoFit/>
            </a:bodyPr>
            <a:lstStyle/>
            <a:p>
              <a:endParaRPr lang="zh-CN" altLang="en-US"/>
            </a:p>
          </p:txBody>
        </p:sp>
        <p:sp>
          <p:nvSpPr>
            <p:cNvPr id="12" name="矩形 27"/>
            <p:cNvSpPr>
              <a:spLocks noChangeArrowheads="1"/>
            </p:cNvSpPr>
            <p:nvPr/>
          </p:nvSpPr>
          <p:spPr bwMode="auto">
            <a:xfrm>
              <a:off x="4690120" y="2234878"/>
              <a:ext cx="286925" cy="384032"/>
            </a:xfrm>
            <a:prstGeom prst="rect">
              <a:avLst/>
            </a:prstGeom>
            <a:solidFill>
              <a:schemeClr val="accent1">
                <a:alpha val="47058"/>
              </a:schemeClr>
            </a:solidFill>
            <a:ln w="9525" algn="ctr">
              <a:solidFill>
                <a:schemeClr val="tx1"/>
              </a:solidFill>
              <a:round/>
              <a:headEnd/>
              <a:tailEnd/>
            </a:ln>
          </p:spPr>
          <p:txBody>
            <a:bodyPr lIns="112947" tIns="56473" rIns="112947" bIns="56473">
              <a:spAutoFit/>
            </a:bodyPr>
            <a:lstStyle/>
            <a:p>
              <a:endParaRPr lang="zh-CN" altLang="en-US"/>
            </a:p>
          </p:txBody>
        </p:sp>
        <p:sp>
          <p:nvSpPr>
            <p:cNvPr id="13" name="矩形 28"/>
            <p:cNvSpPr>
              <a:spLocks noChangeArrowheads="1"/>
            </p:cNvSpPr>
            <p:nvPr/>
          </p:nvSpPr>
          <p:spPr bwMode="auto">
            <a:xfrm>
              <a:off x="2250415" y="2793148"/>
              <a:ext cx="286925" cy="384032"/>
            </a:xfrm>
            <a:prstGeom prst="rect">
              <a:avLst/>
            </a:prstGeom>
            <a:solidFill>
              <a:schemeClr val="accent1">
                <a:alpha val="47058"/>
              </a:schemeClr>
            </a:solidFill>
            <a:ln w="9525" algn="ctr">
              <a:solidFill>
                <a:schemeClr val="tx1"/>
              </a:solidFill>
              <a:round/>
              <a:headEnd/>
              <a:tailEnd/>
            </a:ln>
          </p:spPr>
          <p:txBody>
            <a:bodyPr lIns="112947" tIns="56473" rIns="112947" bIns="56473">
              <a:spAutoFit/>
            </a:bodyPr>
            <a:lstStyle/>
            <a:p>
              <a:endParaRPr lang="zh-CN" altLang="en-US"/>
            </a:p>
          </p:txBody>
        </p:sp>
        <p:sp>
          <p:nvSpPr>
            <p:cNvPr id="14" name="矩形 29"/>
            <p:cNvSpPr>
              <a:spLocks noChangeArrowheads="1"/>
            </p:cNvSpPr>
            <p:nvPr/>
          </p:nvSpPr>
          <p:spPr bwMode="auto">
            <a:xfrm>
              <a:off x="2762365" y="2793148"/>
              <a:ext cx="286925" cy="384032"/>
            </a:xfrm>
            <a:prstGeom prst="rect">
              <a:avLst/>
            </a:prstGeom>
            <a:solidFill>
              <a:schemeClr val="accent1">
                <a:alpha val="47058"/>
              </a:schemeClr>
            </a:solidFill>
            <a:ln w="9525" algn="ctr">
              <a:solidFill>
                <a:schemeClr val="tx1"/>
              </a:solidFill>
              <a:round/>
              <a:headEnd/>
              <a:tailEnd/>
            </a:ln>
          </p:spPr>
          <p:txBody>
            <a:bodyPr lIns="112947" tIns="56473" rIns="112947" bIns="56473">
              <a:spAutoFit/>
            </a:bodyPr>
            <a:lstStyle/>
            <a:p>
              <a:endParaRPr lang="zh-CN" altLang="en-US"/>
            </a:p>
          </p:txBody>
        </p:sp>
        <p:sp>
          <p:nvSpPr>
            <p:cNvPr id="15" name="矩形 30"/>
            <p:cNvSpPr>
              <a:spLocks noChangeArrowheads="1"/>
            </p:cNvSpPr>
            <p:nvPr/>
          </p:nvSpPr>
          <p:spPr bwMode="auto">
            <a:xfrm>
              <a:off x="3257420" y="2798930"/>
              <a:ext cx="286925" cy="384032"/>
            </a:xfrm>
            <a:prstGeom prst="rect">
              <a:avLst/>
            </a:prstGeom>
            <a:solidFill>
              <a:schemeClr val="accent1">
                <a:alpha val="47058"/>
              </a:schemeClr>
            </a:solidFill>
            <a:ln w="9525" algn="ctr">
              <a:solidFill>
                <a:schemeClr val="tx1"/>
              </a:solidFill>
              <a:round/>
              <a:headEnd/>
              <a:tailEnd/>
            </a:ln>
          </p:spPr>
          <p:txBody>
            <a:bodyPr lIns="112947" tIns="56473" rIns="112947" bIns="56473">
              <a:spAutoFit/>
            </a:bodyPr>
            <a:lstStyle/>
            <a:p>
              <a:endParaRPr lang="zh-CN" altLang="en-US"/>
            </a:p>
          </p:txBody>
        </p:sp>
        <p:sp>
          <p:nvSpPr>
            <p:cNvPr id="16" name="矩形 31"/>
            <p:cNvSpPr>
              <a:spLocks noChangeArrowheads="1"/>
            </p:cNvSpPr>
            <p:nvPr/>
          </p:nvSpPr>
          <p:spPr bwMode="auto">
            <a:xfrm>
              <a:off x="3752475" y="2798930"/>
              <a:ext cx="286925" cy="384032"/>
            </a:xfrm>
            <a:prstGeom prst="rect">
              <a:avLst/>
            </a:prstGeom>
            <a:solidFill>
              <a:schemeClr val="accent1">
                <a:alpha val="47058"/>
              </a:schemeClr>
            </a:solidFill>
            <a:ln w="9525" algn="ctr">
              <a:solidFill>
                <a:schemeClr val="tx1"/>
              </a:solidFill>
              <a:round/>
              <a:headEnd/>
              <a:tailEnd/>
            </a:ln>
          </p:spPr>
          <p:txBody>
            <a:bodyPr lIns="112947" tIns="56473" rIns="112947" bIns="56473">
              <a:spAutoFit/>
            </a:bodyPr>
            <a:lstStyle/>
            <a:p>
              <a:endParaRPr lang="zh-CN" altLang="en-US"/>
            </a:p>
          </p:txBody>
        </p:sp>
        <p:sp>
          <p:nvSpPr>
            <p:cNvPr id="17" name="矩形 32"/>
            <p:cNvSpPr>
              <a:spLocks noChangeArrowheads="1"/>
            </p:cNvSpPr>
            <p:nvPr/>
          </p:nvSpPr>
          <p:spPr bwMode="auto">
            <a:xfrm>
              <a:off x="4230635" y="2798930"/>
              <a:ext cx="286925" cy="384032"/>
            </a:xfrm>
            <a:prstGeom prst="rect">
              <a:avLst/>
            </a:prstGeom>
            <a:solidFill>
              <a:schemeClr val="accent1">
                <a:alpha val="47058"/>
              </a:schemeClr>
            </a:solidFill>
            <a:ln w="9525" algn="ctr">
              <a:solidFill>
                <a:schemeClr val="tx1"/>
              </a:solidFill>
              <a:round/>
              <a:headEnd/>
              <a:tailEnd/>
            </a:ln>
          </p:spPr>
          <p:txBody>
            <a:bodyPr lIns="112947" tIns="56473" rIns="112947" bIns="56473">
              <a:spAutoFit/>
            </a:bodyPr>
            <a:lstStyle/>
            <a:p>
              <a:endParaRPr lang="zh-CN" altLang="en-US"/>
            </a:p>
          </p:txBody>
        </p:sp>
      </p:grpSp>
      <p:grpSp>
        <p:nvGrpSpPr>
          <p:cNvPr id="18" name="组合 63"/>
          <p:cNvGrpSpPr>
            <a:grpSpLocks/>
          </p:cNvGrpSpPr>
          <p:nvPr/>
        </p:nvGrpSpPr>
        <p:grpSpPr bwMode="auto">
          <a:xfrm>
            <a:off x="865637" y="3608388"/>
            <a:ext cx="4425950" cy="1371600"/>
            <a:chOff x="1764795" y="2033845"/>
            <a:chExt cx="4426044" cy="1371057"/>
          </a:xfrm>
        </p:grpSpPr>
        <p:sp>
          <p:nvSpPr>
            <p:cNvPr id="19" name="矩形 64"/>
            <p:cNvSpPr>
              <a:spLocks noChangeArrowheads="1"/>
            </p:cNvSpPr>
            <p:nvPr/>
          </p:nvSpPr>
          <p:spPr bwMode="auto">
            <a:xfrm>
              <a:off x="4977045" y="2033845"/>
              <a:ext cx="1213794" cy="830997"/>
            </a:xfrm>
            <a:prstGeom prst="rect">
              <a:avLst/>
            </a:prstGeom>
            <a:noFill/>
            <a:ln w="9525">
              <a:noFill/>
              <a:miter lim="800000"/>
              <a:headEnd/>
              <a:tailEnd/>
            </a:ln>
          </p:spPr>
          <p:txBody>
            <a:bodyPr wrap="none">
              <a:spAutoFit/>
            </a:bodyPr>
            <a:lstStyle/>
            <a:p>
              <a:r>
                <a:rPr lang="en-US" altLang="zh-CN">
                  <a:solidFill>
                    <a:schemeClr val="tx1"/>
                  </a:solidFill>
                </a:rPr>
                <a:t>……</a:t>
              </a:r>
              <a:endParaRPr lang="zh-CN" altLang="en-US">
                <a:solidFill>
                  <a:schemeClr val="tx1"/>
                </a:solidFill>
              </a:endParaRPr>
            </a:p>
          </p:txBody>
        </p:sp>
        <p:sp>
          <p:nvSpPr>
            <p:cNvPr id="20" name="矩形 65"/>
            <p:cNvSpPr>
              <a:spLocks noChangeArrowheads="1"/>
            </p:cNvSpPr>
            <p:nvPr/>
          </p:nvSpPr>
          <p:spPr bwMode="auto">
            <a:xfrm>
              <a:off x="1764795" y="2234878"/>
              <a:ext cx="286925" cy="384032"/>
            </a:xfrm>
            <a:prstGeom prst="rect">
              <a:avLst/>
            </a:prstGeom>
            <a:solidFill>
              <a:schemeClr val="accent1">
                <a:alpha val="47058"/>
              </a:schemeClr>
            </a:solidFill>
            <a:ln w="9525" algn="ctr">
              <a:solidFill>
                <a:schemeClr val="tx1"/>
              </a:solidFill>
              <a:round/>
              <a:headEnd/>
              <a:tailEnd/>
            </a:ln>
          </p:spPr>
          <p:txBody>
            <a:bodyPr lIns="112947" tIns="56473" rIns="112947" bIns="56473">
              <a:spAutoFit/>
            </a:bodyPr>
            <a:lstStyle/>
            <a:p>
              <a:endParaRPr lang="zh-CN" altLang="en-US"/>
            </a:p>
          </p:txBody>
        </p:sp>
        <p:sp>
          <p:nvSpPr>
            <p:cNvPr id="21" name="矩形 66"/>
            <p:cNvSpPr>
              <a:spLocks noChangeArrowheads="1"/>
            </p:cNvSpPr>
            <p:nvPr/>
          </p:nvSpPr>
          <p:spPr bwMode="auto">
            <a:xfrm>
              <a:off x="4526995" y="2573905"/>
              <a:ext cx="1213794" cy="830997"/>
            </a:xfrm>
            <a:prstGeom prst="rect">
              <a:avLst/>
            </a:prstGeom>
            <a:noFill/>
            <a:ln w="9525">
              <a:noFill/>
              <a:miter lim="800000"/>
              <a:headEnd/>
              <a:tailEnd/>
            </a:ln>
          </p:spPr>
          <p:txBody>
            <a:bodyPr wrap="none">
              <a:spAutoFit/>
            </a:bodyPr>
            <a:lstStyle/>
            <a:p>
              <a:r>
                <a:rPr lang="en-US" altLang="zh-CN">
                  <a:solidFill>
                    <a:schemeClr val="tx1"/>
                  </a:solidFill>
                </a:rPr>
                <a:t>……</a:t>
              </a:r>
              <a:endParaRPr lang="zh-CN" altLang="en-US">
                <a:solidFill>
                  <a:schemeClr val="tx1"/>
                </a:solidFill>
              </a:endParaRPr>
            </a:p>
          </p:txBody>
        </p:sp>
        <p:sp>
          <p:nvSpPr>
            <p:cNvPr id="22" name="矩形 67"/>
            <p:cNvSpPr>
              <a:spLocks noChangeArrowheads="1"/>
            </p:cNvSpPr>
            <p:nvPr/>
          </p:nvSpPr>
          <p:spPr bwMode="auto">
            <a:xfrm>
              <a:off x="2276745" y="2234878"/>
              <a:ext cx="286925" cy="384032"/>
            </a:xfrm>
            <a:prstGeom prst="rect">
              <a:avLst/>
            </a:prstGeom>
            <a:solidFill>
              <a:schemeClr val="accent1">
                <a:alpha val="47058"/>
              </a:schemeClr>
            </a:solidFill>
            <a:ln w="9525" algn="ctr">
              <a:solidFill>
                <a:schemeClr val="tx1"/>
              </a:solidFill>
              <a:round/>
              <a:headEnd/>
              <a:tailEnd/>
            </a:ln>
          </p:spPr>
          <p:txBody>
            <a:bodyPr lIns="112947" tIns="56473" rIns="112947" bIns="56473">
              <a:spAutoFit/>
            </a:bodyPr>
            <a:lstStyle/>
            <a:p>
              <a:endParaRPr lang="zh-CN" altLang="en-US"/>
            </a:p>
          </p:txBody>
        </p:sp>
        <p:sp>
          <p:nvSpPr>
            <p:cNvPr id="23" name="矩形 68"/>
            <p:cNvSpPr>
              <a:spLocks noChangeArrowheads="1"/>
            </p:cNvSpPr>
            <p:nvPr/>
          </p:nvSpPr>
          <p:spPr bwMode="auto">
            <a:xfrm>
              <a:off x="2771800" y="2240660"/>
              <a:ext cx="286925" cy="384032"/>
            </a:xfrm>
            <a:prstGeom prst="rect">
              <a:avLst/>
            </a:prstGeom>
            <a:solidFill>
              <a:schemeClr val="accent1">
                <a:alpha val="47058"/>
              </a:schemeClr>
            </a:solidFill>
            <a:ln w="9525" algn="ctr">
              <a:solidFill>
                <a:schemeClr val="tx1"/>
              </a:solidFill>
              <a:round/>
              <a:headEnd/>
              <a:tailEnd/>
            </a:ln>
          </p:spPr>
          <p:txBody>
            <a:bodyPr lIns="112947" tIns="56473" rIns="112947" bIns="56473">
              <a:spAutoFit/>
            </a:bodyPr>
            <a:lstStyle/>
            <a:p>
              <a:endParaRPr lang="zh-CN" altLang="en-US"/>
            </a:p>
          </p:txBody>
        </p:sp>
        <p:sp>
          <p:nvSpPr>
            <p:cNvPr id="24" name="矩形 69"/>
            <p:cNvSpPr>
              <a:spLocks noChangeArrowheads="1"/>
            </p:cNvSpPr>
            <p:nvPr/>
          </p:nvSpPr>
          <p:spPr bwMode="auto">
            <a:xfrm>
              <a:off x="3266855" y="2240660"/>
              <a:ext cx="286925" cy="384032"/>
            </a:xfrm>
            <a:prstGeom prst="rect">
              <a:avLst/>
            </a:prstGeom>
            <a:solidFill>
              <a:schemeClr val="accent1">
                <a:alpha val="47058"/>
              </a:schemeClr>
            </a:solidFill>
            <a:ln w="9525" algn="ctr">
              <a:solidFill>
                <a:schemeClr val="tx1"/>
              </a:solidFill>
              <a:round/>
              <a:headEnd/>
              <a:tailEnd/>
            </a:ln>
          </p:spPr>
          <p:txBody>
            <a:bodyPr lIns="112947" tIns="56473" rIns="112947" bIns="56473">
              <a:spAutoFit/>
            </a:bodyPr>
            <a:lstStyle/>
            <a:p>
              <a:endParaRPr lang="zh-CN" altLang="en-US"/>
            </a:p>
          </p:txBody>
        </p:sp>
        <p:sp>
          <p:nvSpPr>
            <p:cNvPr id="25" name="矩形 70"/>
            <p:cNvSpPr>
              <a:spLocks noChangeArrowheads="1"/>
            </p:cNvSpPr>
            <p:nvPr/>
          </p:nvSpPr>
          <p:spPr bwMode="auto">
            <a:xfrm>
              <a:off x="3745015" y="2240660"/>
              <a:ext cx="286925" cy="384032"/>
            </a:xfrm>
            <a:prstGeom prst="rect">
              <a:avLst/>
            </a:prstGeom>
            <a:solidFill>
              <a:schemeClr val="accent1">
                <a:alpha val="47058"/>
              </a:schemeClr>
            </a:solidFill>
            <a:ln w="9525" algn="ctr">
              <a:solidFill>
                <a:schemeClr val="tx1"/>
              </a:solidFill>
              <a:round/>
              <a:headEnd/>
              <a:tailEnd/>
            </a:ln>
          </p:spPr>
          <p:txBody>
            <a:bodyPr lIns="112947" tIns="56473" rIns="112947" bIns="56473">
              <a:spAutoFit/>
            </a:bodyPr>
            <a:lstStyle/>
            <a:p>
              <a:endParaRPr lang="zh-CN" altLang="en-US"/>
            </a:p>
          </p:txBody>
        </p:sp>
        <p:sp>
          <p:nvSpPr>
            <p:cNvPr id="26" name="矩形 71"/>
            <p:cNvSpPr>
              <a:spLocks noChangeArrowheads="1"/>
            </p:cNvSpPr>
            <p:nvPr/>
          </p:nvSpPr>
          <p:spPr bwMode="auto">
            <a:xfrm>
              <a:off x="4240070" y="2234878"/>
              <a:ext cx="286925" cy="384032"/>
            </a:xfrm>
            <a:prstGeom prst="rect">
              <a:avLst/>
            </a:prstGeom>
            <a:solidFill>
              <a:schemeClr val="accent1">
                <a:alpha val="47058"/>
              </a:schemeClr>
            </a:solidFill>
            <a:ln w="9525" algn="ctr">
              <a:solidFill>
                <a:schemeClr val="tx1"/>
              </a:solidFill>
              <a:round/>
              <a:headEnd/>
              <a:tailEnd/>
            </a:ln>
          </p:spPr>
          <p:txBody>
            <a:bodyPr lIns="112947" tIns="56473" rIns="112947" bIns="56473">
              <a:spAutoFit/>
            </a:bodyPr>
            <a:lstStyle/>
            <a:p>
              <a:endParaRPr lang="zh-CN" altLang="en-US"/>
            </a:p>
          </p:txBody>
        </p:sp>
        <p:sp>
          <p:nvSpPr>
            <p:cNvPr id="27" name="矩形 72"/>
            <p:cNvSpPr>
              <a:spLocks noChangeArrowheads="1"/>
            </p:cNvSpPr>
            <p:nvPr/>
          </p:nvSpPr>
          <p:spPr bwMode="auto">
            <a:xfrm>
              <a:off x="4690120" y="2234878"/>
              <a:ext cx="286925" cy="384032"/>
            </a:xfrm>
            <a:prstGeom prst="rect">
              <a:avLst/>
            </a:prstGeom>
            <a:solidFill>
              <a:schemeClr val="accent1">
                <a:alpha val="47058"/>
              </a:schemeClr>
            </a:solidFill>
            <a:ln w="9525" algn="ctr">
              <a:solidFill>
                <a:schemeClr val="tx1"/>
              </a:solidFill>
              <a:round/>
              <a:headEnd/>
              <a:tailEnd/>
            </a:ln>
          </p:spPr>
          <p:txBody>
            <a:bodyPr lIns="112947" tIns="56473" rIns="112947" bIns="56473">
              <a:spAutoFit/>
            </a:bodyPr>
            <a:lstStyle/>
            <a:p>
              <a:endParaRPr lang="zh-CN" altLang="en-US"/>
            </a:p>
          </p:txBody>
        </p:sp>
        <p:sp>
          <p:nvSpPr>
            <p:cNvPr id="28" name="矩形 73"/>
            <p:cNvSpPr>
              <a:spLocks noChangeArrowheads="1"/>
            </p:cNvSpPr>
            <p:nvPr/>
          </p:nvSpPr>
          <p:spPr bwMode="auto">
            <a:xfrm>
              <a:off x="2250415" y="2793148"/>
              <a:ext cx="286925" cy="384032"/>
            </a:xfrm>
            <a:prstGeom prst="rect">
              <a:avLst/>
            </a:prstGeom>
            <a:solidFill>
              <a:schemeClr val="accent1">
                <a:alpha val="47058"/>
              </a:schemeClr>
            </a:solidFill>
            <a:ln w="9525" algn="ctr">
              <a:solidFill>
                <a:schemeClr val="tx1"/>
              </a:solidFill>
              <a:round/>
              <a:headEnd/>
              <a:tailEnd/>
            </a:ln>
          </p:spPr>
          <p:txBody>
            <a:bodyPr lIns="112947" tIns="56473" rIns="112947" bIns="56473">
              <a:spAutoFit/>
            </a:bodyPr>
            <a:lstStyle/>
            <a:p>
              <a:endParaRPr lang="zh-CN" altLang="en-US"/>
            </a:p>
          </p:txBody>
        </p:sp>
        <p:sp>
          <p:nvSpPr>
            <p:cNvPr id="29" name="矩形 74"/>
            <p:cNvSpPr>
              <a:spLocks noChangeArrowheads="1"/>
            </p:cNvSpPr>
            <p:nvPr/>
          </p:nvSpPr>
          <p:spPr bwMode="auto">
            <a:xfrm>
              <a:off x="2762365" y="2793148"/>
              <a:ext cx="286925" cy="384032"/>
            </a:xfrm>
            <a:prstGeom prst="rect">
              <a:avLst/>
            </a:prstGeom>
            <a:solidFill>
              <a:schemeClr val="accent1">
                <a:alpha val="47058"/>
              </a:schemeClr>
            </a:solidFill>
            <a:ln w="9525" algn="ctr">
              <a:solidFill>
                <a:schemeClr val="tx1"/>
              </a:solidFill>
              <a:round/>
              <a:headEnd/>
              <a:tailEnd/>
            </a:ln>
          </p:spPr>
          <p:txBody>
            <a:bodyPr lIns="112947" tIns="56473" rIns="112947" bIns="56473">
              <a:spAutoFit/>
            </a:bodyPr>
            <a:lstStyle/>
            <a:p>
              <a:endParaRPr lang="zh-CN" altLang="en-US"/>
            </a:p>
          </p:txBody>
        </p:sp>
        <p:sp>
          <p:nvSpPr>
            <p:cNvPr id="30" name="矩形 75"/>
            <p:cNvSpPr>
              <a:spLocks noChangeArrowheads="1"/>
            </p:cNvSpPr>
            <p:nvPr/>
          </p:nvSpPr>
          <p:spPr bwMode="auto">
            <a:xfrm>
              <a:off x="3257420" y="2798930"/>
              <a:ext cx="286925" cy="384032"/>
            </a:xfrm>
            <a:prstGeom prst="rect">
              <a:avLst/>
            </a:prstGeom>
            <a:solidFill>
              <a:schemeClr val="accent1">
                <a:alpha val="47058"/>
              </a:schemeClr>
            </a:solidFill>
            <a:ln w="9525" algn="ctr">
              <a:solidFill>
                <a:schemeClr val="tx1"/>
              </a:solidFill>
              <a:round/>
              <a:headEnd/>
              <a:tailEnd/>
            </a:ln>
          </p:spPr>
          <p:txBody>
            <a:bodyPr lIns="112947" tIns="56473" rIns="112947" bIns="56473">
              <a:spAutoFit/>
            </a:bodyPr>
            <a:lstStyle/>
            <a:p>
              <a:endParaRPr lang="zh-CN" altLang="en-US"/>
            </a:p>
          </p:txBody>
        </p:sp>
        <p:sp>
          <p:nvSpPr>
            <p:cNvPr id="31" name="矩形 76"/>
            <p:cNvSpPr>
              <a:spLocks noChangeArrowheads="1"/>
            </p:cNvSpPr>
            <p:nvPr/>
          </p:nvSpPr>
          <p:spPr bwMode="auto">
            <a:xfrm>
              <a:off x="3752475" y="2798930"/>
              <a:ext cx="286925" cy="384032"/>
            </a:xfrm>
            <a:prstGeom prst="rect">
              <a:avLst/>
            </a:prstGeom>
            <a:solidFill>
              <a:schemeClr val="accent1">
                <a:alpha val="47058"/>
              </a:schemeClr>
            </a:solidFill>
            <a:ln w="9525" algn="ctr">
              <a:solidFill>
                <a:schemeClr val="tx1"/>
              </a:solidFill>
              <a:round/>
              <a:headEnd/>
              <a:tailEnd/>
            </a:ln>
          </p:spPr>
          <p:txBody>
            <a:bodyPr lIns="112947" tIns="56473" rIns="112947" bIns="56473">
              <a:spAutoFit/>
            </a:bodyPr>
            <a:lstStyle/>
            <a:p>
              <a:endParaRPr lang="zh-CN" altLang="en-US"/>
            </a:p>
          </p:txBody>
        </p:sp>
        <p:sp>
          <p:nvSpPr>
            <p:cNvPr id="32" name="矩形 77"/>
            <p:cNvSpPr>
              <a:spLocks noChangeArrowheads="1"/>
            </p:cNvSpPr>
            <p:nvPr/>
          </p:nvSpPr>
          <p:spPr bwMode="auto">
            <a:xfrm>
              <a:off x="4230635" y="2798930"/>
              <a:ext cx="286925" cy="384032"/>
            </a:xfrm>
            <a:prstGeom prst="rect">
              <a:avLst/>
            </a:prstGeom>
            <a:solidFill>
              <a:schemeClr val="accent1">
                <a:alpha val="47058"/>
              </a:schemeClr>
            </a:solidFill>
            <a:ln w="9525" algn="ctr">
              <a:solidFill>
                <a:schemeClr val="tx1"/>
              </a:solidFill>
              <a:round/>
              <a:headEnd/>
              <a:tailEnd/>
            </a:ln>
          </p:spPr>
          <p:txBody>
            <a:bodyPr lIns="112947" tIns="56473" rIns="112947" bIns="56473">
              <a:spAutoFit/>
            </a:bodyPr>
            <a:lstStyle/>
            <a:p>
              <a:endParaRPr lang="zh-CN" altLang="en-US"/>
            </a:p>
          </p:txBody>
        </p:sp>
      </p:grpSp>
      <p:grpSp>
        <p:nvGrpSpPr>
          <p:cNvPr id="33" name="组合 78"/>
          <p:cNvGrpSpPr>
            <a:grpSpLocks/>
          </p:cNvGrpSpPr>
          <p:nvPr/>
        </p:nvGrpSpPr>
        <p:grpSpPr bwMode="auto">
          <a:xfrm>
            <a:off x="867225" y="5184775"/>
            <a:ext cx="4425950" cy="1370013"/>
            <a:chOff x="1764795" y="2033845"/>
            <a:chExt cx="4426044" cy="1371057"/>
          </a:xfrm>
        </p:grpSpPr>
        <p:sp>
          <p:nvSpPr>
            <p:cNvPr id="34" name="矩形 79"/>
            <p:cNvSpPr>
              <a:spLocks noChangeArrowheads="1"/>
            </p:cNvSpPr>
            <p:nvPr/>
          </p:nvSpPr>
          <p:spPr bwMode="auto">
            <a:xfrm>
              <a:off x="4977045" y="2033845"/>
              <a:ext cx="1213794" cy="830997"/>
            </a:xfrm>
            <a:prstGeom prst="rect">
              <a:avLst/>
            </a:prstGeom>
            <a:noFill/>
            <a:ln w="9525">
              <a:noFill/>
              <a:miter lim="800000"/>
              <a:headEnd/>
              <a:tailEnd/>
            </a:ln>
          </p:spPr>
          <p:txBody>
            <a:bodyPr wrap="none">
              <a:spAutoFit/>
            </a:bodyPr>
            <a:lstStyle/>
            <a:p>
              <a:r>
                <a:rPr lang="en-US" altLang="zh-CN">
                  <a:solidFill>
                    <a:schemeClr val="tx1"/>
                  </a:solidFill>
                </a:rPr>
                <a:t>……</a:t>
              </a:r>
              <a:endParaRPr lang="zh-CN" altLang="en-US">
                <a:solidFill>
                  <a:schemeClr val="tx1"/>
                </a:solidFill>
              </a:endParaRPr>
            </a:p>
          </p:txBody>
        </p:sp>
        <p:sp>
          <p:nvSpPr>
            <p:cNvPr id="35" name="矩形 80"/>
            <p:cNvSpPr>
              <a:spLocks noChangeArrowheads="1"/>
            </p:cNvSpPr>
            <p:nvPr/>
          </p:nvSpPr>
          <p:spPr bwMode="auto">
            <a:xfrm>
              <a:off x="1764795" y="2234878"/>
              <a:ext cx="286925" cy="384032"/>
            </a:xfrm>
            <a:prstGeom prst="rect">
              <a:avLst/>
            </a:prstGeom>
            <a:solidFill>
              <a:schemeClr val="accent1">
                <a:alpha val="47058"/>
              </a:schemeClr>
            </a:solidFill>
            <a:ln w="9525" algn="ctr">
              <a:solidFill>
                <a:schemeClr val="tx1"/>
              </a:solidFill>
              <a:round/>
              <a:headEnd/>
              <a:tailEnd/>
            </a:ln>
          </p:spPr>
          <p:txBody>
            <a:bodyPr lIns="112947" tIns="56473" rIns="112947" bIns="56473">
              <a:spAutoFit/>
            </a:bodyPr>
            <a:lstStyle/>
            <a:p>
              <a:endParaRPr lang="zh-CN" altLang="en-US"/>
            </a:p>
          </p:txBody>
        </p:sp>
        <p:sp>
          <p:nvSpPr>
            <p:cNvPr id="36" name="矩形 81"/>
            <p:cNvSpPr>
              <a:spLocks noChangeArrowheads="1"/>
            </p:cNvSpPr>
            <p:nvPr/>
          </p:nvSpPr>
          <p:spPr bwMode="auto">
            <a:xfrm>
              <a:off x="4526995" y="2573905"/>
              <a:ext cx="1213794" cy="830997"/>
            </a:xfrm>
            <a:prstGeom prst="rect">
              <a:avLst/>
            </a:prstGeom>
            <a:noFill/>
            <a:ln w="9525">
              <a:noFill/>
              <a:miter lim="800000"/>
              <a:headEnd/>
              <a:tailEnd/>
            </a:ln>
          </p:spPr>
          <p:txBody>
            <a:bodyPr wrap="none">
              <a:spAutoFit/>
            </a:bodyPr>
            <a:lstStyle/>
            <a:p>
              <a:r>
                <a:rPr lang="en-US" altLang="zh-CN">
                  <a:solidFill>
                    <a:schemeClr val="tx1"/>
                  </a:solidFill>
                </a:rPr>
                <a:t>……</a:t>
              </a:r>
              <a:endParaRPr lang="zh-CN" altLang="en-US">
                <a:solidFill>
                  <a:schemeClr val="tx1"/>
                </a:solidFill>
              </a:endParaRPr>
            </a:p>
          </p:txBody>
        </p:sp>
        <p:sp>
          <p:nvSpPr>
            <p:cNvPr id="37" name="矩形 82"/>
            <p:cNvSpPr>
              <a:spLocks noChangeArrowheads="1"/>
            </p:cNvSpPr>
            <p:nvPr/>
          </p:nvSpPr>
          <p:spPr bwMode="auto">
            <a:xfrm>
              <a:off x="2276745" y="2234878"/>
              <a:ext cx="286925" cy="384032"/>
            </a:xfrm>
            <a:prstGeom prst="rect">
              <a:avLst/>
            </a:prstGeom>
            <a:solidFill>
              <a:schemeClr val="accent1">
                <a:alpha val="47058"/>
              </a:schemeClr>
            </a:solidFill>
            <a:ln w="9525" algn="ctr">
              <a:solidFill>
                <a:schemeClr val="tx1"/>
              </a:solidFill>
              <a:round/>
              <a:headEnd/>
              <a:tailEnd/>
            </a:ln>
          </p:spPr>
          <p:txBody>
            <a:bodyPr lIns="112947" tIns="56473" rIns="112947" bIns="56473">
              <a:spAutoFit/>
            </a:bodyPr>
            <a:lstStyle/>
            <a:p>
              <a:endParaRPr lang="zh-CN" altLang="en-US"/>
            </a:p>
          </p:txBody>
        </p:sp>
        <p:sp>
          <p:nvSpPr>
            <p:cNvPr id="38" name="矩形 83"/>
            <p:cNvSpPr>
              <a:spLocks noChangeArrowheads="1"/>
            </p:cNvSpPr>
            <p:nvPr/>
          </p:nvSpPr>
          <p:spPr bwMode="auto">
            <a:xfrm>
              <a:off x="2771800" y="2240660"/>
              <a:ext cx="286925" cy="384032"/>
            </a:xfrm>
            <a:prstGeom prst="rect">
              <a:avLst/>
            </a:prstGeom>
            <a:solidFill>
              <a:schemeClr val="accent1">
                <a:alpha val="47058"/>
              </a:schemeClr>
            </a:solidFill>
            <a:ln w="9525" algn="ctr">
              <a:solidFill>
                <a:schemeClr val="tx1"/>
              </a:solidFill>
              <a:round/>
              <a:headEnd/>
              <a:tailEnd/>
            </a:ln>
          </p:spPr>
          <p:txBody>
            <a:bodyPr lIns="112947" tIns="56473" rIns="112947" bIns="56473">
              <a:spAutoFit/>
            </a:bodyPr>
            <a:lstStyle/>
            <a:p>
              <a:endParaRPr lang="zh-CN" altLang="en-US"/>
            </a:p>
          </p:txBody>
        </p:sp>
        <p:sp>
          <p:nvSpPr>
            <p:cNvPr id="39" name="矩形 84"/>
            <p:cNvSpPr>
              <a:spLocks noChangeArrowheads="1"/>
            </p:cNvSpPr>
            <p:nvPr/>
          </p:nvSpPr>
          <p:spPr bwMode="auto">
            <a:xfrm>
              <a:off x="3266855" y="2240660"/>
              <a:ext cx="286925" cy="384032"/>
            </a:xfrm>
            <a:prstGeom prst="rect">
              <a:avLst/>
            </a:prstGeom>
            <a:solidFill>
              <a:schemeClr val="accent1">
                <a:alpha val="47058"/>
              </a:schemeClr>
            </a:solidFill>
            <a:ln w="9525" algn="ctr">
              <a:solidFill>
                <a:schemeClr val="tx1"/>
              </a:solidFill>
              <a:round/>
              <a:headEnd/>
              <a:tailEnd/>
            </a:ln>
          </p:spPr>
          <p:txBody>
            <a:bodyPr lIns="112947" tIns="56473" rIns="112947" bIns="56473">
              <a:spAutoFit/>
            </a:bodyPr>
            <a:lstStyle/>
            <a:p>
              <a:endParaRPr lang="zh-CN" altLang="en-US"/>
            </a:p>
          </p:txBody>
        </p:sp>
        <p:sp>
          <p:nvSpPr>
            <p:cNvPr id="40" name="矩形 85"/>
            <p:cNvSpPr>
              <a:spLocks noChangeArrowheads="1"/>
            </p:cNvSpPr>
            <p:nvPr/>
          </p:nvSpPr>
          <p:spPr bwMode="auto">
            <a:xfrm>
              <a:off x="3745015" y="2240660"/>
              <a:ext cx="286925" cy="384032"/>
            </a:xfrm>
            <a:prstGeom prst="rect">
              <a:avLst/>
            </a:prstGeom>
            <a:solidFill>
              <a:schemeClr val="accent1">
                <a:alpha val="47058"/>
              </a:schemeClr>
            </a:solidFill>
            <a:ln w="9525" algn="ctr">
              <a:solidFill>
                <a:schemeClr val="tx1"/>
              </a:solidFill>
              <a:round/>
              <a:headEnd/>
              <a:tailEnd/>
            </a:ln>
          </p:spPr>
          <p:txBody>
            <a:bodyPr lIns="112947" tIns="56473" rIns="112947" bIns="56473">
              <a:spAutoFit/>
            </a:bodyPr>
            <a:lstStyle/>
            <a:p>
              <a:endParaRPr lang="zh-CN" altLang="en-US"/>
            </a:p>
          </p:txBody>
        </p:sp>
        <p:sp>
          <p:nvSpPr>
            <p:cNvPr id="41" name="矩形 86"/>
            <p:cNvSpPr>
              <a:spLocks noChangeArrowheads="1"/>
            </p:cNvSpPr>
            <p:nvPr/>
          </p:nvSpPr>
          <p:spPr bwMode="auto">
            <a:xfrm>
              <a:off x="4240070" y="2234878"/>
              <a:ext cx="286925" cy="384032"/>
            </a:xfrm>
            <a:prstGeom prst="rect">
              <a:avLst/>
            </a:prstGeom>
            <a:solidFill>
              <a:schemeClr val="accent1">
                <a:alpha val="47058"/>
              </a:schemeClr>
            </a:solidFill>
            <a:ln w="9525" algn="ctr">
              <a:solidFill>
                <a:schemeClr val="tx1"/>
              </a:solidFill>
              <a:round/>
              <a:headEnd/>
              <a:tailEnd/>
            </a:ln>
          </p:spPr>
          <p:txBody>
            <a:bodyPr lIns="112947" tIns="56473" rIns="112947" bIns="56473">
              <a:spAutoFit/>
            </a:bodyPr>
            <a:lstStyle/>
            <a:p>
              <a:endParaRPr lang="zh-CN" altLang="en-US"/>
            </a:p>
          </p:txBody>
        </p:sp>
        <p:sp>
          <p:nvSpPr>
            <p:cNvPr id="42" name="矩形 87"/>
            <p:cNvSpPr>
              <a:spLocks noChangeArrowheads="1"/>
            </p:cNvSpPr>
            <p:nvPr/>
          </p:nvSpPr>
          <p:spPr bwMode="auto">
            <a:xfrm>
              <a:off x="4690120" y="2234878"/>
              <a:ext cx="286925" cy="384032"/>
            </a:xfrm>
            <a:prstGeom prst="rect">
              <a:avLst/>
            </a:prstGeom>
            <a:solidFill>
              <a:schemeClr val="accent1">
                <a:alpha val="47058"/>
              </a:schemeClr>
            </a:solidFill>
            <a:ln w="9525" algn="ctr">
              <a:solidFill>
                <a:schemeClr val="tx1"/>
              </a:solidFill>
              <a:round/>
              <a:headEnd/>
              <a:tailEnd/>
            </a:ln>
          </p:spPr>
          <p:txBody>
            <a:bodyPr lIns="112947" tIns="56473" rIns="112947" bIns="56473">
              <a:spAutoFit/>
            </a:bodyPr>
            <a:lstStyle/>
            <a:p>
              <a:endParaRPr lang="zh-CN" altLang="en-US"/>
            </a:p>
          </p:txBody>
        </p:sp>
        <p:sp>
          <p:nvSpPr>
            <p:cNvPr id="43" name="矩形 88"/>
            <p:cNvSpPr>
              <a:spLocks noChangeArrowheads="1"/>
            </p:cNvSpPr>
            <p:nvPr/>
          </p:nvSpPr>
          <p:spPr bwMode="auto">
            <a:xfrm>
              <a:off x="2250415" y="2793148"/>
              <a:ext cx="286925" cy="384032"/>
            </a:xfrm>
            <a:prstGeom prst="rect">
              <a:avLst/>
            </a:prstGeom>
            <a:solidFill>
              <a:schemeClr val="accent1">
                <a:alpha val="47058"/>
              </a:schemeClr>
            </a:solidFill>
            <a:ln w="9525" algn="ctr">
              <a:solidFill>
                <a:schemeClr val="tx1"/>
              </a:solidFill>
              <a:round/>
              <a:headEnd/>
              <a:tailEnd/>
            </a:ln>
          </p:spPr>
          <p:txBody>
            <a:bodyPr lIns="112947" tIns="56473" rIns="112947" bIns="56473">
              <a:spAutoFit/>
            </a:bodyPr>
            <a:lstStyle/>
            <a:p>
              <a:endParaRPr lang="zh-CN" altLang="en-US"/>
            </a:p>
          </p:txBody>
        </p:sp>
        <p:sp>
          <p:nvSpPr>
            <p:cNvPr id="44" name="矩形 89"/>
            <p:cNvSpPr>
              <a:spLocks noChangeArrowheads="1"/>
            </p:cNvSpPr>
            <p:nvPr/>
          </p:nvSpPr>
          <p:spPr bwMode="auto">
            <a:xfrm>
              <a:off x="2762365" y="2793148"/>
              <a:ext cx="286925" cy="384032"/>
            </a:xfrm>
            <a:prstGeom prst="rect">
              <a:avLst/>
            </a:prstGeom>
            <a:solidFill>
              <a:schemeClr val="accent1">
                <a:alpha val="47058"/>
              </a:schemeClr>
            </a:solidFill>
            <a:ln w="9525" algn="ctr">
              <a:solidFill>
                <a:schemeClr val="tx1"/>
              </a:solidFill>
              <a:round/>
              <a:headEnd/>
              <a:tailEnd/>
            </a:ln>
          </p:spPr>
          <p:txBody>
            <a:bodyPr lIns="112947" tIns="56473" rIns="112947" bIns="56473">
              <a:spAutoFit/>
            </a:bodyPr>
            <a:lstStyle/>
            <a:p>
              <a:endParaRPr lang="zh-CN" altLang="en-US"/>
            </a:p>
          </p:txBody>
        </p:sp>
        <p:sp>
          <p:nvSpPr>
            <p:cNvPr id="45" name="矩形 90"/>
            <p:cNvSpPr>
              <a:spLocks noChangeArrowheads="1"/>
            </p:cNvSpPr>
            <p:nvPr/>
          </p:nvSpPr>
          <p:spPr bwMode="auto">
            <a:xfrm>
              <a:off x="3257420" y="2798930"/>
              <a:ext cx="286925" cy="384032"/>
            </a:xfrm>
            <a:prstGeom prst="rect">
              <a:avLst/>
            </a:prstGeom>
            <a:solidFill>
              <a:schemeClr val="accent1">
                <a:alpha val="47058"/>
              </a:schemeClr>
            </a:solidFill>
            <a:ln w="9525" algn="ctr">
              <a:solidFill>
                <a:schemeClr val="tx1"/>
              </a:solidFill>
              <a:round/>
              <a:headEnd/>
              <a:tailEnd/>
            </a:ln>
          </p:spPr>
          <p:txBody>
            <a:bodyPr lIns="112947" tIns="56473" rIns="112947" bIns="56473">
              <a:spAutoFit/>
            </a:bodyPr>
            <a:lstStyle/>
            <a:p>
              <a:endParaRPr lang="zh-CN" altLang="en-US"/>
            </a:p>
          </p:txBody>
        </p:sp>
        <p:sp>
          <p:nvSpPr>
            <p:cNvPr id="46" name="矩形 91"/>
            <p:cNvSpPr>
              <a:spLocks noChangeArrowheads="1"/>
            </p:cNvSpPr>
            <p:nvPr/>
          </p:nvSpPr>
          <p:spPr bwMode="auto">
            <a:xfrm>
              <a:off x="3752475" y="2798930"/>
              <a:ext cx="286925" cy="384032"/>
            </a:xfrm>
            <a:prstGeom prst="rect">
              <a:avLst/>
            </a:prstGeom>
            <a:solidFill>
              <a:schemeClr val="accent1">
                <a:alpha val="47058"/>
              </a:schemeClr>
            </a:solidFill>
            <a:ln w="9525" algn="ctr">
              <a:solidFill>
                <a:schemeClr val="tx1"/>
              </a:solidFill>
              <a:round/>
              <a:headEnd/>
              <a:tailEnd/>
            </a:ln>
          </p:spPr>
          <p:txBody>
            <a:bodyPr lIns="112947" tIns="56473" rIns="112947" bIns="56473">
              <a:spAutoFit/>
            </a:bodyPr>
            <a:lstStyle/>
            <a:p>
              <a:endParaRPr lang="zh-CN" altLang="en-US"/>
            </a:p>
          </p:txBody>
        </p:sp>
        <p:sp>
          <p:nvSpPr>
            <p:cNvPr id="47" name="矩形 92"/>
            <p:cNvSpPr>
              <a:spLocks noChangeArrowheads="1"/>
            </p:cNvSpPr>
            <p:nvPr/>
          </p:nvSpPr>
          <p:spPr bwMode="auto">
            <a:xfrm>
              <a:off x="4230635" y="2798930"/>
              <a:ext cx="286925" cy="384032"/>
            </a:xfrm>
            <a:prstGeom prst="rect">
              <a:avLst/>
            </a:prstGeom>
            <a:solidFill>
              <a:schemeClr val="accent1">
                <a:alpha val="47058"/>
              </a:schemeClr>
            </a:solidFill>
            <a:ln w="9525" algn="ctr">
              <a:solidFill>
                <a:schemeClr val="tx1"/>
              </a:solidFill>
              <a:round/>
              <a:headEnd/>
              <a:tailEnd/>
            </a:ln>
          </p:spPr>
          <p:txBody>
            <a:bodyPr lIns="112947" tIns="56473" rIns="112947" bIns="56473">
              <a:spAutoFit/>
            </a:bodyPr>
            <a:lstStyle/>
            <a:p>
              <a:endParaRPr lang="zh-CN" altLang="en-US"/>
            </a:p>
          </p:txBody>
        </p:sp>
      </p:grpSp>
      <p:sp>
        <p:nvSpPr>
          <p:cNvPr id="48" name="矩形 33"/>
          <p:cNvSpPr>
            <a:spLocks noChangeArrowheads="1"/>
          </p:cNvSpPr>
          <p:nvPr/>
        </p:nvSpPr>
        <p:spPr bwMode="auto">
          <a:xfrm>
            <a:off x="746575" y="2043113"/>
            <a:ext cx="2025650" cy="1258887"/>
          </a:xfrm>
          <a:prstGeom prst="rect">
            <a:avLst/>
          </a:prstGeom>
          <a:noFill/>
          <a:ln w="12700" algn="ctr">
            <a:solidFill>
              <a:schemeClr val="tx1"/>
            </a:solidFill>
            <a:round/>
            <a:headEnd/>
            <a:tailEnd/>
          </a:ln>
        </p:spPr>
        <p:txBody>
          <a:bodyPr lIns="112947" tIns="56473" rIns="112947" bIns="56473">
            <a:spAutoFit/>
          </a:bodyPr>
          <a:lstStyle/>
          <a:p>
            <a:endParaRPr lang="zh-CN" altLang="en-US"/>
          </a:p>
        </p:txBody>
      </p:sp>
      <p:sp>
        <p:nvSpPr>
          <p:cNvPr id="49" name="任意多边形 62"/>
          <p:cNvSpPr>
            <a:spLocks/>
          </p:cNvSpPr>
          <p:nvPr/>
        </p:nvSpPr>
        <p:spPr bwMode="auto">
          <a:xfrm>
            <a:off x="759275" y="3681413"/>
            <a:ext cx="2462212" cy="1201737"/>
          </a:xfrm>
          <a:custGeom>
            <a:avLst/>
            <a:gdLst>
              <a:gd name="T0" fmla="*/ 5862 w 2461847"/>
              <a:gd name="T1" fmla="*/ 0 h 1201616"/>
              <a:gd name="T2" fmla="*/ 0 w 2461847"/>
              <a:gd name="T3" fmla="*/ 1195754 h 1201616"/>
              <a:gd name="T4" fmla="*/ 1981200 w 2461847"/>
              <a:gd name="T5" fmla="*/ 1201616 h 1201616"/>
              <a:gd name="T6" fmla="*/ 1975339 w 2461847"/>
              <a:gd name="T7" fmla="*/ 609600 h 1201616"/>
              <a:gd name="T8" fmla="*/ 2461847 w 2461847"/>
              <a:gd name="T9" fmla="*/ 609600 h 1201616"/>
              <a:gd name="T10" fmla="*/ 2461847 w 2461847"/>
              <a:gd name="T11" fmla="*/ 0 h 1201616"/>
              <a:gd name="T12" fmla="*/ 5862 w 2461847"/>
              <a:gd name="T13" fmla="*/ 0 h 12016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461847" h="1201616">
                <a:moveTo>
                  <a:pt x="5862" y="0"/>
                </a:moveTo>
                <a:lnTo>
                  <a:pt x="0" y="1195754"/>
                </a:lnTo>
                <a:lnTo>
                  <a:pt x="1981200" y="1201616"/>
                </a:lnTo>
                <a:cubicBezTo>
                  <a:pt x="1979246" y="1004277"/>
                  <a:pt x="1977293" y="806939"/>
                  <a:pt x="1975339" y="609600"/>
                </a:cubicBezTo>
                <a:lnTo>
                  <a:pt x="2461847" y="609600"/>
                </a:lnTo>
                <a:lnTo>
                  <a:pt x="2461847" y="0"/>
                </a:lnTo>
                <a:lnTo>
                  <a:pt x="5862" y="0"/>
                </a:lnTo>
                <a:close/>
              </a:path>
            </a:pathLst>
          </a:custGeom>
          <a:noFill/>
          <a:ln w="12700" cap="flat" cmpd="sng" algn="ctr">
            <a:solidFill>
              <a:schemeClr val="tx1"/>
            </a:solidFill>
            <a:prstDash val="solid"/>
            <a:round/>
            <a:headEnd type="none" w="med" len="med"/>
            <a:tailEnd type="none" w="med" len="med"/>
          </a:ln>
        </p:spPr>
        <p:txBody>
          <a:bodyPr lIns="112947" tIns="56473" rIns="112947" bIns="56473">
            <a:spAutoFit/>
          </a:bodyPr>
          <a:lstStyle/>
          <a:p>
            <a:endParaRPr lang="zh-CN" altLang="en-US"/>
          </a:p>
        </p:txBody>
      </p:sp>
      <p:sp>
        <p:nvSpPr>
          <p:cNvPr id="50" name="任意多边形 58367"/>
          <p:cNvSpPr>
            <a:spLocks/>
          </p:cNvSpPr>
          <p:nvPr/>
        </p:nvSpPr>
        <p:spPr bwMode="auto">
          <a:xfrm>
            <a:off x="770387" y="5281613"/>
            <a:ext cx="2462213" cy="1166812"/>
          </a:xfrm>
          <a:custGeom>
            <a:avLst/>
            <a:gdLst>
              <a:gd name="T0" fmla="*/ 0 w 2461847"/>
              <a:gd name="T1" fmla="*/ 0 h 1166446"/>
              <a:gd name="T2" fmla="*/ 0 w 2461847"/>
              <a:gd name="T3" fmla="*/ 1166446 h 1166446"/>
              <a:gd name="T4" fmla="*/ 2461847 w 2461847"/>
              <a:gd name="T5" fmla="*/ 1166446 h 1166446"/>
              <a:gd name="T6" fmla="*/ 2461847 w 2461847"/>
              <a:gd name="T7" fmla="*/ 597877 h 1166446"/>
              <a:gd name="T8" fmla="*/ 1992924 w 2461847"/>
              <a:gd name="T9" fmla="*/ 597877 h 1166446"/>
              <a:gd name="T10" fmla="*/ 1992924 w 2461847"/>
              <a:gd name="T11" fmla="*/ 11723 h 1166446"/>
              <a:gd name="T12" fmla="*/ 0 w 2461847"/>
              <a:gd name="T13" fmla="*/ 0 h 116644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461847" h="1166446">
                <a:moveTo>
                  <a:pt x="0" y="0"/>
                </a:moveTo>
                <a:lnTo>
                  <a:pt x="0" y="1166446"/>
                </a:lnTo>
                <a:lnTo>
                  <a:pt x="2461847" y="1166446"/>
                </a:lnTo>
                <a:lnTo>
                  <a:pt x="2461847" y="597877"/>
                </a:lnTo>
                <a:lnTo>
                  <a:pt x="1992924" y="597877"/>
                </a:lnTo>
                <a:lnTo>
                  <a:pt x="1992924" y="11723"/>
                </a:lnTo>
                <a:lnTo>
                  <a:pt x="0" y="0"/>
                </a:lnTo>
                <a:close/>
              </a:path>
            </a:pathLst>
          </a:custGeom>
          <a:noFill/>
          <a:ln w="12700" cap="flat" cmpd="sng" algn="ctr">
            <a:solidFill>
              <a:schemeClr val="tx1"/>
            </a:solidFill>
            <a:prstDash val="solid"/>
            <a:round/>
            <a:headEnd type="none" w="med" len="med"/>
            <a:tailEnd type="none" w="med" len="med"/>
          </a:ln>
        </p:spPr>
        <p:txBody>
          <a:bodyPr lIns="112947" tIns="56473" rIns="112947" bIns="56473">
            <a:spAutoFit/>
          </a:bodyPr>
          <a:lstStyle/>
          <a:p>
            <a:endParaRPr lang="zh-CN" altLang="en-US"/>
          </a:p>
        </p:txBody>
      </p:sp>
      <p:cxnSp>
        <p:nvCxnSpPr>
          <p:cNvPr id="51" name="直接连接符 58371"/>
          <p:cNvCxnSpPr>
            <a:cxnSpLocks noChangeShapeType="1"/>
          </p:cNvCxnSpPr>
          <p:nvPr/>
        </p:nvCxnSpPr>
        <p:spPr bwMode="auto">
          <a:xfrm>
            <a:off x="3267525" y="2033588"/>
            <a:ext cx="0" cy="4521200"/>
          </a:xfrm>
          <a:prstGeom prst="line">
            <a:avLst/>
          </a:prstGeom>
          <a:noFill/>
          <a:ln w="19050" algn="ctr">
            <a:solidFill>
              <a:schemeClr val="tx1"/>
            </a:solidFill>
            <a:prstDash val="lgDash"/>
            <a:round/>
            <a:headEnd/>
            <a:tailEnd/>
          </a:ln>
          <a:effectLst/>
        </p:spPr>
      </p:cxnSp>
      <p:sp>
        <p:nvSpPr>
          <p:cNvPr id="52" name="矩形 51"/>
          <p:cNvSpPr/>
          <p:nvPr/>
        </p:nvSpPr>
        <p:spPr>
          <a:xfrm>
            <a:off x="5506738" y="2365647"/>
            <a:ext cx="3070071" cy="609398"/>
          </a:xfrm>
          <a:prstGeom prst="rect">
            <a:avLst/>
          </a:prstGeom>
        </p:spPr>
        <p:txBody>
          <a:bodyPr wrap="none">
            <a:spAutoFit/>
          </a:bodyPr>
          <a:lstStyle/>
          <a:p>
            <a:r>
              <a:rPr lang="zh-CN" altLang="en-US" sz="2800" smtClean="0"/>
              <a:t>最后一个符号相同</a:t>
            </a:r>
            <a:endParaRPr lang="zh-CN" altLang="en-US" sz="2800"/>
          </a:p>
        </p:txBody>
      </p:sp>
      <p:sp>
        <p:nvSpPr>
          <p:cNvPr id="53" name="矩形 52"/>
          <p:cNvSpPr/>
          <p:nvPr/>
        </p:nvSpPr>
        <p:spPr>
          <a:xfrm>
            <a:off x="5506738" y="4672215"/>
            <a:ext cx="3430747" cy="609398"/>
          </a:xfrm>
          <a:prstGeom prst="rect">
            <a:avLst/>
          </a:prstGeom>
        </p:spPr>
        <p:txBody>
          <a:bodyPr wrap="none">
            <a:spAutoFit/>
          </a:bodyPr>
          <a:lstStyle/>
          <a:p>
            <a:r>
              <a:rPr lang="zh-CN" altLang="en-US" sz="2800" smtClean="0"/>
              <a:t>最后一个符号不相同</a:t>
            </a:r>
            <a:endParaRPr lang="zh-CN" altLang="en-US" sz="2800"/>
          </a:p>
        </p:txBody>
      </p:sp>
    </p:spTree>
    <p:extLst>
      <p:ext uri="{BB962C8B-B14F-4D97-AF65-F5344CB8AC3E}">
        <p14:creationId xmlns:p14="http://schemas.microsoft.com/office/powerpoint/2010/main" val="42067655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3" descr="未命名"/>
          <p:cNvPicPr>
            <a:picLocks noChangeAspect="1" noChangeArrowheads="1"/>
          </p:cNvPicPr>
          <p:nvPr/>
        </p:nvPicPr>
        <p:blipFill>
          <a:blip r:embed="rId2" cstate="print"/>
          <a:srcRect/>
          <a:stretch>
            <a:fillRect/>
          </a:stretch>
        </p:blipFill>
        <p:spPr bwMode="auto">
          <a:xfrm>
            <a:off x="681038" y="593725"/>
            <a:ext cx="7632700" cy="3662363"/>
          </a:xfrm>
          <a:prstGeom prst="rect">
            <a:avLst/>
          </a:prstGeom>
          <a:noFill/>
          <a:ln w="9525">
            <a:noFill/>
            <a:miter lim="800000"/>
            <a:headEnd/>
            <a:tailEnd/>
          </a:ln>
        </p:spPr>
      </p:pic>
      <p:pic>
        <p:nvPicPr>
          <p:cNvPr id="6" name="Picture 5" descr="c:\users\hp\appdata\roaming\360se6\User Data\temp\093657496.jpg"/>
          <p:cNvPicPr>
            <a:picLocks noChangeAspect="1" noChangeArrowheads="1"/>
          </p:cNvPicPr>
          <p:nvPr/>
        </p:nvPicPr>
        <p:blipFill>
          <a:blip r:embed="rId3" cstate="print"/>
          <a:srcRect/>
          <a:stretch>
            <a:fillRect/>
          </a:stretch>
        </p:blipFill>
        <p:spPr bwMode="auto">
          <a:xfrm>
            <a:off x="331788" y="4643438"/>
            <a:ext cx="8497887" cy="1485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395288" y="4437063"/>
            <a:ext cx="8204200" cy="1879600"/>
          </a:xfrm>
          <a:prstGeom prst="rect">
            <a:avLst/>
          </a:prstGeom>
          <a:noFill/>
          <a:ln w="38100">
            <a:noFill/>
            <a:miter lim="800000"/>
            <a:headEnd/>
            <a:tailEnd/>
          </a:ln>
          <a:effectLst/>
        </p:spPr>
        <p:txBody>
          <a:bodyPr lIns="90000" tIns="46800" rIns="90000" bIns="46800">
            <a:spAutoFit/>
          </a:bodyPr>
          <a:lstStyle/>
          <a:p>
            <a:pPr indent="720725" algn="just" eaLnBrk="1" hangingPunct="1">
              <a:lnSpc>
                <a:spcPct val="100000"/>
              </a:lnSpc>
            </a:pPr>
            <a:r>
              <a:rPr kumimoji="1" lang="zh-CN" altLang="en-US" sz="2800" dirty="0">
                <a:solidFill>
                  <a:schemeClr val="tx1"/>
                </a:solidFill>
                <a:effectLst/>
                <a:latin typeface="Times New Roman" pitchFamily="18" charset="0"/>
              </a:rPr>
              <a:t>根据以上拓扑关系，可以在不用递归的情况下计算</a:t>
            </a:r>
            <a:r>
              <a:rPr kumimoji="1" lang="en-US" altLang="zh-CN" sz="2800" dirty="0">
                <a:solidFill>
                  <a:schemeClr val="tx1"/>
                </a:solidFill>
                <a:effectLst/>
                <a:latin typeface="Times New Roman" pitchFamily="18" charset="0"/>
              </a:rPr>
              <a:t>lcs(i, j)</a:t>
            </a:r>
            <a:r>
              <a:rPr kumimoji="1" lang="zh-CN" altLang="en-US" sz="2800" dirty="0">
                <a:solidFill>
                  <a:schemeClr val="tx1"/>
                </a:solidFill>
                <a:effectLst/>
                <a:latin typeface="Times New Roman" pitchFamily="18" charset="0"/>
              </a:rPr>
              <a:t>。算法</a:t>
            </a:r>
            <a:r>
              <a:rPr kumimoji="1" lang="en-US" altLang="zh-CN" sz="2800" dirty="0">
                <a:solidFill>
                  <a:schemeClr val="tx1"/>
                </a:solidFill>
                <a:effectLst/>
                <a:latin typeface="Times New Roman" pitchFamily="18" charset="0"/>
              </a:rPr>
              <a:t>Lcs</a:t>
            </a:r>
            <a:r>
              <a:rPr kumimoji="1" lang="zh-CN" altLang="en-US" sz="2800" dirty="0">
                <a:solidFill>
                  <a:schemeClr val="tx1"/>
                </a:solidFill>
                <a:effectLst/>
                <a:latin typeface="Times New Roman" pitchFamily="18" charset="0"/>
              </a:rPr>
              <a:t>实现了上述优化策略，这种策略体现了动态规划的思想。算法</a:t>
            </a:r>
            <a:r>
              <a:rPr kumimoji="1" lang="en-US" altLang="zh-CN" sz="2800" dirty="0">
                <a:solidFill>
                  <a:schemeClr val="tx1"/>
                </a:solidFill>
                <a:effectLst/>
                <a:latin typeface="Times New Roman" pitchFamily="18" charset="0"/>
              </a:rPr>
              <a:t>Lcs</a:t>
            </a:r>
            <a:r>
              <a:rPr kumimoji="1" lang="zh-CN" altLang="en-US" sz="2800" dirty="0">
                <a:solidFill>
                  <a:schemeClr val="tx1"/>
                </a:solidFill>
                <a:effectLst/>
                <a:latin typeface="Times New Roman" pitchFamily="18" charset="0"/>
              </a:rPr>
              <a:t>的时间复杂性显然是</a:t>
            </a:r>
            <a:r>
              <a:rPr kumimoji="1" lang="en-US" altLang="zh-CN" sz="2800" dirty="0">
                <a:solidFill>
                  <a:schemeClr val="tx1"/>
                </a:solidFill>
                <a:effectLst/>
                <a:latin typeface="Times New Roman" pitchFamily="18" charset="0"/>
              </a:rPr>
              <a:t>O(n</a:t>
            </a:r>
            <a:r>
              <a:rPr kumimoji="1" lang="en-US" altLang="zh-CN" sz="2800" dirty="0">
                <a:solidFill>
                  <a:schemeClr val="tx1"/>
                </a:solidFill>
                <a:effectLst/>
                <a:latin typeface="Times New Roman" pitchFamily="18" charset="0"/>
                <a:sym typeface="Symbol" pitchFamily="18" charset="2"/>
              </a:rPr>
              <a:t>×</a:t>
            </a:r>
            <a:r>
              <a:rPr kumimoji="1" lang="en-US" altLang="zh-CN" sz="2800" dirty="0">
                <a:solidFill>
                  <a:schemeClr val="tx1"/>
                </a:solidFill>
                <a:effectLst/>
                <a:latin typeface="Times New Roman" pitchFamily="18" charset="0"/>
              </a:rPr>
              <a:t>m)</a:t>
            </a:r>
            <a:r>
              <a:rPr kumimoji="1" lang="zh-CN" altLang="en-US" sz="2800" dirty="0">
                <a:solidFill>
                  <a:schemeClr val="tx1"/>
                </a:solidFill>
                <a:effectLst/>
                <a:latin typeface="Times New Roman" pitchFamily="18" charset="0"/>
              </a:rPr>
              <a:t>，这比其递归版有很大改进。 </a:t>
            </a:r>
          </a:p>
        </p:txBody>
      </p:sp>
      <p:pic>
        <p:nvPicPr>
          <p:cNvPr id="3" name="Picture 3" descr="未命名"/>
          <p:cNvPicPr>
            <a:picLocks noChangeAspect="1" noChangeArrowheads="1"/>
          </p:cNvPicPr>
          <p:nvPr/>
        </p:nvPicPr>
        <p:blipFill>
          <a:blip r:embed="rId2" cstate="print"/>
          <a:srcRect/>
          <a:stretch>
            <a:fillRect/>
          </a:stretch>
        </p:blipFill>
        <p:spPr bwMode="auto">
          <a:xfrm>
            <a:off x="684213" y="593725"/>
            <a:ext cx="7632700" cy="3662363"/>
          </a:xfrm>
          <a:prstGeom prst="rect">
            <a:avLst/>
          </a:prstGeom>
          <a:noFill/>
          <a:ln w="9525">
            <a:noFill/>
            <a:miter lim="800000"/>
            <a:headEnd/>
            <a:tailEnd/>
          </a:ln>
        </p:spPr>
      </p:pic>
    </p:spTree>
    <p:extLst>
      <p:ext uri="{BB962C8B-B14F-4D97-AF65-F5344CB8AC3E}">
        <p14:creationId xmlns:p14="http://schemas.microsoft.com/office/powerpoint/2010/main" val="2766687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p:cNvSpPr>
            <a:spLocks noChangeArrowheads="1"/>
          </p:cNvSpPr>
          <p:nvPr/>
        </p:nvSpPr>
        <p:spPr bwMode="auto">
          <a:xfrm>
            <a:off x="2338970" y="1788340"/>
            <a:ext cx="3849114" cy="535531"/>
          </a:xfrm>
          <a:prstGeom prst="rect">
            <a:avLst/>
          </a:prstGeom>
          <a:noFill/>
          <a:ln w="9525">
            <a:noFill/>
            <a:miter lim="800000"/>
            <a:headEnd/>
            <a:tailEnd/>
          </a:ln>
        </p:spPr>
        <p:txBody>
          <a:bodyPr wrap="square">
            <a:spAutoFit/>
          </a:bodyPr>
          <a:lstStyle/>
          <a:p>
            <a:r>
              <a:rPr lang="en-US" altLang="zh-CN" sz="2400" dirty="0">
                <a:solidFill>
                  <a:schemeClr val="tx1"/>
                </a:solidFill>
                <a:latin typeface="Times New Roman" pitchFamily="18" charset="0"/>
                <a:cs typeface="Times New Roman" pitchFamily="18" charset="0"/>
              </a:rPr>
              <a:t>B    </a:t>
            </a:r>
            <a:r>
              <a:rPr lang="en-US" altLang="zh-CN" sz="2400" dirty="0" smtClean="0">
                <a:solidFill>
                  <a:schemeClr val="tx1"/>
                </a:solidFill>
                <a:latin typeface="Times New Roman" pitchFamily="18" charset="0"/>
                <a:cs typeface="Times New Roman" pitchFamily="18" charset="0"/>
              </a:rPr>
              <a:t>  D      </a:t>
            </a:r>
            <a:r>
              <a:rPr lang="en-US" altLang="zh-CN" sz="2400" dirty="0">
                <a:solidFill>
                  <a:schemeClr val="tx1"/>
                </a:solidFill>
                <a:latin typeface="Times New Roman" pitchFamily="18" charset="0"/>
                <a:cs typeface="Times New Roman" pitchFamily="18" charset="0"/>
              </a:rPr>
              <a:t>C </a:t>
            </a:r>
            <a:r>
              <a:rPr lang="en-US" altLang="zh-CN" sz="2400" dirty="0" smtClean="0">
                <a:solidFill>
                  <a:schemeClr val="tx1"/>
                </a:solidFill>
                <a:latin typeface="Times New Roman" pitchFamily="18" charset="0"/>
                <a:cs typeface="Times New Roman" pitchFamily="18" charset="0"/>
              </a:rPr>
              <a:t>     A      </a:t>
            </a:r>
            <a:r>
              <a:rPr lang="en-US" altLang="zh-CN" sz="2400" smtClean="0">
                <a:solidFill>
                  <a:schemeClr val="tx1"/>
                </a:solidFill>
                <a:latin typeface="Times New Roman" pitchFamily="18" charset="0"/>
                <a:cs typeface="Times New Roman" pitchFamily="18" charset="0"/>
              </a:rPr>
              <a:t>B      A</a:t>
            </a:r>
            <a:endParaRPr lang="en-US" altLang="zh-CN" sz="2400" dirty="0" smtClean="0">
              <a:solidFill>
                <a:schemeClr val="tx1"/>
              </a:solidFill>
              <a:latin typeface="Times New Roman" pitchFamily="18" charset="0"/>
              <a:cs typeface="Times New Roman" pitchFamily="18" charset="0"/>
            </a:endParaRPr>
          </a:p>
        </p:txBody>
      </p:sp>
      <p:sp>
        <p:nvSpPr>
          <p:cNvPr id="3" name="矩形 3"/>
          <p:cNvSpPr>
            <a:spLocks noChangeArrowheads="1"/>
          </p:cNvSpPr>
          <p:nvPr/>
        </p:nvSpPr>
        <p:spPr bwMode="auto">
          <a:xfrm>
            <a:off x="881590" y="2715543"/>
            <a:ext cx="581025" cy="3233737"/>
          </a:xfrm>
          <a:prstGeom prst="rect">
            <a:avLst/>
          </a:prstGeom>
          <a:noFill/>
          <a:ln w="9525">
            <a:noFill/>
            <a:miter lim="800000"/>
            <a:headEnd/>
            <a:tailEnd/>
          </a:ln>
        </p:spPr>
        <p:txBody>
          <a:bodyPr>
            <a:spAutoFit/>
          </a:bodyPr>
          <a:lstStyle/>
          <a:p>
            <a:pPr algn="r">
              <a:lnSpc>
                <a:spcPts val="3500"/>
              </a:lnSpc>
            </a:pPr>
            <a:r>
              <a:rPr lang="en-US" altLang="zh-CN" sz="2400" dirty="0">
                <a:solidFill>
                  <a:schemeClr val="tx1"/>
                </a:solidFill>
                <a:latin typeface="Times New Roman" pitchFamily="18" charset="0"/>
                <a:cs typeface="Times New Roman" pitchFamily="18" charset="0"/>
              </a:rPr>
              <a:t>A</a:t>
            </a:r>
          </a:p>
          <a:p>
            <a:pPr algn="r">
              <a:lnSpc>
                <a:spcPts val="3500"/>
              </a:lnSpc>
            </a:pPr>
            <a:r>
              <a:rPr lang="en-US" altLang="zh-CN" sz="2400" dirty="0">
                <a:solidFill>
                  <a:schemeClr val="tx1"/>
                </a:solidFill>
                <a:latin typeface="Times New Roman" pitchFamily="18" charset="0"/>
                <a:cs typeface="Times New Roman" pitchFamily="18" charset="0"/>
              </a:rPr>
              <a:t>B</a:t>
            </a:r>
          </a:p>
          <a:p>
            <a:pPr algn="r">
              <a:lnSpc>
                <a:spcPts val="3500"/>
              </a:lnSpc>
            </a:pPr>
            <a:r>
              <a:rPr lang="en-US" altLang="zh-CN" sz="2400" dirty="0">
                <a:solidFill>
                  <a:schemeClr val="tx1"/>
                </a:solidFill>
                <a:latin typeface="Times New Roman" pitchFamily="18" charset="0"/>
                <a:cs typeface="Times New Roman" pitchFamily="18" charset="0"/>
              </a:rPr>
              <a:t>C</a:t>
            </a:r>
          </a:p>
          <a:p>
            <a:pPr algn="r">
              <a:lnSpc>
                <a:spcPts val="3500"/>
              </a:lnSpc>
            </a:pPr>
            <a:r>
              <a:rPr lang="en-US" altLang="zh-CN" sz="2400" dirty="0">
                <a:solidFill>
                  <a:schemeClr val="tx1"/>
                </a:solidFill>
                <a:latin typeface="Times New Roman" pitchFamily="18" charset="0"/>
                <a:cs typeface="Times New Roman" pitchFamily="18" charset="0"/>
              </a:rPr>
              <a:t>B</a:t>
            </a:r>
          </a:p>
          <a:p>
            <a:pPr algn="r">
              <a:lnSpc>
                <a:spcPts val="3500"/>
              </a:lnSpc>
            </a:pPr>
            <a:r>
              <a:rPr lang="en-US" altLang="zh-CN" sz="2400" dirty="0">
                <a:solidFill>
                  <a:schemeClr val="tx1"/>
                </a:solidFill>
                <a:latin typeface="Times New Roman" pitchFamily="18" charset="0"/>
                <a:cs typeface="Times New Roman" pitchFamily="18" charset="0"/>
              </a:rPr>
              <a:t>D</a:t>
            </a:r>
          </a:p>
          <a:p>
            <a:pPr algn="r">
              <a:lnSpc>
                <a:spcPts val="3500"/>
              </a:lnSpc>
            </a:pPr>
            <a:r>
              <a:rPr lang="en-US" altLang="zh-CN" sz="2400" dirty="0">
                <a:solidFill>
                  <a:schemeClr val="tx1"/>
                </a:solidFill>
                <a:latin typeface="Times New Roman" pitchFamily="18" charset="0"/>
                <a:cs typeface="Times New Roman" pitchFamily="18" charset="0"/>
              </a:rPr>
              <a:t>A</a:t>
            </a:r>
          </a:p>
          <a:p>
            <a:pPr algn="r">
              <a:lnSpc>
                <a:spcPts val="3500"/>
              </a:lnSpc>
            </a:pPr>
            <a:r>
              <a:rPr lang="en-US" altLang="zh-CN" sz="2400" dirty="0">
                <a:solidFill>
                  <a:schemeClr val="tx1"/>
                </a:solidFill>
                <a:latin typeface="Times New Roman" pitchFamily="18" charset="0"/>
                <a:cs typeface="Times New Roman" pitchFamily="18" charset="0"/>
              </a:rPr>
              <a:t>B</a:t>
            </a:r>
          </a:p>
        </p:txBody>
      </p:sp>
      <p:sp>
        <p:nvSpPr>
          <p:cNvPr id="4" name="矩形 4"/>
          <p:cNvSpPr>
            <a:spLocks noChangeArrowheads="1"/>
          </p:cNvSpPr>
          <p:nvPr/>
        </p:nvSpPr>
        <p:spPr bwMode="auto">
          <a:xfrm>
            <a:off x="2352675" y="233645"/>
            <a:ext cx="4803775" cy="757238"/>
          </a:xfrm>
          <a:prstGeom prst="rect">
            <a:avLst/>
          </a:prstGeom>
          <a:noFill/>
          <a:ln w="9525">
            <a:noFill/>
            <a:miter lim="800000"/>
            <a:headEnd/>
            <a:tailEnd/>
          </a:ln>
        </p:spPr>
        <p:txBody>
          <a:bodyPr>
            <a:spAutoFit/>
          </a:bodyPr>
          <a:lstStyle/>
          <a:p>
            <a:r>
              <a:rPr lang="en-US" altLang="zh-CN" sz="3600">
                <a:solidFill>
                  <a:schemeClr val="tx1"/>
                </a:solidFill>
                <a:latin typeface="Times New Roman" pitchFamily="18" charset="0"/>
                <a:cs typeface="Times New Roman" pitchFamily="18" charset="0"/>
              </a:rPr>
              <a:t>B  D  C  A  B  A</a:t>
            </a:r>
            <a:endParaRPr lang="zh-CN" altLang="en-US" sz="3600">
              <a:solidFill>
                <a:schemeClr val="tx1"/>
              </a:solidFill>
              <a:latin typeface="Times New Roman" pitchFamily="18" charset="0"/>
              <a:cs typeface="Times New Roman" pitchFamily="18" charset="0"/>
            </a:endParaRPr>
          </a:p>
        </p:txBody>
      </p:sp>
      <p:sp>
        <p:nvSpPr>
          <p:cNvPr id="5" name="矩形 5"/>
          <p:cNvSpPr>
            <a:spLocks noChangeArrowheads="1"/>
          </p:cNvSpPr>
          <p:nvPr/>
        </p:nvSpPr>
        <p:spPr bwMode="auto">
          <a:xfrm>
            <a:off x="2322513" y="876775"/>
            <a:ext cx="5335587" cy="646113"/>
          </a:xfrm>
          <a:prstGeom prst="rect">
            <a:avLst/>
          </a:prstGeom>
          <a:noFill/>
          <a:ln w="9525">
            <a:noFill/>
            <a:miter lim="800000"/>
            <a:headEnd/>
            <a:tailEnd/>
          </a:ln>
        </p:spPr>
        <p:txBody>
          <a:bodyPr>
            <a:spAutoFit/>
          </a:bodyPr>
          <a:lstStyle/>
          <a:p>
            <a:pPr>
              <a:lnSpc>
                <a:spcPct val="100000"/>
              </a:lnSpc>
            </a:pPr>
            <a:r>
              <a:rPr lang="en-US" altLang="zh-CN" sz="3600">
                <a:solidFill>
                  <a:schemeClr val="tx1"/>
                </a:solidFill>
                <a:latin typeface="Times New Roman" pitchFamily="18" charset="0"/>
                <a:cs typeface="Times New Roman" pitchFamily="18" charset="0"/>
              </a:rPr>
              <a:t>A  B  C  B  D  A  B  </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1660" y="2285207"/>
            <a:ext cx="4676424" cy="36493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8" name="椭圆 47"/>
          <p:cNvSpPr/>
          <p:nvPr/>
        </p:nvSpPr>
        <p:spPr bwMode="auto">
          <a:xfrm>
            <a:off x="4211960" y="4030282"/>
            <a:ext cx="542671" cy="568848"/>
          </a:xfrm>
          <a:prstGeom prst="ellipse">
            <a:avLst/>
          </a:prstGeom>
          <a:noFill/>
          <a:ln w="25400" cap="flat" cmpd="sng" algn="ctr">
            <a:solidFill>
              <a:srgbClr val="FFFF00"/>
            </a:solidFill>
            <a:prstDash val="solid"/>
            <a:round/>
            <a:headEnd type="none" w="med" len="med"/>
            <a:tailEnd type="none" w="med" len="med"/>
          </a:ln>
          <a:effectLst/>
        </p:spPr>
        <p:txBody>
          <a:bodyPr vert="horz" wrap="square" lIns="112947" tIns="56473" rIns="112947" bIns="56473" numCol="1" rtlCol="0" anchor="t" anchorCtr="0" compatLnSpc="1">
            <a:prstTxWarp prst="textNoShape">
              <a:avLst/>
            </a:prstTxWarp>
            <a:spAutoFit/>
          </a:bodyPr>
          <a:lstStyle/>
          <a:p>
            <a:pPr marL="0" marR="0" indent="0" algn="l" defTabSz="914400" rtl="0" eaLnBrk="0" fontAlgn="base" latinLnBrk="0" hangingPunct="0">
              <a:lnSpc>
                <a:spcPct val="120000"/>
              </a:lnSpc>
              <a:spcBef>
                <a:spcPct val="0"/>
              </a:spcBef>
              <a:spcAft>
                <a:spcPct val="0"/>
              </a:spcAft>
              <a:buClrTx/>
              <a:buSzTx/>
              <a:buFontTx/>
              <a:buNone/>
              <a:tabLst/>
            </a:pPr>
            <a:endParaRPr kumimoji="0" lang="zh-CN" altLang="en-US" sz="4000" b="1" i="0" u="none" strike="noStrike" cap="none" normalizeH="0" baseline="0" smtClean="0">
              <a:ln>
                <a:noFill/>
              </a:ln>
              <a:solidFill>
                <a:schemeClr val="tx1"/>
              </a:solidFill>
              <a:effectLst>
                <a:outerShdw blurRad="38100" dist="38100" dir="2700000" algn="tl">
                  <a:srgbClr val="000000">
                    <a:alpha val="43137"/>
                  </a:srgbClr>
                </a:outerShdw>
              </a:effectLst>
              <a:latin typeface="楷体_GB2312" pitchFamily="49" charset="-122"/>
              <a:ea typeface="楷体_GB2312" pitchFamily="49" charset="-122"/>
            </a:endParaRPr>
          </a:p>
        </p:txBody>
      </p:sp>
      <p:sp>
        <p:nvSpPr>
          <p:cNvPr id="50" name="圆角矩形标注 49"/>
          <p:cNvSpPr/>
          <p:nvPr/>
        </p:nvSpPr>
        <p:spPr bwMode="auto">
          <a:xfrm>
            <a:off x="6413312" y="2285207"/>
            <a:ext cx="2489575" cy="1597223"/>
          </a:xfrm>
          <a:prstGeom prst="wedgeRoundRectCallout">
            <a:avLst>
              <a:gd name="adj1" fmla="val -118171"/>
              <a:gd name="adj2" fmla="val 77390"/>
              <a:gd name="adj3" fmla="val 16667"/>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vert="horz" wrap="square" lIns="112947" tIns="56473" rIns="112947" bIns="56473" numCol="1" rtlCol="0" anchor="t" anchorCtr="0" compatLnSpc="1">
            <a:prstTxWarp prst="textNoShape">
              <a:avLst/>
            </a:prstTxWarp>
            <a:spAutoFit/>
          </a:bodyPr>
          <a:lstStyle/>
          <a:p>
            <a:pPr marL="0" marR="0" indent="0" algn="just" defTabSz="914400" rtl="0" eaLnBrk="0" fontAlgn="base" latinLnBrk="0" hangingPunct="0">
              <a:lnSpc>
                <a:spcPct val="12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cs typeface="Times New Roman" pitchFamily="18" charset="0"/>
              </a:rPr>
              <a:t>BDCA</a:t>
            </a:r>
            <a:r>
              <a:rPr kumimoji="0" lang="zh-CN" altLang="en-US" sz="2400" b="1" i="0" u="none" strike="noStrike" cap="none" normalizeH="0" baseline="0" smtClean="0">
                <a:ln>
                  <a:noFill/>
                </a:ln>
                <a:solidFill>
                  <a:schemeClr val="tx1"/>
                </a:solidFill>
                <a:effectLst/>
                <a:latin typeface="Times New Roman" pitchFamily="18" charset="0"/>
                <a:cs typeface="Times New Roman" pitchFamily="18" charset="0"/>
              </a:rPr>
              <a:t>与</a:t>
            </a:r>
            <a:r>
              <a:rPr kumimoji="0" lang="en-US" altLang="zh-CN" sz="2400" b="1" i="0" u="none" strike="noStrike" cap="none" normalizeH="0" baseline="0" smtClean="0">
                <a:ln>
                  <a:noFill/>
                </a:ln>
                <a:solidFill>
                  <a:schemeClr val="tx1"/>
                </a:solidFill>
                <a:effectLst/>
                <a:latin typeface="Times New Roman" pitchFamily="18" charset="0"/>
                <a:cs typeface="Times New Roman" pitchFamily="18" charset="0"/>
              </a:rPr>
              <a:t>ABCB</a:t>
            </a:r>
            <a:r>
              <a:rPr kumimoji="0" lang="zh-CN" altLang="en-US" sz="2400" b="1" i="0" u="none" strike="noStrike" cap="none" normalizeH="0" baseline="0" smtClean="0">
                <a:ln>
                  <a:noFill/>
                </a:ln>
                <a:solidFill>
                  <a:schemeClr val="tx1"/>
                </a:solidFill>
                <a:effectLst/>
                <a:latin typeface="Times New Roman" pitchFamily="18" charset="0"/>
                <a:cs typeface="Times New Roman" pitchFamily="18" charset="0"/>
              </a:rPr>
              <a:t>的最长公共子序列的长度</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0115" name="Text Box 3"/>
          <p:cNvSpPr txBox="1">
            <a:spLocks noChangeArrowheads="1"/>
          </p:cNvSpPr>
          <p:nvPr/>
        </p:nvSpPr>
        <p:spPr bwMode="auto">
          <a:xfrm>
            <a:off x="611188" y="1133475"/>
            <a:ext cx="7785100" cy="2451100"/>
          </a:xfrm>
          <a:prstGeom prst="rect">
            <a:avLst/>
          </a:prstGeom>
          <a:noFill/>
          <a:ln w="9525">
            <a:noFill/>
            <a:miter lim="800000"/>
            <a:headEnd/>
            <a:tailEnd/>
          </a:ln>
          <a:effectLst/>
        </p:spPr>
        <p:txBody>
          <a:bodyPr lIns="112947" tIns="56473" rIns="112947" bIns="56473">
            <a:spAutoFit/>
          </a:bodyPr>
          <a:lstStyle/>
          <a:p>
            <a:pPr indent="812800">
              <a:spcBef>
                <a:spcPct val="50000"/>
              </a:spcBef>
            </a:pPr>
            <a:r>
              <a:rPr lang="zh-CN" altLang="en-US" sz="3200">
                <a:effectLst>
                  <a:outerShdw blurRad="38100" dist="38100" dir="2700000" algn="tl">
                    <a:srgbClr val="C0C0C0"/>
                  </a:outerShdw>
                </a:effectLst>
              </a:rPr>
              <a:t>动态规划使用的依然是分而治之的策略，只不过它比一般的分而治之策略更加高明，或者说，它是一种更加有针对性的分而治之的策略。</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6802" name="Text Box 2"/>
          <p:cNvSpPr txBox="1">
            <a:spLocks noChangeArrowheads="1"/>
          </p:cNvSpPr>
          <p:nvPr/>
        </p:nvSpPr>
        <p:spPr bwMode="auto">
          <a:xfrm>
            <a:off x="0" y="514350"/>
            <a:ext cx="9144000" cy="4034054"/>
          </a:xfrm>
          <a:prstGeom prst="rect">
            <a:avLst/>
          </a:prstGeom>
          <a:solidFill>
            <a:srgbClr val="00CC99"/>
          </a:solidFill>
          <a:ln w="38100">
            <a:noFill/>
            <a:miter lim="800000"/>
            <a:headEnd/>
            <a:tailEnd/>
          </a:ln>
          <a:effectLst/>
        </p:spPr>
        <p:txBody>
          <a:bodyPr wrap="square" lIns="90000" tIns="46800" rIns="90000" bIns="46800">
            <a:spAutoFit/>
          </a:bodyPr>
          <a:lstStyle/>
          <a:p>
            <a:pPr>
              <a:lnSpc>
                <a:spcPct val="100000"/>
              </a:lnSpc>
            </a:pPr>
            <a:r>
              <a:rPr kumimoji="1" lang="en-US" altLang="zh-CN" sz="3200" noProof="1">
                <a:effectLst/>
                <a:latin typeface="Times New Roman" pitchFamily="18" charset="0"/>
              </a:rPr>
              <a:t>def  Lcs( x, y ) : # DP</a:t>
            </a:r>
          </a:p>
          <a:p>
            <a:pPr>
              <a:lnSpc>
                <a:spcPct val="100000"/>
              </a:lnSpc>
            </a:pPr>
            <a:r>
              <a:rPr kumimoji="1" lang="en-US" altLang="zh-CN" sz="3200" noProof="1">
                <a:effectLst/>
                <a:latin typeface="Times New Roman" pitchFamily="18" charset="0"/>
              </a:rPr>
              <a:t>    n, m = len(x)+1, len(y)+1</a:t>
            </a:r>
          </a:p>
          <a:p>
            <a:pPr>
              <a:lnSpc>
                <a:spcPct val="100000"/>
              </a:lnSpc>
            </a:pPr>
            <a:r>
              <a:rPr kumimoji="1" lang="en-US" altLang="zh-CN" sz="3200" noProof="1">
                <a:effectLst/>
                <a:latin typeface="Times New Roman" pitchFamily="18" charset="0"/>
              </a:rPr>
              <a:t>    A = [ [0 for i in range(m)] for j in range(n) ]</a:t>
            </a:r>
          </a:p>
          <a:p>
            <a:pPr>
              <a:lnSpc>
                <a:spcPct val="100000"/>
              </a:lnSpc>
            </a:pPr>
            <a:r>
              <a:rPr kumimoji="1" lang="en-US" altLang="zh-CN" sz="3200" noProof="1">
                <a:effectLst/>
                <a:latin typeface="Times New Roman" pitchFamily="18" charset="0"/>
              </a:rPr>
              <a:t>    for   i  in range(1, n)  :</a:t>
            </a:r>
          </a:p>
          <a:p>
            <a:pPr>
              <a:lnSpc>
                <a:spcPct val="100000"/>
              </a:lnSpc>
            </a:pPr>
            <a:r>
              <a:rPr kumimoji="1" lang="en-US" altLang="zh-CN" sz="3200" noProof="1">
                <a:effectLst/>
                <a:latin typeface="Times New Roman" pitchFamily="18" charset="0"/>
              </a:rPr>
              <a:t>        for  j in range(1, m) :</a:t>
            </a:r>
          </a:p>
          <a:p>
            <a:pPr>
              <a:lnSpc>
                <a:spcPct val="100000"/>
              </a:lnSpc>
            </a:pPr>
            <a:r>
              <a:rPr kumimoji="1" lang="en-US" altLang="zh-CN" sz="3200" noProof="1">
                <a:effectLst/>
                <a:latin typeface="Times New Roman" pitchFamily="18" charset="0"/>
              </a:rPr>
              <a:t>            if  x[i-1] == y[j-1] : A[i][j] = A[i-1][j-1] + 1</a:t>
            </a:r>
          </a:p>
          <a:p>
            <a:pPr>
              <a:lnSpc>
                <a:spcPct val="100000"/>
              </a:lnSpc>
            </a:pPr>
            <a:r>
              <a:rPr kumimoji="1" lang="en-US" altLang="zh-CN" sz="3200" noProof="1">
                <a:effectLst/>
                <a:latin typeface="Times New Roman" pitchFamily="18" charset="0"/>
              </a:rPr>
              <a:t>            else : A[i][j] = max(A[i-1][j], A[i][j-1])</a:t>
            </a:r>
          </a:p>
          <a:p>
            <a:pPr>
              <a:lnSpc>
                <a:spcPct val="100000"/>
              </a:lnSpc>
            </a:pPr>
            <a:r>
              <a:rPr kumimoji="1" lang="en-US" altLang="zh-CN" sz="3200" noProof="1" smtClean="0">
                <a:effectLst/>
                <a:latin typeface="Times New Roman" pitchFamily="18" charset="0"/>
              </a:rPr>
              <a:t>    return </a:t>
            </a:r>
            <a:r>
              <a:rPr kumimoji="1" lang="en-US" altLang="zh-CN" sz="3200" noProof="1">
                <a:effectLst/>
                <a:latin typeface="Times New Roman" pitchFamily="18" charset="0"/>
              </a:rPr>
              <a:t>A[n-1][m-1]</a:t>
            </a:r>
            <a:endParaRPr kumimoji="1" lang="en-US" altLang="zh-CN" sz="3200" noProof="1">
              <a:effectLst>
                <a:outerShdw blurRad="38100" dist="38100" dir="2700000" algn="tl">
                  <a:srgbClr val="FFFFFF"/>
                </a:outerShdw>
              </a:effectLst>
              <a:latin typeface="Times New Roman" pitchFamily="18" charset="0"/>
            </a:endParaRPr>
          </a:p>
        </p:txBody>
      </p:sp>
      <p:sp>
        <p:nvSpPr>
          <p:cNvPr id="3" name="Text Box 2"/>
          <p:cNvSpPr txBox="1">
            <a:spLocks noChangeArrowheads="1"/>
          </p:cNvSpPr>
          <p:nvPr/>
        </p:nvSpPr>
        <p:spPr bwMode="auto">
          <a:xfrm>
            <a:off x="0" y="4914165"/>
            <a:ext cx="9144000" cy="1387176"/>
          </a:xfrm>
          <a:prstGeom prst="rect">
            <a:avLst/>
          </a:prstGeom>
          <a:solidFill>
            <a:srgbClr val="00CC99"/>
          </a:solidFill>
          <a:ln w="38100">
            <a:noFill/>
            <a:miter lim="800000"/>
            <a:headEnd/>
            <a:tailEnd/>
          </a:ln>
          <a:effectLst/>
        </p:spPr>
        <p:txBody>
          <a:bodyPr wrap="square" lIns="90000" tIns="46800" rIns="90000" bIns="46800">
            <a:spAutoFit/>
          </a:bodyPr>
          <a:lstStyle/>
          <a:p>
            <a:pPr>
              <a:lnSpc>
                <a:spcPct val="100000"/>
              </a:lnSpc>
            </a:pPr>
            <a:r>
              <a:rPr kumimoji="1" lang="fr-FR" altLang="zh-CN" sz="2800" noProof="1">
                <a:effectLst/>
                <a:latin typeface="Times New Roman" pitchFamily="18" charset="0"/>
              </a:rPr>
              <a:t>t1 = 'BDCABA'</a:t>
            </a:r>
          </a:p>
          <a:p>
            <a:pPr>
              <a:lnSpc>
                <a:spcPct val="100000"/>
              </a:lnSpc>
            </a:pPr>
            <a:r>
              <a:rPr kumimoji="1" lang="fr-FR" altLang="zh-CN" sz="2800" noProof="1">
                <a:effectLst/>
                <a:latin typeface="Times New Roman" pitchFamily="18" charset="0"/>
              </a:rPr>
              <a:t>t2 = 'ABCBDAB'</a:t>
            </a:r>
          </a:p>
          <a:p>
            <a:pPr>
              <a:lnSpc>
                <a:spcPct val="100000"/>
              </a:lnSpc>
            </a:pPr>
            <a:r>
              <a:rPr kumimoji="1" lang="fr-FR" altLang="zh-CN" sz="2800" noProof="1" smtClean="0">
                <a:effectLst/>
                <a:latin typeface="Times New Roman" pitchFamily="18" charset="0"/>
              </a:rPr>
              <a:t>s </a:t>
            </a:r>
            <a:r>
              <a:rPr kumimoji="1" lang="fr-FR" altLang="zh-CN" sz="2800" noProof="1">
                <a:effectLst/>
                <a:latin typeface="Times New Roman" pitchFamily="18" charset="0"/>
              </a:rPr>
              <a:t>= Lcs(t1, t2)</a:t>
            </a:r>
            <a:endParaRPr kumimoji="1" lang="en-US" altLang="zh-CN" sz="2800" noProof="1">
              <a:effectLst>
                <a:outerShdw blurRad="38100" dist="38100" dir="2700000" algn="tl">
                  <a:srgbClr val="FFFFFF"/>
                </a:outerShdw>
              </a:effectLst>
              <a:latin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Box 8"/>
          <p:cNvSpPr txBox="1">
            <a:spLocks noChangeArrowheads="1"/>
          </p:cNvSpPr>
          <p:nvPr/>
        </p:nvSpPr>
        <p:spPr bwMode="auto">
          <a:xfrm>
            <a:off x="-36280" y="188640"/>
            <a:ext cx="9078912" cy="525401"/>
          </a:xfrm>
          <a:prstGeom prst="rect">
            <a:avLst/>
          </a:prstGeom>
          <a:noFill/>
          <a:ln w="38100">
            <a:noFill/>
            <a:miter lim="800000"/>
            <a:headEnd/>
            <a:tailEnd/>
          </a:ln>
          <a:effectLst/>
        </p:spPr>
        <p:txBody>
          <a:bodyPr wrap="square" lIns="90000" tIns="46800" rIns="90000" bIns="46800">
            <a:spAutoFit/>
          </a:bodyPr>
          <a:lstStyle/>
          <a:p>
            <a:pPr indent="720725" algn="just" eaLnBrk="1" hangingPunct="1">
              <a:lnSpc>
                <a:spcPct val="100000"/>
              </a:lnSpc>
            </a:pPr>
            <a:r>
              <a:rPr kumimoji="1" lang="zh-CN" altLang="en-US" sz="2800" smtClean="0">
                <a:solidFill>
                  <a:schemeClr val="tx1"/>
                </a:solidFill>
                <a:effectLst/>
                <a:latin typeface="Times New Roman" pitchFamily="18" charset="0"/>
              </a:rPr>
              <a:t>试一试备忘录方法。</a:t>
            </a:r>
            <a:endParaRPr kumimoji="1" lang="zh-CN" altLang="en-US" sz="2800" dirty="0">
              <a:solidFill>
                <a:schemeClr val="tx1"/>
              </a:solidFill>
              <a:effectLst/>
              <a:latin typeface="Times New Roman" pitchFamily="18" charset="0"/>
            </a:endParaRPr>
          </a:p>
        </p:txBody>
      </p:sp>
      <p:sp>
        <p:nvSpPr>
          <p:cNvPr id="3" name="Text Box 2"/>
          <p:cNvSpPr txBox="1">
            <a:spLocks noChangeArrowheads="1"/>
          </p:cNvSpPr>
          <p:nvPr/>
        </p:nvSpPr>
        <p:spPr bwMode="auto">
          <a:xfrm>
            <a:off x="3595" y="863715"/>
            <a:ext cx="9144000" cy="5480604"/>
          </a:xfrm>
          <a:prstGeom prst="rect">
            <a:avLst/>
          </a:prstGeom>
          <a:solidFill>
            <a:srgbClr val="00CC99"/>
          </a:solidFill>
          <a:ln w="38100">
            <a:noFill/>
            <a:miter lim="800000"/>
            <a:headEnd/>
            <a:tailEnd/>
          </a:ln>
          <a:effectLst/>
        </p:spPr>
        <p:txBody>
          <a:bodyPr wrap="square" lIns="90000" tIns="46800" rIns="90000" bIns="46800">
            <a:spAutoFit/>
          </a:bodyPr>
          <a:lstStyle/>
          <a:p>
            <a:pPr>
              <a:lnSpc>
                <a:spcPts val="3000"/>
              </a:lnSpc>
            </a:pPr>
            <a:r>
              <a:rPr kumimoji="1" lang="en-US" altLang="en-US" sz="2700" noProof="1">
                <a:effectLst/>
                <a:latin typeface="Times New Roman" pitchFamily="18" charset="0"/>
              </a:rPr>
              <a:t>def  Lcs( A, x, y, m, n ) : # </a:t>
            </a:r>
            <a:r>
              <a:rPr kumimoji="1" lang="zh-CN" altLang="en-US" sz="2700" noProof="1">
                <a:effectLst/>
                <a:latin typeface="Times New Roman" pitchFamily="18" charset="0"/>
              </a:rPr>
              <a:t>备忘录</a:t>
            </a:r>
          </a:p>
          <a:p>
            <a:pPr>
              <a:lnSpc>
                <a:spcPts val="3000"/>
              </a:lnSpc>
            </a:pPr>
            <a:r>
              <a:rPr kumimoji="1" lang="zh-CN" altLang="en-US" sz="2700" noProof="1">
                <a:effectLst/>
                <a:latin typeface="Times New Roman" pitchFamily="18" charset="0"/>
              </a:rPr>
              <a:t>    </a:t>
            </a:r>
            <a:r>
              <a:rPr kumimoji="1" lang="en-US" altLang="en-US" sz="2700" noProof="1">
                <a:effectLst/>
                <a:latin typeface="Times New Roman" pitchFamily="18" charset="0"/>
              </a:rPr>
              <a:t>if   m == 0 or  n == 0 :</a:t>
            </a:r>
          </a:p>
          <a:p>
            <a:pPr>
              <a:lnSpc>
                <a:spcPts val="3000"/>
              </a:lnSpc>
            </a:pPr>
            <a:r>
              <a:rPr kumimoji="1" lang="en-US" altLang="en-US" sz="2700" noProof="1">
                <a:effectLst/>
                <a:latin typeface="Times New Roman" pitchFamily="18" charset="0"/>
              </a:rPr>
              <a:t>        A[m][n] = 0</a:t>
            </a:r>
          </a:p>
          <a:p>
            <a:pPr>
              <a:lnSpc>
                <a:spcPts val="3000"/>
              </a:lnSpc>
            </a:pPr>
            <a:r>
              <a:rPr kumimoji="1" lang="en-US" altLang="en-US" sz="2700" noProof="1">
                <a:effectLst/>
                <a:latin typeface="Times New Roman" pitchFamily="18" charset="0"/>
              </a:rPr>
              <a:t>        return 0</a:t>
            </a:r>
          </a:p>
          <a:p>
            <a:pPr>
              <a:lnSpc>
                <a:spcPts val="3000"/>
              </a:lnSpc>
            </a:pPr>
            <a:r>
              <a:rPr kumimoji="1" lang="en-US" altLang="en-US" sz="2700" noProof="1">
                <a:effectLst/>
                <a:latin typeface="Times New Roman" pitchFamily="18" charset="0"/>
              </a:rPr>
              <a:t>    elif  x[m-1] == y[n-1] :</a:t>
            </a:r>
          </a:p>
          <a:p>
            <a:pPr>
              <a:lnSpc>
                <a:spcPts val="3000"/>
              </a:lnSpc>
            </a:pPr>
            <a:r>
              <a:rPr kumimoji="1" lang="en-US" altLang="en-US" sz="2700" noProof="1">
                <a:effectLst/>
                <a:latin typeface="Times New Roman" pitchFamily="18" charset="0"/>
              </a:rPr>
              <a:t>        a = A[m-1][n-1] + 1 if  A[m-1][n-1]&gt;=0 </a:t>
            </a:r>
            <a:r>
              <a:rPr kumimoji="1" lang="en-US" altLang="en-US" sz="2700" noProof="1">
                <a:effectLst/>
                <a:latin typeface="Times New Roman" pitchFamily="18" charset="0"/>
              </a:rPr>
              <a:t>else </a:t>
            </a:r>
            <a:r>
              <a:rPr kumimoji="1" lang="en-US" altLang="en-US" sz="2700" noProof="1" smtClean="0">
                <a:effectLst/>
                <a:latin typeface="Times New Roman" pitchFamily="18" charset="0"/>
              </a:rPr>
              <a:t>\</a:t>
            </a:r>
          </a:p>
          <a:p>
            <a:pPr>
              <a:lnSpc>
                <a:spcPts val="3000"/>
              </a:lnSpc>
            </a:pPr>
            <a:r>
              <a:rPr kumimoji="1" lang="en-US" altLang="en-US" sz="2700" noProof="1">
                <a:effectLst/>
                <a:latin typeface="Times New Roman" pitchFamily="18" charset="0"/>
              </a:rPr>
              <a:t> </a:t>
            </a:r>
            <a:r>
              <a:rPr kumimoji="1" lang="en-US" altLang="en-US" sz="2700" noProof="1" smtClean="0">
                <a:effectLst/>
                <a:latin typeface="Times New Roman" pitchFamily="18" charset="0"/>
              </a:rPr>
              <a:t>             Lcs(A</a:t>
            </a:r>
            <a:r>
              <a:rPr kumimoji="1" lang="en-US" altLang="en-US" sz="2700" noProof="1">
                <a:effectLst/>
                <a:latin typeface="Times New Roman" pitchFamily="18" charset="0"/>
              </a:rPr>
              <a:t>, x, y, m-1, n-1) + 1</a:t>
            </a:r>
          </a:p>
          <a:p>
            <a:pPr>
              <a:lnSpc>
                <a:spcPts val="3000"/>
              </a:lnSpc>
            </a:pPr>
            <a:r>
              <a:rPr kumimoji="1" lang="en-US" altLang="en-US" sz="2700" noProof="1">
                <a:effectLst/>
                <a:latin typeface="Times New Roman" pitchFamily="18" charset="0"/>
              </a:rPr>
              <a:t>        A[m][n] = a</a:t>
            </a:r>
          </a:p>
          <a:p>
            <a:pPr>
              <a:lnSpc>
                <a:spcPts val="3000"/>
              </a:lnSpc>
            </a:pPr>
            <a:r>
              <a:rPr kumimoji="1" lang="en-US" altLang="en-US" sz="2700" noProof="1">
                <a:effectLst/>
                <a:latin typeface="Times New Roman" pitchFamily="18" charset="0"/>
              </a:rPr>
              <a:t>        return a</a:t>
            </a:r>
          </a:p>
          <a:p>
            <a:pPr>
              <a:lnSpc>
                <a:spcPts val="3000"/>
              </a:lnSpc>
            </a:pPr>
            <a:r>
              <a:rPr kumimoji="1" lang="en-US" altLang="en-US" sz="2700" noProof="1">
                <a:effectLst/>
                <a:latin typeface="Times New Roman" pitchFamily="18" charset="0"/>
              </a:rPr>
              <a:t>    else :</a:t>
            </a:r>
          </a:p>
          <a:p>
            <a:pPr>
              <a:lnSpc>
                <a:spcPts val="3000"/>
              </a:lnSpc>
            </a:pPr>
            <a:r>
              <a:rPr kumimoji="1" lang="en-US" altLang="en-US" sz="2700" noProof="1">
                <a:effectLst/>
                <a:latin typeface="Times New Roman" pitchFamily="18" charset="0"/>
              </a:rPr>
              <a:t>        a = A[m-1][n] if A[m-1][n] &gt;=0 else Lcs(A, x, y, m-1, n)</a:t>
            </a:r>
          </a:p>
          <a:p>
            <a:pPr>
              <a:lnSpc>
                <a:spcPts val="3000"/>
              </a:lnSpc>
            </a:pPr>
            <a:r>
              <a:rPr kumimoji="1" lang="en-US" altLang="en-US" sz="2700" noProof="1">
                <a:effectLst/>
                <a:latin typeface="Times New Roman" pitchFamily="18" charset="0"/>
              </a:rPr>
              <a:t>        b = A[m][n-1] if A[m][n-1] &gt;=0 else Lcs(A, x, y, m, n-1)</a:t>
            </a:r>
          </a:p>
          <a:p>
            <a:pPr>
              <a:lnSpc>
                <a:spcPts val="3000"/>
              </a:lnSpc>
            </a:pPr>
            <a:r>
              <a:rPr kumimoji="1" lang="en-US" altLang="en-US" sz="2700" noProof="1">
                <a:effectLst/>
                <a:latin typeface="Times New Roman" pitchFamily="18" charset="0"/>
              </a:rPr>
              <a:t>        A[m][n] = max(a, b)</a:t>
            </a:r>
          </a:p>
          <a:p>
            <a:pPr>
              <a:lnSpc>
                <a:spcPts val="3000"/>
              </a:lnSpc>
            </a:pPr>
            <a:r>
              <a:rPr kumimoji="1" lang="en-US" altLang="en-US" sz="2700" noProof="1">
                <a:effectLst/>
                <a:latin typeface="Times New Roman" pitchFamily="18" charset="0"/>
              </a:rPr>
              <a:t>        return max(a, b)</a:t>
            </a:r>
            <a:endParaRPr kumimoji="1" lang="en-US" altLang="en-US" sz="2700" noProof="1">
              <a:effectLst/>
              <a:latin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Box 8"/>
          <p:cNvSpPr txBox="1">
            <a:spLocks noChangeArrowheads="1"/>
          </p:cNvSpPr>
          <p:nvPr/>
        </p:nvSpPr>
        <p:spPr bwMode="auto">
          <a:xfrm>
            <a:off x="5562110" y="2348880"/>
            <a:ext cx="1733627" cy="525401"/>
          </a:xfrm>
          <a:prstGeom prst="rect">
            <a:avLst/>
          </a:prstGeom>
          <a:noFill/>
          <a:ln w="38100">
            <a:noFill/>
            <a:miter lim="800000"/>
            <a:headEnd/>
            <a:tailEnd/>
          </a:ln>
          <a:effectLst/>
        </p:spPr>
        <p:txBody>
          <a:bodyPr wrap="square" lIns="90000" tIns="46800" rIns="90000" bIns="46800">
            <a:spAutoFit/>
          </a:bodyPr>
          <a:lstStyle/>
          <a:p>
            <a:pPr algn="just" eaLnBrk="1" hangingPunct="1">
              <a:lnSpc>
                <a:spcPct val="100000"/>
              </a:lnSpc>
            </a:pPr>
            <a:r>
              <a:rPr kumimoji="1" lang="zh-CN" altLang="en-US" sz="2800" smtClean="0">
                <a:solidFill>
                  <a:schemeClr val="tx1"/>
                </a:solidFill>
                <a:effectLst/>
                <a:latin typeface="Times New Roman" pitchFamily="18" charset="0"/>
              </a:rPr>
              <a:t>备忘录</a:t>
            </a:r>
            <a:endParaRPr kumimoji="1" lang="zh-CN" altLang="en-US" sz="2800" dirty="0">
              <a:solidFill>
                <a:schemeClr val="tx1"/>
              </a:solidFill>
              <a:effectLst/>
              <a:latin typeface="Times New Roman" pitchFamily="18" charset="0"/>
            </a:endParaRPr>
          </a:p>
        </p:txBody>
      </p:sp>
      <p:sp>
        <p:nvSpPr>
          <p:cNvPr id="3" name="Text Box 8"/>
          <p:cNvSpPr txBox="1">
            <a:spLocks noChangeArrowheads="1"/>
          </p:cNvSpPr>
          <p:nvPr/>
        </p:nvSpPr>
        <p:spPr bwMode="auto">
          <a:xfrm>
            <a:off x="1061610" y="2303875"/>
            <a:ext cx="1733627" cy="525401"/>
          </a:xfrm>
          <a:prstGeom prst="rect">
            <a:avLst/>
          </a:prstGeom>
          <a:noFill/>
          <a:ln w="38100">
            <a:noFill/>
            <a:miter lim="800000"/>
            <a:headEnd/>
            <a:tailEnd/>
          </a:ln>
          <a:effectLst/>
        </p:spPr>
        <p:txBody>
          <a:bodyPr wrap="square" lIns="90000" tIns="46800" rIns="90000" bIns="46800">
            <a:spAutoFit/>
          </a:bodyPr>
          <a:lstStyle/>
          <a:p>
            <a:pPr algn="just" eaLnBrk="1" hangingPunct="1">
              <a:lnSpc>
                <a:spcPct val="100000"/>
              </a:lnSpc>
            </a:pPr>
            <a:r>
              <a:rPr kumimoji="1" lang="zh-CN" altLang="en-US" sz="2800">
                <a:effectLst/>
                <a:latin typeface="Times New Roman" pitchFamily="18" charset="0"/>
              </a:rPr>
              <a:t>动态规划</a:t>
            </a:r>
            <a:endParaRPr kumimoji="1" lang="zh-CN" altLang="en-US" sz="2800" dirty="0">
              <a:solidFill>
                <a:schemeClr val="tx1"/>
              </a:solidFill>
              <a:effectLst/>
              <a:latin typeface="Times New Roman" pitchFamily="18" charset="0"/>
            </a:endParaRPr>
          </a:p>
        </p:txBody>
      </p:sp>
      <p:sp>
        <p:nvSpPr>
          <p:cNvPr id="6" name="Text Box 2"/>
          <p:cNvSpPr txBox="1">
            <a:spLocks noChangeArrowheads="1"/>
          </p:cNvSpPr>
          <p:nvPr/>
        </p:nvSpPr>
        <p:spPr bwMode="auto">
          <a:xfrm>
            <a:off x="-3460" y="2944556"/>
            <a:ext cx="3671900" cy="3541612"/>
          </a:xfrm>
          <a:prstGeom prst="rect">
            <a:avLst/>
          </a:prstGeom>
          <a:solidFill>
            <a:srgbClr val="00CC99"/>
          </a:solidFill>
          <a:ln w="38100">
            <a:noFill/>
            <a:miter lim="800000"/>
            <a:headEnd/>
            <a:tailEnd/>
          </a:ln>
          <a:effectLst/>
        </p:spPr>
        <p:txBody>
          <a:bodyPr wrap="square" lIns="90000" tIns="46800" rIns="90000" bIns="46800">
            <a:spAutoFit/>
          </a:bodyPr>
          <a:lstStyle/>
          <a:p>
            <a:pPr>
              <a:lnSpc>
                <a:spcPct val="100000"/>
              </a:lnSpc>
            </a:pPr>
            <a:r>
              <a:rPr kumimoji="1" lang="en-US" altLang="en-US" sz="3200" noProof="1">
                <a:effectLst/>
                <a:latin typeface="Times New Roman" pitchFamily="18" charset="0"/>
              </a:rPr>
              <a:t>[0, 0, 0, 0, 0, 0, 0, 0]</a:t>
            </a:r>
          </a:p>
          <a:p>
            <a:pPr>
              <a:lnSpc>
                <a:spcPct val="100000"/>
              </a:lnSpc>
            </a:pPr>
            <a:r>
              <a:rPr kumimoji="1" lang="en-US" altLang="en-US" sz="3200" noProof="1">
                <a:effectLst/>
                <a:latin typeface="Times New Roman" pitchFamily="18" charset="0"/>
              </a:rPr>
              <a:t>[0, 0, 1, 1, 1, 1, 1, 1]</a:t>
            </a:r>
          </a:p>
          <a:p>
            <a:pPr>
              <a:lnSpc>
                <a:spcPct val="100000"/>
              </a:lnSpc>
            </a:pPr>
            <a:r>
              <a:rPr kumimoji="1" lang="en-US" altLang="en-US" sz="3200" noProof="1">
                <a:effectLst/>
                <a:latin typeface="Times New Roman" pitchFamily="18" charset="0"/>
              </a:rPr>
              <a:t>[0, 0, 1, 1, 1, 2, 2, 2]</a:t>
            </a:r>
          </a:p>
          <a:p>
            <a:pPr>
              <a:lnSpc>
                <a:spcPct val="100000"/>
              </a:lnSpc>
            </a:pPr>
            <a:r>
              <a:rPr kumimoji="1" lang="en-US" altLang="en-US" sz="3200" noProof="1">
                <a:effectLst/>
                <a:latin typeface="Times New Roman" pitchFamily="18" charset="0"/>
              </a:rPr>
              <a:t>[0, 0, 1, 2, 2, 2, 2, 2]</a:t>
            </a:r>
          </a:p>
          <a:p>
            <a:pPr>
              <a:lnSpc>
                <a:spcPct val="100000"/>
              </a:lnSpc>
            </a:pPr>
            <a:r>
              <a:rPr kumimoji="1" lang="en-US" altLang="en-US" sz="3200" noProof="1">
                <a:effectLst/>
                <a:latin typeface="Times New Roman" pitchFamily="18" charset="0"/>
              </a:rPr>
              <a:t>[0, 1, 1, 2, 2, 2, 3, 3]</a:t>
            </a:r>
          </a:p>
          <a:p>
            <a:pPr>
              <a:lnSpc>
                <a:spcPct val="100000"/>
              </a:lnSpc>
            </a:pPr>
            <a:r>
              <a:rPr kumimoji="1" lang="en-US" altLang="en-US" sz="3200" noProof="1">
                <a:effectLst/>
                <a:latin typeface="Times New Roman" pitchFamily="18" charset="0"/>
              </a:rPr>
              <a:t>[0, 1, 2, 2, 3, 3, 3, 4]</a:t>
            </a:r>
          </a:p>
          <a:p>
            <a:pPr>
              <a:lnSpc>
                <a:spcPct val="100000"/>
              </a:lnSpc>
            </a:pPr>
            <a:r>
              <a:rPr kumimoji="1" lang="en-US" altLang="en-US" sz="3200" noProof="1">
                <a:effectLst/>
                <a:latin typeface="Times New Roman" pitchFamily="18" charset="0"/>
              </a:rPr>
              <a:t>[0, 1, 2, 2, 3, 3, 4, 4]</a:t>
            </a:r>
          </a:p>
        </p:txBody>
      </p:sp>
      <p:sp>
        <p:nvSpPr>
          <p:cNvPr id="7" name="Text Box 2"/>
          <p:cNvSpPr txBox="1">
            <a:spLocks noChangeArrowheads="1"/>
          </p:cNvSpPr>
          <p:nvPr/>
        </p:nvSpPr>
        <p:spPr bwMode="auto">
          <a:xfrm>
            <a:off x="3806916" y="2944556"/>
            <a:ext cx="5320060" cy="3541612"/>
          </a:xfrm>
          <a:prstGeom prst="rect">
            <a:avLst/>
          </a:prstGeom>
          <a:solidFill>
            <a:srgbClr val="00CC99"/>
          </a:solidFill>
          <a:ln w="38100">
            <a:noFill/>
            <a:miter lim="800000"/>
            <a:headEnd/>
            <a:tailEnd/>
          </a:ln>
          <a:effectLst/>
        </p:spPr>
        <p:txBody>
          <a:bodyPr wrap="square" lIns="90000" tIns="46800" rIns="90000" bIns="46800">
            <a:spAutoFit/>
          </a:bodyPr>
          <a:lstStyle/>
          <a:p>
            <a:pPr algn="just" eaLnBrk="1" hangingPunct="1">
              <a:lnSpc>
                <a:spcPct val="100000"/>
              </a:lnSpc>
            </a:pPr>
            <a:r>
              <a:rPr kumimoji="1" lang="en-US" altLang="zh-CN" sz="3200">
                <a:latin typeface="+mn-ea"/>
                <a:ea typeface="+mn-ea"/>
              </a:rPr>
              <a:t>[-1, 0,-1, 0,-1,-1,-1,-1]</a:t>
            </a:r>
          </a:p>
          <a:p>
            <a:pPr algn="just" eaLnBrk="1" hangingPunct="1">
              <a:lnSpc>
                <a:spcPct val="100000"/>
              </a:lnSpc>
            </a:pPr>
            <a:r>
              <a:rPr kumimoji="1" lang="en-US" altLang="zh-CN" sz="3200">
                <a:latin typeface="+mn-ea"/>
                <a:ea typeface="+mn-ea"/>
              </a:rPr>
              <a:t>[ 0, 0, 1, 1, 1,-1,-1,-1]</a:t>
            </a:r>
          </a:p>
          <a:p>
            <a:pPr algn="just" eaLnBrk="1" hangingPunct="1">
              <a:lnSpc>
                <a:spcPct val="100000"/>
              </a:lnSpc>
            </a:pPr>
            <a:r>
              <a:rPr kumimoji="1" lang="en-US" altLang="zh-CN" sz="3200">
                <a:latin typeface="+mn-ea"/>
                <a:ea typeface="+mn-ea"/>
              </a:rPr>
              <a:t>[ 0, 0, 1, 1, 1, 2,-1,-1]</a:t>
            </a:r>
          </a:p>
          <a:p>
            <a:pPr algn="just" eaLnBrk="1" hangingPunct="1">
              <a:lnSpc>
                <a:spcPct val="100000"/>
              </a:lnSpc>
            </a:pPr>
            <a:r>
              <a:rPr kumimoji="1" lang="en-US" altLang="zh-CN" sz="3200">
                <a:latin typeface="+mn-ea"/>
                <a:ea typeface="+mn-ea"/>
              </a:rPr>
              <a:t>[ 0, 0, 1, 2, 2, 2,-1,-1]</a:t>
            </a:r>
          </a:p>
          <a:p>
            <a:pPr algn="just" eaLnBrk="1" hangingPunct="1">
              <a:lnSpc>
                <a:spcPct val="100000"/>
              </a:lnSpc>
            </a:pPr>
            <a:r>
              <a:rPr kumimoji="1" lang="en-US" altLang="zh-CN" sz="3200">
                <a:latin typeface="+mn-ea"/>
                <a:ea typeface="+mn-ea"/>
              </a:rPr>
              <a:t>[-1, 1, 1, 2, 2, 2, 3,-1]</a:t>
            </a:r>
          </a:p>
          <a:p>
            <a:pPr algn="just" eaLnBrk="1" hangingPunct="1">
              <a:lnSpc>
                <a:spcPct val="100000"/>
              </a:lnSpc>
            </a:pPr>
            <a:r>
              <a:rPr kumimoji="1" lang="en-US" altLang="zh-CN" sz="3200">
                <a:latin typeface="+mn-ea"/>
                <a:ea typeface="+mn-ea"/>
              </a:rPr>
              <a:t>[-1,-1,-1,-1, 3, 3,-1, 4]</a:t>
            </a:r>
          </a:p>
          <a:p>
            <a:pPr algn="just" eaLnBrk="1" hangingPunct="1">
              <a:lnSpc>
                <a:spcPct val="100000"/>
              </a:lnSpc>
            </a:pPr>
            <a:r>
              <a:rPr kumimoji="1" lang="en-US" altLang="zh-CN" sz="3200">
                <a:latin typeface="+mn-ea"/>
                <a:ea typeface="+mn-ea"/>
              </a:rPr>
              <a:t>[-1,-1,-1,-1,-1,-1, 4, 4]</a:t>
            </a:r>
            <a:endParaRPr kumimoji="1" lang="zh-CN" altLang="en-US" sz="3200" dirty="0">
              <a:latin typeface="+mn-ea"/>
              <a:ea typeface="+mn-ea"/>
            </a:endParaRPr>
          </a:p>
        </p:txBody>
      </p:sp>
      <p:sp>
        <p:nvSpPr>
          <p:cNvPr id="8" name="Text Box 8"/>
          <p:cNvSpPr txBox="1">
            <a:spLocks noChangeArrowheads="1"/>
          </p:cNvSpPr>
          <p:nvPr/>
        </p:nvSpPr>
        <p:spPr bwMode="auto">
          <a:xfrm>
            <a:off x="48063" y="451551"/>
            <a:ext cx="9078912" cy="1818063"/>
          </a:xfrm>
          <a:prstGeom prst="rect">
            <a:avLst/>
          </a:prstGeom>
          <a:noFill/>
          <a:ln w="38100">
            <a:noFill/>
            <a:miter lim="800000"/>
            <a:headEnd/>
            <a:tailEnd/>
          </a:ln>
          <a:effectLst/>
        </p:spPr>
        <p:txBody>
          <a:bodyPr wrap="square" lIns="90000" tIns="46800" rIns="90000" bIns="46800">
            <a:spAutoFit/>
          </a:bodyPr>
          <a:lstStyle/>
          <a:p>
            <a:pPr algn="just" eaLnBrk="1" hangingPunct="1">
              <a:lnSpc>
                <a:spcPct val="100000"/>
              </a:lnSpc>
            </a:pPr>
            <a:r>
              <a:rPr kumimoji="1" lang="zh-CN" altLang="en-US" sz="2800" smtClean="0">
                <a:solidFill>
                  <a:schemeClr val="tx1"/>
                </a:solidFill>
                <a:effectLst/>
                <a:latin typeface="Times New Roman" pitchFamily="18" charset="0"/>
              </a:rPr>
              <a:t>动态规划与备忘录方法的比较</a:t>
            </a:r>
            <a:endParaRPr kumimoji="1" lang="en-US" altLang="zh-CN" sz="2800" smtClean="0">
              <a:solidFill>
                <a:schemeClr val="tx1"/>
              </a:solidFill>
              <a:effectLst/>
              <a:latin typeface="Times New Roman" pitchFamily="18" charset="0"/>
            </a:endParaRPr>
          </a:p>
          <a:p>
            <a:pPr algn="just" eaLnBrk="1" hangingPunct="1">
              <a:lnSpc>
                <a:spcPct val="100000"/>
              </a:lnSpc>
            </a:pPr>
            <a:r>
              <a:rPr kumimoji="1" lang="en-US" altLang="zh-CN" sz="2800" smtClean="0">
                <a:effectLst/>
                <a:latin typeface="Times New Roman" pitchFamily="18" charset="0"/>
              </a:rPr>
              <a:t>1</a:t>
            </a:r>
            <a:r>
              <a:rPr kumimoji="1" lang="zh-CN" altLang="en-US" sz="2800" smtClean="0">
                <a:effectLst/>
                <a:latin typeface="Times New Roman" pitchFamily="18" charset="0"/>
              </a:rPr>
              <a:t>、迭代 </a:t>
            </a:r>
            <a:r>
              <a:rPr kumimoji="1" lang="en-US" altLang="zh-CN" sz="2800" smtClean="0">
                <a:effectLst/>
                <a:latin typeface="Times New Roman" pitchFamily="18" charset="0"/>
              </a:rPr>
              <a:t>/ </a:t>
            </a:r>
            <a:r>
              <a:rPr kumimoji="1" lang="zh-CN" altLang="en-US" sz="2800" smtClean="0">
                <a:effectLst/>
                <a:latin typeface="Times New Roman" pitchFamily="18" charset="0"/>
              </a:rPr>
              <a:t>递归 </a:t>
            </a:r>
            <a:endParaRPr kumimoji="1" lang="en-US" altLang="zh-CN" sz="2800" smtClean="0">
              <a:effectLst/>
              <a:latin typeface="Times New Roman" pitchFamily="18" charset="0"/>
            </a:endParaRPr>
          </a:p>
          <a:p>
            <a:pPr algn="just" eaLnBrk="1" hangingPunct="1">
              <a:lnSpc>
                <a:spcPct val="100000"/>
              </a:lnSpc>
            </a:pPr>
            <a:r>
              <a:rPr kumimoji="1" lang="en-US" altLang="zh-CN" sz="2800" smtClean="0">
                <a:solidFill>
                  <a:schemeClr val="tx1"/>
                </a:solidFill>
                <a:effectLst/>
                <a:latin typeface="Times New Roman" pitchFamily="18" charset="0"/>
              </a:rPr>
              <a:t>2</a:t>
            </a:r>
            <a:r>
              <a:rPr kumimoji="1" lang="zh-CN" altLang="en-US" sz="2800" smtClean="0">
                <a:solidFill>
                  <a:schemeClr val="tx1"/>
                </a:solidFill>
                <a:effectLst/>
                <a:latin typeface="Times New Roman" pitchFamily="18" charset="0"/>
              </a:rPr>
              <a:t>、自底向上 </a:t>
            </a:r>
            <a:r>
              <a:rPr kumimoji="1" lang="en-US" altLang="zh-CN" sz="2800" smtClean="0">
                <a:solidFill>
                  <a:schemeClr val="tx1"/>
                </a:solidFill>
                <a:effectLst/>
                <a:latin typeface="Times New Roman" pitchFamily="18" charset="0"/>
              </a:rPr>
              <a:t>/ </a:t>
            </a:r>
            <a:r>
              <a:rPr kumimoji="1" lang="zh-CN" altLang="en-US" sz="2800" smtClean="0">
                <a:solidFill>
                  <a:schemeClr val="tx1"/>
                </a:solidFill>
                <a:effectLst/>
                <a:latin typeface="Times New Roman" pitchFamily="18" charset="0"/>
              </a:rPr>
              <a:t>自顶向下</a:t>
            </a:r>
            <a:endParaRPr kumimoji="1" lang="en-US" altLang="zh-CN" sz="2800" smtClean="0">
              <a:solidFill>
                <a:schemeClr val="tx1"/>
              </a:solidFill>
              <a:effectLst/>
              <a:latin typeface="Times New Roman" pitchFamily="18" charset="0"/>
            </a:endParaRPr>
          </a:p>
          <a:p>
            <a:pPr algn="just" eaLnBrk="1" hangingPunct="1">
              <a:lnSpc>
                <a:spcPct val="100000"/>
              </a:lnSpc>
            </a:pPr>
            <a:r>
              <a:rPr kumimoji="1" lang="en-US" altLang="zh-CN" sz="2800" smtClean="0">
                <a:effectLst/>
                <a:latin typeface="Times New Roman" pitchFamily="18" charset="0"/>
              </a:rPr>
              <a:t>3</a:t>
            </a:r>
            <a:r>
              <a:rPr kumimoji="1" lang="zh-CN" altLang="en-US" sz="2800" smtClean="0">
                <a:effectLst/>
                <a:latin typeface="Times New Roman" pitchFamily="18" charset="0"/>
              </a:rPr>
              <a:t>、 解决所有子问题 </a:t>
            </a:r>
            <a:r>
              <a:rPr kumimoji="1" lang="en-US" altLang="zh-CN" sz="2800" smtClean="0">
                <a:effectLst/>
                <a:latin typeface="Times New Roman" pitchFamily="18" charset="0"/>
              </a:rPr>
              <a:t>/ </a:t>
            </a:r>
            <a:r>
              <a:rPr kumimoji="1" lang="zh-CN" altLang="en-US" sz="2800" smtClean="0">
                <a:effectLst/>
                <a:latin typeface="Times New Roman" pitchFamily="18" charset="0"/>
              </a:rPr>
              <a:t>解决需要解决的子问题</a:t>
            </a:r>
            <a:endParaRPr kumimoji="1" lang="zh-CN" altLang="en-US" sz="2800" dirty="0">
              <a:solidFill>
                <a:schemeClr val="tx1"/>
              </a:solidFill>
              <a:effectLst/>
              <a:latin typeface="Times New Roman" pitchFamily="18" charset="0"/>
            </a:endParaRPr>
          </a:p>
        </p:txBody>
      </p:sp>
    </p:spTree>
    <p:extLst>
      <p:ext uri="{BB962C8B-B14F-4D97-AF65-F5344CB8AC3E}">
        <p14:creationId xmlns:p14="http://schemas.microsoft.com/office/powerpoint/2010/main" val="27574562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9120" y="323655"/>
            <a:ext cx="7785100" cy="715239"/>
          </a:xfrm>
          <a:prstGeom prst="rect">
            <a:avLst/>
          </a:prstGeom>
          <a:noFill/>
          <a:ln w="9525">
            <a:noFill/>
            <a:miter lim="800000"/>
            <a:headEnd/>
            <a:tailEnd/>
          </a:ln>
          <a:effectLst/>
        </p:spPr>
        <p:txBody>
          <a:bodyPr lIns="112947" tIns="56473" rIns="112947" bIns="56473">
            <a:spAutoFit/>
          </a:bodyPr>
          <a:lstStyle/>
          <a:p>
            <a:pPr>
              <a:spcBef>
                <a:spcPct val="50000"/>
              </a:spcBef>
            </a:pPr>
            <a:r>
              <a:rPr lang="en-US" altLang="zh-CN" sz="3600" dirty="0">
                <a:effectLst>
                  <a:outerShdw blurRad="38100" dist="38100" dir="2700000" algn="tl">
                    <a:srgbClr val="C0C0C0"/>
                  </a:outerShdw>
                </a:effectLst>
                <a:latin typeface="Times New Roman" pitchFamily="18" charset="0"/>
              </a:rPr>
              <a:t>【</a:t>
            </a:r>
            <a:r>
              <a:rPr lang="zh-CN" altLang="en-US" sz="3600" dirty="0">
                <a:effectLst>
                  <a:outerShdw blurRad="38100" dist="38100" dir="2700000" algn="tl">
                    <a:srgbClr val="C0C0C0"/>
                  </a:outerShdw>
                </a:effectLst>
                <a:latin typeface="Times New Roman" pitchFamily="18" charset="0"/>
              </a:rPr>
              <a:t>实例</a:t>
            </a:r>
            <a:r>
              <a:rPr lang="en-US" altLang="zh-CN" sz="3600" dirty="0" smtClean="0">
                <a:effectLst>
                  <a:outerShdw blurRad="38100" dist="38100" dir="2700000" algn="tl">
                    <a:srgbClr val="C0C0C0"/>
                  </a:outerShdw>
                </a:effectLst>
                <a:latin typeface="Times New Roman" pitchFamily="18" charset="0"/>
              </a:rPr>
              <a:t>】</a:t>
            </a:r>
            <a:r>
              <a:rPr lang="zh-CN" altLang="en-US" sz="3600" dirty="0" smtClean="0">
                <a:effectLst>
                  <a:outerShdw blurRad="38100" dist="38100" dir="2700000" algn="tl">
                    <a:srgbClr val="C0C0C0"/>
                  </a:outerShdw>
                </a:effectLst>
                <a:latin typeface="Times New Roman" pitchFamily="18" charset="0"/>
              </a:rPr>
              <a:t>硬币问题</a:t>
            </a:r>
            <a:endParaRPr lang="zh-CN" altLang="en-US" sz="3600" dirty="0">
              <a:effectLst>
                <a:outerShdw blurRad="38100" dist="38100" dir="2700000" algn="tl">
                  <a:srgbClr val="C0C0C0"/>
                </a:outerShdw>
              </a:effectLst>
              <a:latin typeface="Times New Roman" pitchFamily="18" charset="0"/>
            </a:endParaRPr>
          </a:p>
        </p:txBody>
      </p:sp>
      <p:sp>
        <p:nvSpPr>
          <p:cNvPr id="3" name="Text Box 2"/>
          <p:cNvSpPr txBox="1">
            <a:spLocks noChangeArrowheads="1"/>
          </p:cNvSpPr>
          <p:nvPr/>
        </p:nvSpPr>
        <p:spPr bwMode="auto">
          <a:xfrm>
            <a:off x="12420" y="1209054"/>
            <a:ext cx="7785100" cy="648426"/>
          </a:xfrm>
          <a:prstGeom prst="rect">
            <a:avLst/>
          </a:prstGeom>
          <a:noFill/>
          <a:ln w="9525">
            <a:noFill/>
            <a:miter lim="800000"/>
            <a:headEnd/>
            <a:tailEnd/>
          </a:ln>
          <a:effectLst/>
        </p:spPr>
        <p:txBody>
          <a:bodyPr lIns="112947" tIns="56473" rIns="112947" bIns="56473">
            <a:spAutoFit/>
          </a:bodyPr>
          <a:lstStyle/>
          <a:p>
            <a:pPr>
              <a:spcBef>
                <a:spcPct val="50000"/>
              </a:spcBef>
            </a:pPr>
            <a:r>
              <a:rPr lang="en-US" altLang="zh-CN" sz="3200" dirty="0" smtClean="0">
                <a:effectLst>
                  <a:outerShdw blurRad="38100" dist="38100" dir="2700000" algn="tl">
                    <a:srgbClr val="C0C0C0"/>
                  </a:outerShdw>
                </a:effectLst>
                <a:latin typeface="Times New Roman" pitchFamily="18" charset="0"/>
              </a:rPr>
              <a:t>【</a:t>
            </a:r>
            <a:r>
              <a:rPr lang="zh-CN" altLang="en-US" sz="3200" dirty="0" smtClean="0">
                <a:effectLst>
                  <a:outerShdw blurRad="38100" dist="38100" dir="2700000" algn="tl">
                    <a:srgbClr val="C0C0C0"/>
                  </a:outerShdw>
                </a:effectLst>
                <a:latin typeface="Times New Roman" pitchFamily="18" charset="0"/>
              </a:rPr>
              <a:t>问题的描述</a:t>
            </a:r>
            <a:r>
              <a:rPr lang="en-US" altLang="zh-CN" sz="3200" dirty="0" smtClean="0">
                <a:effectLst>
                  <a:outerShdw blurRad="38100" dist="38100" dir="2700000" algn="tl">
                    <a:srgbClr val="C0C0C0"/>
                  </a:outerShdw>
                </a:effectLst>
                <a:latin typeface="Times New Roman" pitchFamily="18" charset="0"/>
              </a:rPr>
              <a:t>】</a:t>
            </a:r>
            <a:endParaRPr lang="zh-CN" altLang="en-US" sz="3200" dirty="0">
              <a:effectLst>
                <a:outerShdw blurRad="38100" dist="38100" dir="2700000" algn="tl">
                  <a:srgbClr val="C0C0C0"/>
                </a:outerShdw>
              </a:effectLst>
              <a:latin typeface="Times New Roman" pitchFamily="18" charset="0"/>
            </a:endParaRPr>
          </a:p>
        </p:txBody>
      </p:sp>
      <p:sp>
        <p:nvSpPr>
          <p:cNvPr id="4" name="Text Box 2"/>
          <p:cNvSpPr txBox="1">
            <a:spLocks noChangeArrowheads="1"/>
          </p:cNvSpPr>
          <p:nvPr/>
        </p:nvSpPr>
        <p:spPr bwMode="auto">
          <a:xfrm>
            <a:off x="0" y="2033845"/>
            <a:ext cx="9144000" cy="1098678"/>
          </a:xfrm>
          <a:prstGeom prst="rect">
            <a:avLst/>
          </a:prstGeom>
          <a:noFill/>
          <a:ln w="9525">
            <a:noFill/>
            <a:miter lim="800000"/>
            <a:headEnd/>
            <a:tailEnd/>
          </a:ln>
          <a:effectLst/>
        </p:spPr>
        <p:txBody>
          <a:bodyPr wrap="square" lIns="112947" tIns="56473" rIns="112947" bIns="56473">
            <a:spAutoFit/>
          </a:bodyPr>
          <a:lstStyle/>
          <a:p>
            <a:pPr indent="715963" algn="just">
              <a:spcBef>
                <a:spcPct val="50000"/>
              </a:spcBef>
            </a:pPr>
            <a:r>
              <a:rPr lang="zh-CN" altLang="en-US" sz="2800" dirty="0">
                <a:effectLst>
                  <a:outerShdw blurRad="38100" dist="38100" dir="2700000" algn="tl">
                    <a:srgbClr val="C0C0C0"/>
                  </a:outerShdw>
                </a:effectLst>
                <a:latin typeface="Times New Roman" pitchFamily="18" charset="0"/>
              </a:rPr>
              <a:t>假设有 </a:t>
            </a:r>
            <a:r>
              <a:rPr lang="en-US" altLang="zh-CN" sz="2800" dirty="0">
                <a:effectLst>
                  <a:outerShdw blurRad="38100" dist="38100" dir="2700000" algn="tl">
                    <a:srgbClr val="C0C0C0"/>
                  </a:outerShdw>
                </a:effectLst>
                <a:latin typeface="Times New Roman" pitchFamily="18" charset="0"/>
              </a:rPr>
              <a:t>1 </a:t>
            </a:r>
            <a:r>
              <a:rPr lang="zh-CN" altLang="en-US" sz="2800" dirty="0">
                <a:effectLst>
                  <a:outerShdw blurRad="38100" dist="38100" dir="2700000" algn="tl">
                    <a:srgbClr val="C0C0C0"/>
                  </a:outerShdw>
                </a:effectLst>
                <a:latin typeface="Times New Roman" pitchFamily="18" charset="0"/>
              </a:rPr>
              <a:t>元，</a:t>
            </a:r>
            <a:r>
              <a:rPr lang="en-US" altLang="zh-CN" sz="2800" dirty="0">
                <a:effectLst>
                  <a:outerShdw blurRad="38100" dist="38100" dir="2700000" algn="tl">
                    <a:srgbClr val="C0C0C0"/>
                  </a:outerShdw>
                </a:effectLst>
                <a:latin typeface="Times New Roman" pitchFamily="18" charset="0"/>
              </a:rPr>
              <a:t>3 </a:t>
            </a:r>
            <a:r>
              <a:rPr lang="zh-CN" altLang="en-US" sz="2800" dirty="0">
                <a:effectLst>
                  <a:outerShdw blurRad="38100" dist="38100" dir="2700000" algn="tl">
                    <a:srgbClr val="C0C0C0"/>
                  </a:outerShdw>
                </a:effectLst>
                <a:latin typeface="Times New Roman" pitchFamily="18" charset="0"/>
              </a:rPr>
              <a:t>元，</a:t>
            </a:r>
            <a:r>
              <a:rPr lang="en-US" altLang="zh-CN" sz="2800" dirty="0">
                <a:effectLst>
                  <a:outerShdw blurRad="38100" dist="38100" dir="2700000" algn="tl">
                    <a:srgbClr val="C0C0C0"/>
                  </a:outerShdw>
                </a:effectLst>
                <a:latin typeface="Times New Roman" pitchFamily="18" charset="0"/>
              </a:rPr>
              <a:t>5 </a:t>
            </a:r>
            <a:r>
              <a:rPr lang="zh-CN" altLang="en-US" sz="2800" dirty="0">
                <a:effectLst>
                  <a:outerShdw blurRad="38100" dist="38100" dir="2700000" algn="tl">
                    <a:srgbClr val="C0C0C0"/>
                  </a:outerShdw>
                </a:effectLst>
                <a:latin typeface="Times New Roman" pitchFamily="18" charset="0"/>
              </a:rPr>
              <a:t>元的硬币若干（无限），现在需要凑出 </a:t>
            </a:r>
            <a:r>
              <a:rPr lang="en-US" altLang="zh-CN" sz="2800" dirty="0">
                <a:effectLst>
                  <a:outerShdw blurRad="38100" dist="38100" dir="2700000" algn="tl">
                    <a:srgbClr val="C0C0C0"/>
                  </a:outerShdw>
                </a:effectLst>
                <a:latin typeface="Times New Roman" pitchFamily="18" charset="0"/>
              </a:rPr>
              <a:t>11 </a:t>
            </a:r>
            <a:r>
              <a:rPr lang="zh-CN" altLang="en-US" sz="2800" dirty="0">
                <a:effectLst>
                  <a:outerShdw blurRad="38100" dist="38100" dir="2700000" algn="tl">
                    <a:srgbClr val="C0C0C0"/>
                  </a:outerShdw>
                </a:effectLst>
                <a:latin typeface="Times New Roman" pitchFamily="18" charset="0"/>
              </a:rPr>
              <a:t>元，问如何组合才能使硬币的数量最少？</a:t>
            </a:r>
          </a:p>
        </p:txBody>
      </p:sp>
      <p:sp>
        <p:nvSpPr>
          <p:cNvPr id="5" name="Text Box 2"/>
          <p:cNvSpPr txBox="1">
            <a:spLocks noChangeArrowheads="1"/>
          </p:cNvSpPr>
          <p:nvPr/>
        </p:nvSpPr>
        <p:spPr bwMode="auto">
          <a:xfrm>
            <a:off x="0" y="3202437"/>
            <a:ext cx="9144000" cy="2397751"/>
          </a:xfrm>
          <a:prstGeom prst="rect">
            <a:avLst/>
          </a:prstGeom>
          <a:noFill/>
          <a:ln w="9525">
            <a:noFill/>
            <a:miter lim="800000"/>
            <a:headEnd/>
            <a:tailEnd/>
          </a:ln>
          <a:effectLst/>
        </p:spPr>
        <p:txBody>
          <a:bodyPr wrap="square" lIns="112947" tIns="56473" rIns="112947" bIns="56473">
            <a:spAutoFit/>
          </a:bodyPr>
          <a:lstStyle/>
          <a:p>
            <a:pPr indent="715963" algn="just">
              <a:spcBef>
                <a:spcPct val="50000"/>
              </a:spcBef>
            </a:pPr>
            <a:r>
              <a:rPr lang="zh-CN" altLang="en-US" sz="2800" dirty="0">
                <a:effectLst>
                  <a:outerShdw blurRad="38100" dist="38100" dir="2700000" algn="tl">
                    <a:srgbClr val="C0C0C0"/>
                  </a:outerShdw>
                </a:effectLst>
                <a:latin typeface="Times New Roman" pitchFamily="18" charset="0"/>
              </a:rPr>
              <a:t>这里运用动态规划的思路解决该问题。按照一般思路</a:t>
            </a:r>
            <a:r>
              <a:rPr lang="zh-CN" altLang="en-US" sz="2800" dirty="0" smtClean="0">
                <a:effectLst>
                  <a:outerShdw blurRad="38100" dist="38100" dir="2700000" algn="tl">
                    <a:srgbClr val="C0C0C0"/>
                  </a:outerShdw>
                </a:effectLst>
                <a:latin typeface="Times New Roman" pitchFamily="18" charset="0"/>
              </a:rPr>
              <a:t>，先</a:t>
            </a:r>
            <a:r>
              <a:rPr lang="zh-CN" altLang="en-US" sz="2800" dirty="0">
                <a:effectLst>
                  <a:outerShdw blurRad="38100" dist="38100" dir="2700000" algn="tl">
                    <a:srgbClr val="C0C0C0"/>
                  </a:outerShdw>
                </a:effectLst>
                <a:latin typeface="Times New Roman" pitchFamily="18" charset="0"/>
              </a:rPr>
              <a:t>从最基本的情况来一步一步地推导。</a:t>
            </a:r>
          </a:p>
          <a:p>
            <a:pPr indent="715963" algn="just">
              <a:spcBef>
                <a:spcPct val="50000"/>
              </a:spcBef>
            </a:pPr>
            <a:r>
              <a:rPr lang="zh-CN" altLang="en-US" sz="2800" dirty="0" smtClean="0">
                <a:effectLst>
                  <a:outerShdw blurRad="38100" dist="38100" dir="2700000" algn="tl">
                    <a:srgbClr val="C0C0C0"/>
                  </a:outerShdw>
                </a:effectLst>
                <a:latin typeface="Times New Roman" pitchFamily="18" charset="0"/>
              </a:rPr>
              <a:t>先</a:t>
            </a:r>
            <a:r>
              <a:rPr lang="zh-CN" altLang="en-US" sz="2800" dirty="0">
                <a:effectLst>
                  <a:outerShdw blurRad="38100" dist="38100" dir="2700000" algn="tl">
                    <a:srgbClr val="C0C0C0"/>
                  </a:outerShdw>
                </a:effectLst>
                <a:latin typeface="Times New Roman" pitchFamily="18" charset="0"/>
              </a:rPr>
              <a:t>假设一个函数 </a:t>
            </a:r>
            <a:r>
              <a:rPr lang="en-US" altLang="zh-CN" sz="2800" dirty="0" err="1" smtClean="0">
                <a:effectLst>
                  <a:outerShdw blurRad="38100" dist="38100" dir="2700000" algn="tl">
                    <a:srgbClr val="C0C0C0"/>
                  </a:outerShdw>
                </a:effectLst>
                <a:latin typeface="Times New Roman" pitchFamily="18" charset="0"/>
              </a:rPr>
              <a:t>dp</a:t>
            </a:r>
            <a:r>
              <a:rPr lang="en-US" altLang="zh-CN" sz="2800" dirty="0" smtClean="0">
                <a:effectLst>
                  <a:outerShdw blurRad="38100" dist="38100" dir="2700000" algn="tl">
                    <a:srgbClr val="C0C0C0"/>
                  </a:outerShdw>
                </a:effectLst>
                <a:latin typeface="Times New Roman" pitchFamily="18" charset="0"/>
              </a:rPr>
              <a:t>(i</a:t>
            </a:r>
            <a:r>
              <a:rPr lang="en-US" altLang="zh-CN" sz="2800" dirty="0">
                <a:effectLst>
                  <a:outerShdw blurRad="38100" dist="38100" dir="2700000" algn="tl">
                    <a:srgbClr val="C0C0C0"/>
                  </a:outerShdw>
                </a:effectLst>
                <a:latin typeface="Times New Roman" pitchFamily="18" charset="0"/>
              </a:rPr>
              <a:t>) </a:t>
            </a:r>
            <a:r>
              <a:rPr lang="zh-CN" altLang="en-US" sz="2800" dirty="0">
                <a:effectLst>
                  <a:outerShdw blurRad="38100" dist="38100" dir="2700000" algn="tl">
                    <a:srgbClr val="C0C0C0"/>
                  </a:outerShdw>
                </a:effectLst>
                <a:latin typeface="Times New Roman" pitchFamily="18" charset="0"/>
              </a:rPr>
              <a:t>来表示需要凑出 </a:t>
            </a:r>
            <a:r>
              <a:rPr lang="en-US" altLang="zh-CN" sz="2800" dirty="0">
                <a:effectLst>
                  <a:outerShdw blurRad="38100" dist="38100" dir="2700000" algn="tl">
                    <a:srgbClr val="C0C0C0"/>
                  </a:outerShdw>
                </a:effectLst>
                <a:latin typeface="Times New Roman" pitchFamily="18" charset="0"/>
              </a:rPr>
              <a:t>i </a:t>
            </a:r>
            <a:r>
              <a:rPr lang="zh-CN" altLang="en-US" sz="2800" dirty="0">
                <a:effectLst>
                  <a:outerShdw blurRad="38100" dist="38100" dir="2700000" algn="tl">
                    <a:srgbClr val="C0C0C0"/>
                  </a:outerShdw>
                </a:effectLst>
                <a:latin typeface="Times New Roman" pitchFamily="18" charset="0"/>
              </a:rPr>
              <a:t>的总价值需要的最少硬币数量。</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 y="597053"/>
            <a:ext cx="9144000" cy="5592472"/>
          </a:xfrm>
          <a:prstGeom prst="rect">
            <a:avLst/>
          </a:prstGeom>
          <a:noFill/>
          <a:ln w="9525">
            <a:noFill/>
            <a:miter lim="800000"/>
            <a:headEnd/>
            <a:tailEnd/>
          </a:ln>
          <a:effectLst/>
        </p:spPr>
        <p:txBody>
          <a:bodyPr wrap="square" lIns="112947" tIns="56473" rIns="112947" bIns="56473">
            <a:spAutoFit/>
          </a:bodyPr>
          <a:lstStyle/>
          <a:p>
            <a:pPr marL="457200" indent="-457200" algn="just">
              <a:spcBef>
                <a:spcPts val="600"/>
              </a:spcBef>
              <a:buClr>
                <a:schemeClr val="tx1"/>
              </a:buClr>
              <a:buSzPct val="91000"/>
              <a:buFont typeface="Wingdings" panose="05000000000000000000" pitchFamily="2" charset="2"/>
              <a:buChar char="ü"/>
            </a:pPr>
            <a:r>
              <a:rPr lang="zh-CN" altLang="en-US" sz="2800" dirty="0">
                <a:effectLst>
                  <a:outerShdw blurRad="38100" dist="38100" dir="2700000" algn="tl">
                    <a:srgbClr val="C0C0C0"/>
                  </a:outerShdw>
                </a:effectLst>
                <a:latin typeface="Times New Roman" pitchFamily="18" charset="0"/>
              </a:rPr>
              <a:t>当 </a:t>
            </a:r>
            <a:r>
              <a:rPr lang="en-US" altLang="zh-CN" sz="2800" dirty="0">
                <a:effectLst>
                  <a:outerShdw blurRad="38100" dist="38100" dir="2700000" algn="tl">
                    <a:srgbClr val="C0C0C0"/>
                  </a:outerShdw>
                </a:effectLst>
                <a:latin typeface="Times New Roman" pitchFamily="18" charset="0"/>
              </a:rPr>
              <a:t>i = 0 </a:t>
            </a:r>
            <a:r>
              <a:rPr lang="zh-CN" altLang="en-US" sz="2800" dirty="0">
                <a:effectLst>
                  <a:outerShdw blurRad="38100" dist="38100" dir="2700000" algn="tl">
                    <a:srgbClr val="C0C0C0"/>
                  </a:outerShdw>
                </a:effectLst>
                <a:latin typeface="Times New Roman" pitchFamily="18" charset="0"/>
              </a:rPr>
              <a:t>时</a:t>
            </a:r>
            <a:r>
              <a:rPr lang="zh-CN" altLang="en-US" sz="2800" dirty="0" smtClean="0">
                <a:effectLst>
                  <a:outerShdw blurRad="38100" dist="38100" dir="2700000" algn="tl">
                    <a:srgbClr val="C0C0C0"/>
                  </a:outerShdw>
                </a:effectLst>
                <a:latin typeface="Times New Roman" pitchFamily="18" charset="0"/>
              </a:rPr>
              <a:t>，显然</a:t>
            </a:r>
            <a:r>
              <a:rPr lang="en-US" altLang="zh-CN" sz="2800" dirty="0" smtClean="0">
                <a:effectLst>
                  <a:outerShdw blurRad="38100" dist="38100" dir="2700000" algn="tl">
                    <a:srgbClr val="C0C0C0"/>
                  </a:outerShdw>
                </a:effectLst>
                <a:latin typeface="Times New Roman" pitchFamily="18" charset="0"/>
              </a:rPr>
              <a:t>d(0</a:t>
            </a:r>
            <a:r>
              <a:rPr lang="en-US" altLang="zh-CN" sz="2800" dirty="0">
                <a:effectLst>
                  <a:outerShdw blurRad="38100" dist="38100" dir="2700000" algn="tl">
                    <a:srgbClr val="C0C0C0"/>
                  </a:outerShdw>
                </a:effectLst>
                <a:latin typeface="Times New Roman" pitchFamily="18" charset="0"/>
              </a:rPr>
              <a:t>) = </a:t>
            </a:r>
            <a:r>
              <a:rPr lang="en-US" altLang="zh-CN" sz="2800" dirty="0" smtClean="0">
                <a:effectLst>
                  <a:outerShdw blurRad="38100" dist="38100" dir="2700000" algn="tl">
                    <a:srgbClr val="C0C0C0"/>
                  </a:outerShdw>
                </a:effectLst>
                <a:latin typeface="Times New Roman" pitchFamily="18" charset="0"/>
              </a:rPr>
              <a:t>0</a:t>
            </a:r>
            <a:r>
              <a:rPr lang="zh-CN" altLang="en-US" sz="2800" dirty="0" smtClean="0">
                <a:effectLst>
                  <a:outerShdw blurRad="38100" dist="38100" dir="2700000" algn="tl">
                    <a:srgbClr val="C0C0C0"/>
                  </a:outerShdw>
                </a:effectLst>
                <a:latin typeface="Times New Roman" pitchFamily="18" charset="0"/>
              </a:rPr>
              <a:t>。因为没有钱，</a:t>
            </a:r>
            <a:r>
              <a:rPr lang="zh-CN" altLang="en-US" sz="2800" dirty="0">
                <a:effectLst>
                  <a:outerShdw blurRad="38100" dist="38100" dir="2700000" algn="tl">
                    <a:srgbClr val="C0C0C0"/>
                  </a:outerShdw>
                </a:effectLst>
                <a:latin typeface="Times New Roman" pitchFamily="18" charset="0"/>
              </a:rPr>
              <a:t>当然也不需要任何</a:t>
            </a:r>
            <a:r>
              <a:rPr lang="zh-CN" altLang="en-US" sz="2800" dirty="0" smtClean="0">
                <a:effectLst>
                  <a:outerShdw blurRad="38100" dist="38100" dir="2700000" algn="tl">
                    <a:srgbClr val="C0C0C0"/>
                  </a:outerShdw>
                </a:effectLst>
                <a:latin typeface="Times New Roman" pitchFamily="18" charset="0"/>
              </a:rPr>
              <a:t>硬币。这</a:t>
            </a:r>
            <a:r>
              <a:rPr lang="zh-CN" altLang="en-US" sz="2800" dirty="0">
                <a:effectLst>
                  <a:outerShdw blurRad="38100" dist="38100" dir="2700000" algn="tl">
                    <a:srgbClr val="C0C0C0"/>
                  </a:outerShdw>
                </a:effectLst>
                <a:latin typeface="Times New Roman" pitchFamily="18" charset="0"/>
              </a:rPr>
              <a:t>是很重要的一步</a:t>
            </a:r>
            <a:r>
              <a:rPr lang="zh-CN" altLang="en-US" sz="2800" dirty="0" smtClean="0">
                <a:effectLst>
                  <a:outerShdw blurRad="38100" dist="38100" dir="2700000" algn="tl">
                    <a:srgbClr val="C0C0C0"/>
                  </a:outerShdw>
                </a:effectLst>
                <a:latin typeface="Times New Roman" pitchFamily="18" charset="0"/>
              </a:rPr>
              <a:t>，是后面推导的基础。</a:t>
            </a:r>
            <a:endParaRPr lang="en-US" altLang="zh-CN" sz="2800" dirty="0" smtClean="0">
              <a:effectLst>
                <a:outerShdw blurRad="38100" dist="38100" dir="2700000" algn="tl">
                  <a:srgbClr val="C0C0C0"/>
                </a:outerShdw>
              </a:effectLst>
              <a:latin typeface="Times New Roman" pitchFamily="18" charset="0"/>
            </a:endParaRPr>
          </a:p>
          <a:p>
            <a:pPr marL="457200" indent="-457200" algn="just">
              <a:spcBef>
                <a:spcPts val="600"/>
              </a:spcBef>
              <a:buClr>
                <a:schemeClr val="tx1"/>
              </a:buClr>
              <a:buSzPct val="91000"/>
              <a:buFont typeface="Wingdings" panose="05000000000000000000" pitchFamily="2" charset="2"/>
              <a:buChar char="ü"/>
            </a:pPr>
            <a:r>
              <a:rPr lang="zh-CN" altLang="en-US" sz="2800" dirty="0" smtClean="0">
                <a:effectLst>
                  <a:outerShdw blurRad="38100" dist="38100" dir="2700000" algn="tl">
                    <a:srgbClr val="C0C0C0"/>
                  </a:outerShdw>
                </a:effectLst>
                <a:latin typeface="Times New Roman" pitchFamily="18" charset="0"/>
              </a:rPr>
              <a:t>当 </a:t>
            </a:r>
            <a:r>
              <a:rPr lang="en-US" altLang="zh-CN" sz="2800" dirty="0">
                <a:effectLst>
                  <a:outerShdw blurRad="38100" dist="38100" dir="2700000" algn="tl">
                    <a:srgbClr val="C0C0C0"/>
                  </a:outerShdw>
                </a:effectLst>
                <a:latin typeface="Times New Roman" pitchFamily="18" charset="0"/>
              </a:rPr>
              <a:t>i = 1 </a:t>
            </a:r>
            <a:r>
              <a:rPr lang="zh-CN" altLang="en-US" sz="2800" dirty="0">
                <a:effectLst>
                  <a:outerShdw blurRad="38100" dist="38100" dir="2700000" algn="tl">
                    <a:srgbClr val="C0C0C0"/>
                  </a:outerShdw>
                </a:effectLst>
                <a:latin typeface="Times New Roman" pitchFamily="18" charset="0"/>
              </a:rPr>
              <a:t>时，</a:t>
            </a:r>
            <a:r>
              <a:rPr lang="zh-CN" altLang="en-US" sz="2800" dirty="0" smtClean="0">
                <a:effectLst>
                  <a:outerShdw blurRad="38100" dist="38100" dir="2700000" algn="tl">
                    <a:srgbClr val="C0C0C0"/>
                  </a:outerShdw>
                </a:effectLst>
                <a:latin typeface="Times New Roman" pitchFamily="18" charset="0"/>
              </a:rPr>
              <a:t>因为有 </a:t>
            </a:r>
            <a:r>
              <a:rPr lang="en-US" altLang="zh-CN" sz="2800" dirty="0">
                <a:effectLst>
                  <a:outerShdw blurRad="38100" dist="38100" dir="2700000" algn="tl">
                    <a:srgbClr val="C0C0C0"/>
                  </a:outerShdw>
                </a:effectLst>
                <a:latin typeface="Times New Roman" pitchFamily="18" charset="0"/>
              </a:rPr>
              <a:t>1 </a:t>
            </a:r>
            <a:r>
              <a:rPr lang="zh-CN" altLang="en-US" sz="2800" dirty="0">
                <a:effectLst>
                  <a:outerShdw blurRad="38100" dist="38100" dir="2700000" algn="tl">
                    <a:srgbClr val="C0C0C0"/>
                  </a:outerShdw>
                </a:effectLst>
                <a:latin typeface="Times New Roman" pitchFamily="18" charset="0"/>
              </a:rPr>
              <a:t>元的硬币，所以直接在第 </a:t>
            </a:r>
            <a:r>
              <a:rPr lang="en-US" altLang="zh-CN" sz="2800" dirty="0">
                <a:effectLst>
                  <a:outerShdw blurRad="38100" dist="38100" dir="2700000" algn="tl">
                    <a:srgbClr val="C0C0C0"/>
                  </a:outerShdw>
                </a:effectLst>
                <a:latin typeface="Times New Roman" pitchFamily="18" charset="0"/>
              </a:rPr>
              <a:t>1 </a:t>
            </a:r>
            <a:r>
              <a:rPr lang="zh-CN" altLang="en-US" sz="2800" dirty="0">
                <a:effectLst>
                  <a:outerShdw blurRad="38100" dist="38100" dir="2700000" algn="tl">
                    <a:srgbClr val="C0C0C0"/>
                  </a:outerShdw>
                </a:effectLst>
                <a:latin typeface="Times New Roman" pitchFamily="18" charset="0"/>
              </a:rPr>
              <a:t>步的基础上，加上 </a:t>
            </a:r>
            <a:r>
              <a:rPr lang="en-US" altLang="zh-CN" sz="2800" dirty="0">
                <a:effectLst>
                  <a:outerShdw blurRad="38100" dist="38100" dir="2700000" algn="tl">
                    <a:srgbClr val="C0C0C0"/>
                  </a:outerShdw>
                </a:effectLst>
                <a:latin typeface="Times New Roman" pitchFamily="18" charset="0"/>
              </a:rPr>
              <a:t>1 </a:t>
            </a:r>
            <a:r>
              <a:rPr lang="zh-CN" altLang="en-US" sz="2800" dirty="0">
                <a:effectLst>
                  <a:outerShdw blurRad="38100" dist="38100" dir="2700000" algn="tl">
                    <a:srgbClr val="C0C0C0"/>
                  </a:outerShdw>
                </a:effectLst>
                <a:latin typeface="Times New Roman" pitchFamily="18" charset="0"/>
              </a:rPr>
              <a:t>个 </a:t>
            </a:r>
            <a:r>
              <a:rPr lang="en-US" altLang="zh-CN" sz="2800" dirty="0">
                <a:effectLst>
                  <a:outerShdw blurRad="38100" dist="38100" dir="2700000" algn="tl">
                    <a:srgbClr val="C0C0C0"/>
                  </a:outerShdw>
                </a:effectLst>
                <a:latin typeface="Times New Roman" pitchFamily="18" charset="0"/>
              </a:rPr>
              <a:t>1 </a:t>
            </a:r>
            <a:r>
              <a:rPr lang="zh-CN" altLang="en-US" sz="2800" dirty="0">
                <a:effectLst>
                  <a:outerShdw blurRad="38100" dist="38100" dir="2700000" algn="tl">
                    <a:srgbClr val="C0C0C0"/>
                  </a:outerShdw>
                </a:effectLst>
                <a:latin typeface="Times New Roman" pitchFamily="18" charset="0"/>
              </a:rPr>
              <a:t>元硬币，得出 </a:t>
            </a:r>
            <a:r>
              <a:rPr lang="en-US" altLang="zh-CN" sz="2800" dirty="0">
                <a:effectLst>
                  <a:outerShdw blurRad="38100" dist="38100" dir="2700000" algn="tl">
                    <a:srgbClr val="C0C0C0"/>
                  </a:outerShdw>
                </a:effectLst>
                <a:latin typeface="Times New Roman" pitchFamily="18" charset="0"/>
              </a:rPr>
              <a:t>d(1) = 1</a:t>
            </a:r>
            <a:r>
              <a:rPr lang="zh-CN" altLang="en-US" sz="2800" dirty="0">
                <a:effectLst>
                  <a:outerShdw blurRad="38100" dist="38100" dir="2700000" algn="tl">
                    <a:srgbClr val="C0C0C0"/>
                  </a:outerShdw>
                </a:effectLst>
                <a:latin typeface="Times New Roman" pitchFamily="18" charset="0"/>
              </a:rPr>
              <a:t>。</a:t>
            </a:r>
          </a:p>
          <a:p>
            <a:pPr marL="457200" indent="-457200" algn="just">
              <a:spcBef>
                <a:spcPts val="600"/>
              </a:spcBef>
              <a:buClr>
                <a:schemeClr val="tx1"/>
              </a:buClr>
              <a:buSzPct val="91000"/>
              <a:buFont typeface="Wingdings" panose="05000000000000000000" pitchFamily="2" charset="2"/>
              <a:buChar char="ü"/>
            </a:pPr>
            <a:r>
              <a:rPr lang="zh-CN" altLang="en-US" sz="2800" dirty="0">
                <a:effectLst>
                  <a:outerShdw blurRad="38100" dist="38100" dir="2700000" algn="tl">
                    <a:srgbClr val="C0C0C0"/>
                  </a:outerShdw>
                </a:effectLst>
                <a:latin typeface="Times New Roman" pitchFamily="18" charset="0"/>
              </a:rPr>
              <a:t>当 </a:t>
            </a:r>
            <a:r>
              <a:rPr lang="en-US" altLang="zh-CN" sz="2800" dirty="0">
                <a:effectLst>
                  <a:outerShdw blurRad="38100" dist="38100" dir="2700000" algn="tl">
                    <a:srgbClr val="C0C0C0"/>
                  </a:outerShdw>
                </a:effectLst>
                <a:latin typeface="Times New Roman" pitchFamily="18" charset="0"/>
              </a:rPr>
              <a:t>i = 2 </a:t>
            </a:r>
            <a:r>
              <a:rPr lang="zh-CN" altLang="en-US" sz="2800" dirty="0">
                <a:effectLst>
                  <a:outerShdw blurRad="38100" dist="38100" dir="2700000" algn="tl">
                    <a:srgbClr val="C0C0C0"/>
                  </a:outerShdw>
                </a:effectLst>
                <a:latin typeface="Times New Roman" pitchFamily="18" charset="0"/>
              </a:rPr>
              <a:t>时，</a:t>
            </a:r>
            <a:r>
              <a:rPr lang="zh-CN" altLang="en-US" sz="2800" dirty="0" smtClean="0">
                <a:effectLst>
                  <a:outerShdw blurRad="38100" dist="38100" dir="2700000" algn="tl">
                    <a:srgbClr val="C0C0C0"/>
                  </a:outerShdw>
                </a:effectLst>
                <a:latin typeface="Times New Roman" pitchFamily="18" charset="0"/>
              </a:rPr>
              <a:t>因为没有 </a:t>
            </a:r>
            <a:r>
              <a:rPr lang="en-US" altLang="zh-CN" sz="2800" dirty="0">
                <a:effectLst>
                  <a:outerShdw blurRad="38100" dist="38100" dir="2700000" algn="tl">
                    <a:srgbClr val="C0C0C0"/>
                  </a:outerShdw>
                </a:effectLst>
                <a:latin typeface="Times New Roman" pitchFamily="18" charset="0"/>
              </a:rPr>
              <a:t>2 </a:t>
            </a:r>
            <a:r>
              <a:rPr lang="zh-CN" altLang="en-US" sz="2800" dirty="0">
                <a:effectLst>
                  <a:outerShdw blurRad="38100" dist="38100" dir="2700000" algn="tl">
                    <a:srgbClr val="C0C0C0"/>
                  </a:outerShdw>
                </a:effectLst>
                <a:latin typeface="Times New Roman" pitchFamily="18" charset="0"/>
              </a:rPr>
              <a:t>元的硬币，所以只能拿 </a:t>
            </a:r>
            <a:r>
              <a:rPr lang="en-US" altLang="zh-CN" sz="2800" dirty="0">
                <a:effectLst>
                  <a:outerShdw blurRad="38100" dist="38100" dir="2700000" algn="tl">
                    <a:srgbClr val="C0C0C0"/>
                  </a:outerShdw>
                </a:effectLst>
                <a:latin typeface="Times New Roman" pitchFamily="18" charset="0"/>
              </a:rPr>
              <a:t>1 </a:t>
            </a:r>
            <a:r>
              <a:rPr lang="zh-CN" altLang="en-US" sz="2800" dirty="0" smtClean="0">
                <a:effectLst>
                  <a:outerShdw blurRad="38100" dist="38100" dir="2700000" algn="tl">
                    <a:srgbClr val="C0C0C0"/>
                  </a:outerShdw>
                </a:effectLst>
                <a:latin typeface="Times New Roman" pitchFamily="18" charset="0"/>
              </a:rPr>
              <a:t>元硬币</a:t>
            </a:r>
            <a:r>
              <a:rPr lang="zh-CN" altLang="en-US" sz="2800" dirty="0">
                <a:effectLst>
                  <a:outerShdw blurRad="38100" dist="38100" dir="2700000" algn="tl">
                    <a:srgbClr val="C0C0C0"/>
                  </a:outerShdw>
                </a:effectLst>
                <a:latin typeface="Times New Roman" pitchFamily="18" charset="0"/>
              </a:rPr>
              <a:t>来凑</a:t>
            </a:r>
            <a:r>
              <a:rPr lang="zh-CN" altLang="en-US" sz="2800" dirty="0" smtClean="0">
                <a:effectLst>
                  <a:outerShdw blurRad="38100" dist="38100" dir="2700000" algn="tl">
                    <a:srgbClr val="C0C0C0"/>
                  </a:outerShdw>
                </a:effectLst>
                <a:latin typeface="Times New Roman" pitchFamily="18" charset="0"/>
              </a:rPr>
              <a:t>。加上 </a:t>
            </a:r>
            <a:r>
              <a:rPr lang="en-US" altLang="zh-CN" sz="2800" dirty="0">
                <a:effectLst>
                  <a:outerShdw blurRad="38100" dist="38100" dir="2700000" algn="tl">
                    <a:srgbClr val="C0C0C0"/>
                  </a:outerShdw>
                </a:effectLst>
                <a:latin typeface="Times New Roman" pitchFamily="18" charset="0"/>
              </a:rPr>
              <a:t>1 </a:t>
            </a:r>
            <a:r>
              <a:rPr lang="zh-CN" altLang="en-US" sz="2800" dirty="0">
                <a:effectLst>
                  <a:outerShdw blurRad="38100" dist="38100" dir="2700000" algn="tl">
                    <a:srgbClr val="C0C0C0"/>
                  </a:outerShdw>
                </a:effectLst>
                <a:latin typeface="Times New Roman" pitchFamily="18" charset="0"/>
              </a:rPr>
              <a:t>个 </a:t>
            </a:r>
            <a:r>
              <a:rPr lang="en-US" altLang="zh-CN" sz="2800" dirty="0">
                <a:effectLst>
                  <a:outerShdw blurRad="38100" dist="38100" dir="2700000" algn="tl">
                    <a:srgbClr val="C0C0C0"/>
                  </a:outerShdw>
                </a:effectLst>
                <a:latin typeface="Times New Roman" pitchFamily="18" charset="0"/>
              </a:rPr>
              <a:t>1 </a:t>
            </a:r>
            <a:r>
              <a:rPr lang="zh-CN" altLang="en-US" sz="2800" dirty="0">
                <a:effectLst>
                  <a:outerShdw blurRad="38100" dist="38100" dir="2700000" algn="tl">
                    <a:srgbClr val="C0C0C0"/>
                  </a:outerShdw>
                </a:effectLst>
                <a:latin typeface="Times New Roman" pitchFamily="18" charset="0"/>
              </a:rPr>
              <a:t>元硬币，得出 </a:t>
            </a:r>
            <a:r>
              <a:rPr lang="en-US" altLang="zh-CN" sz="2800" dirty="0">
                <a:effectLst>
                  <a:outerShdw blurRad="38100" dist="38100" dir="2700000" algn="tl">
                    <a:srgbClr val="C0C0C0"/>
                  </a:outerShdw>
                </a:effectLst>
                <a:latin typeface="Times New Roman" pitchFamily="18" charset="0"/>
              </a:rPr>
              <a:t>d(2) </a:t>
            </a:r>
            <a:r>
              <a:rPr lang="en-US" altLang="zh-CN" sz="2800" dirty="0" smtClean="0">
                <a:effectLst>
                  <a:outerShdw blurRad="38100" dist="38100" dir="2700000" algn="tl">
                    <a:srgbClr val="C0C0C0"/>
                  </a:outerShdw>
                </a:effectLst>
                <a:latin typeface="Times New Roman" pitchFamily="18" charset="0"/>
              </a:rPr>
              <a:t>=d(1)+1=2</a:t>
            </a:r>
            <a:r>
              <a:rPr lang="zh-CN" altLang="en-US" sz="2800" dirty="0" smtClean="0">
                <a:effectLst>
                  <a:outerShdw blurRad="38100" dist="38100" dir="2700000" algn="tl">
                    <a:srgbClr val="C0C0C0"/>
                  </a:outerShdw>
                </a:effectLst>
                <a:latin typeface="Times New Roman" pitchFamily="18" charset="0"/>
              </a:rPr>
              <a:t>。</a:t>
            </a:r>
            <a:endParaRPr lang="zh-CN" altLang="en-US" sz="2800" dirty="0">
              <a:effectLst>
                <a:outerShdw blurRad="38100" dist="38100" dir="2700000" algn="tl">
                  <a:srgbClr val="C0C0C0"/>
                </a:outerShdw>
              </a:effectLst>
              <a:latin typeface="Times New Roman" pitchFamily="18" charset="0"/>
            </a:endParaRPr>
          </a:p>
          <a:p>
            <a:pPr marL="457200" indent="-457200" algn="just">
              <a:spcBef>
                <a:spcPts val="600"/>
              </a:spcBef>
              <a:buClr>
                <a:schemeClr val="tx1"/>
              </a:buClr>
              <a:buSzPct val="91000"/>
              <a:buFont typeface="Wingdings" panose="05000000000000000000" pitchFamily="2" charset="2"/>
              <a:buChar char="ü"/>
            </a:pPr>
            <a:r>
              <a:rPr lang="zh-CN" altLang="en-US" sz="2800" dirty="0">
                <a:effectLst>
                  <a:outerShdw blurRad="38100" dist="38100" dir="2700000" algn="tl">
                    <a:srgbClr val="C0C0C0"/>
                  </a:outerShdw>
                </a:effectLst>
                <a:latin typeface="Times New Roman" pitchFamily="18" charset="0"/>
              </a:rPr>
              <a:t>当 </a:t>
            </a:r>
            <a:r>
              <a:rPr lang="en-US" altLang="zh-CN" sz="2800" dirty="0">
                <a:effectLst>
                  <a:outerShdw blurRad="38100" dist="38100" dir="2700000" algn="tl">
                    <a:srgbClr val="C0C0C0"/>
                  </a:outerShdw>
                </a:effectLst>
                <a:latin typeface="Times New Roman" pitchFamily="18" charset="0"/>
              </a:rPr>
              <a:t>i = 3 </a:t>
            </a:r>
            <a:r>
              <a:rPr lang="zh-CN" altLang="en-US" sz="2800" dirty="0">
                <a:effectLst>
                  <a:outerShdw blurRad="38100" dist="38100" dir="2700000" algn="tl">
                    <a:srgbClr val="C0C0C0"/>
                  </a:outerShdw>
                </a:effectLst>
                <a:latin typeface="Times New Roman" pitchFamily="18" charset="0"/>
              </a:rPr>
              <a:t>时</a:t>
            </a:r>
            <a:r>
              <a:rPr lang="zh-CN" altLang="en-US" sz="2800" dirty="0" smtClean="0">
                <a:effectLst>
                  <a:outerShdw blurRad="38100" dist="38100" dir="2700000" algn="tl">
                    <a:srgbClr val="C0C0C0"/>
                  </a:outerShdw>
                </a:effectLst>
                <a:latin typeface="Times New Roman" pitchFamily="18" charset="0"/>
              </a:rPr>
              <a:t>，可以用</a:t>
            </a:r>
            <a:r>
              <a:rPr lang="en-US" altLang="zh-CN" sz="2800" dirty="0" smtClean="0">
                <a:effectLst>
                  <a:outerShdw blurRad="38100" dist="38100" dir="2700000" algn="tl">
                    <a:srgbClr val="C0C0C0"/>
                  </a:outerShdw>
                </a:effectLst>
                <a:latin typeface="Times New Roman" pitchFamily="18" charset="0"/>
              </a:rPr>
              <a:t>d(3)=d(2)+1=3</a:t>
            </a:r>
            <a:r>
              <a:rPr lang="zh-CN" altLang="en-US" sz="2800" dirty="0" smtClean="0">
                <a:effectLst>
                  <a:outerShdw blurRad="38100" dist="38100" dir="2700000" algn="tl">
                    <a:srgbClr val="C0C0C0"/>
                  </a:outerShdw>
                </a:effectLst>
                <a:latin typeface="Times New Roman" pitchFamily="18" charset="0"/>
              </a:rPr>
              <a:t>个</a:t>
            </a:r>
            <a:r>
              <a:rPr lang="en-US" altLang="zh-CN" sz="2800" dirty="0" smtClean="0">
                <a:effectLst>
                  <a:outerShdw blurRad="38100" dist="38100" dir="2700000" algn="tl">
                    <a:srgbClr val="C0C0C0"/>
                  </a:outerShdw>
                </a:effectLst>
                <a:latin typeface="Times New Roman" pitchFamily="18" charset="0"/>
              </a:rPr>
              <a:t>1</a:t>
            </a:r>
            <a:r>
              <a:rPr lang="zh-CN" altLang="en-US" sz="2800" dirty="0">
                <a:effectLst>
                  <a:outerShdw blurRad="38100" dist="38100" dir="2700000" algn="tl">
                    <a:srgbClr val="C0C0C0"/>
                  </a:outerShdw>
                </a:effectLst>
                <a:latin typeface="Times New Roman" pitchFamily="18" charset="0"/>
              </a:rPr>
              <a:t>元，得到 </a:t>
            </a:r>
            <a:r>
              <a:rPr lang="en-US" altLang="zh-CN" sz="2800" dirty="0">
                <a:effectLst>
                  <a:outerShdw blurRad="38100" dist="38100" dir="2700000" algn="tl">
                    <a:srgbClr val="C0C0C0"/>
                  </a:outerShdw>
                </a:effectLst>
                <a:latin typeface="Times New Roman" pitchFamily="18" charset="0"/>
              </a:rPr>
              <a:t>3 </a:t>
            </a:r>
            <a:r>
              <a:rPr lang="zh-CN" altLang="en-US" sz="2800" dirty="0">
                <a:effectLst>
                  <a:outerShdw blurRad="38100" dist="38100" dir="2700000" algn="tl">
                    <a:srgbClr val="C0C0C0"/>
                  </a:outerShdw>
                </a:effectLst>
                <a:latin typeface="Times New Roman" pitchFamily="18" charset="0"/>
              </a:rPr>
              <a:t>这个</a:t>
            </a:r>
            <a:r>
              <a:rPr lang="zh-CN" altLang="en-US" sz="2800" dirty="0" smtClean="0">
                <a:effectLst>
                  <a:outerShdw blurRad="38100" dist="38100" dir="2700000" algn="tl">
                    <a:srgbClr val="C0C0C0"/>
                  </a:outerShdw>
                </a:effectLst>
                <a:latin typeface="Times New Roman" pitchFamily="18" charset="0"/>
              </a:rPr>
              <a:t>结果。但由于有 </a:t>
            </a:r>
            <a:r>
              <a:rPr lang="en-US" altLang="zh-CN" sz="2800" dirty="0">
                <a:effectLst>
                  <a:outerShdw blurRad="38100" dist="38100" dir="2700000" algn="tl">
                    <a:srgbClr val="C0C0C0"/>
                  </a:outerShdw>
                </a:effectLst>
                <a:latin typeface="Times New Roman" pitchFamily="18" charset="0"/>
              </a:rPr>
              <a:t>3 </a:t>
            </a:r>
            <a:r>
              <a:rPr lang="zh-CN" altLang="en-US" sz="2800" dirty="0">
                <a:effectLst>
                  <a:outerShdw blurRad="38100" dist="38100" dir="2700000" algn="tl">
                    <a:srgbClr val="C0C0C0"/>
                  </a:outerShdw>
                </a:effectLst>
                <a:latin typeface="Times New Roman" pitchFamily="18" charset="0"/>
              </a:rPr>
              <a:t>元硬币，</a:t>
            </a:r>
            <a:r>
              <a:rPr lang="zh-CN" altLang="en-US" sz="2800" dirty="0" smtClean="0">
                <a:effectLst>
                  <a:outerShdw blurRad="38100" dist="38100" dir="2700000" algn="tl">
                    <a:srgbClr val="C0C0C0"/>
                  </a:outerShdw>
                </a:effectLst>
                <a:latin typeface="Times New Roman" pitchFamily="18" charset="0"/>
              </a:rPr>
              <a:t>所以也可以用</a:t>
            </a:r>
            <a:r>
              <a:rPr lang="en-US" altLang="zh-CN" sz="2800" dirty="0" smtClean="0">
                <a:effectLst>
                  <a:outerShdw blurRad="38100" dist="38100" dir="2700000" algn="tl">
                    <a:srgbClr val="C0C0C0"/>
                  </a:outerShdw>
                </a:effectLst>
                <a:latin typeface="Times New Roman" pitchFamily="18" charset="0"/>
              </a:rPr>
              <a:t>1 </a:t>
            </a:r>
            <a:r>
              <a:rPr lang="zh-CN" altLang="en-US" sz="2800" dirty="0">
                <a:effectLst>
                  <a:outerShdw blurRad="38100" dist="38100" dir="2700000" algn="tl">
                    <a:srgbClr val="C0C0C0"/>
                  </a:outerShdw>
                </a:effectLst>
                <a:latin typeface="Times New Roman" pitchFamily="18" charset="0"/>
              </a:rPr>
              <a:t>个 </a:t>
            </a:r>
            <a:r>
              <a:rPr lang="en-US" altLang="zh-CN" sz="2800" dirty="0">
                <a:effectLst>
                  <a:outerShdw blurRad="38100" dist="38100" dir="2700000" algn="tl">
                    <a:srgbClr val="C0C0C0"/>
                  </a:outerShdw>
                </a:effectLst>
                <a:latin typeface="Times New Roman" pitchFamily="18" charset="0"/>
              </a:rPr>
              <a:t>3 </a:t>
            </a:r>
            <a:r>
              <a:rPr lang="zh-CN" altLang="en-US" sz="2800" dirty="0">
                <a:effectLst>
                  <a:outerShdw blurRad="38100" dist="38100" dir="2700000" algn="tl">
                    <a:srgbClr val="C0C0C0"/>
                  </a:outerShdw>
                </a:effectLst>
                <a:latin typeface="Times New Roman" pitchFamily="18" charset="0"/>
              </a:rPr>
              <a:t>元硬币，得到 </a:t>
            </a:r>
            <a:r>
              <a:rPr lang="en-US" altLang="zh-CN" sz="2800" dirty="0">
                <a:effectLst>
                  <a:outerShdw blurRad="38100" dist="38100" dir="2700000" algn="tl">
                    <a:srgbClr val="C0C0C0"/>
                  </a:outerShdw>
                </a:effectLst>
                <a:latin typeface="Times New Roman" pitchFamily="18" charset="0"/>
              </a:rPr>
              <a:t>d(3) = 1</a:t>
            </a:r>
            <a:r>
              <a:rPr lang="zh-CN" altLang="en-US" sz="2800" dirty="0" smtClean="0">
                <a:effectLst>
                  <a:outerShdw blurRad="38100" dist="38100" dir="2700000" algn="tl">
                    <a:srgbClr val="C0C0C0"/>
                  </a:outerShdw>
                </a:effectLst>
                <a:latin typeface="Times New Roman" pitchFamily="18" charset="0"/>
              </a:rPr>
              <a:t>。综合起来，取最小值为</a:t>
            </a:r>
            <a:r>
              <a:rPr lang="en-US" altLang="zh-CN" sz="2800" dirty="0" smtClean="0">
                <a:effectLst>
                  <a:outerShdw blurRad="38100" dist="38100" dir="2700000" algn="tl">
                    <a:srgbClr val="C0C0C0"/>
                  </a:outerShdw>
                </a:effectLst>
                <a:latin typeface="Times New Roman" pitchFamily="18" charset="0"/>
              </a:rPr>
              <a:t>1</a:t>
            </a:r>
            <a:r>
              <a:rPr lang="zh-CN" altLang="en-US" sz="2800" dirty="0" smtClean="0">
                <a:effectLst>
                  <a:outerShdw blurRad="38100" dist="38100" dir="2700000" algn="tl">
                    <a:srgbClr val="C0C0C0"/>
                  </a:outerShdw>
                </a:effectLst>
                <a:latin typeface="Times New Roman" pitchFamily="18" charset="0"/>
              </a:rPr>
              <a:t>。</a:t>
            </a:r>
            <a:endParaRPr lang="zh-CN" altLang="en-US" sz="2800" dirty="0">
              <a:effectLst>
                <a:outerShdw blurRad="38100" dist="38100" dir="2700000" algn="tl">
                  <a:srgbClr val="C0C0C0"/>
                </a:outerShdw>
              </a:effectLst>
              <a:latin typeface="Times New Roman" pitchFamily="18" charset="0"/>
            </a:endParaRPr>
          </a:p>
          <a:p>
            <a:pPr marL="457200" indent="-457200" algn="just">
              <a:spcBef>
                <a:spcPts val="600"/>
              </a:spcBef>
              <a:buClr>
                <a:schemeClr val="tx1"/>
              </a:buClr>
              <a:buSzPct val="91000"/>
              <a:buFont typeface="Wingdings" panose="05000000000000000000" pitchFamily="2" charset="2"/>
              <a:buChar char="ü"/>
            </a:pPr>
            <a:r>
              <a:rPr lang="en-US" altLang="zh-CN" sz="2800" dirty="0">
                <a:effectLst>
                  <a:outerShdw blurRad="38100" dist="38100" dir="2700000" algn="tl">
                    <a:srgbClr val="C0C0C0"/>
                  </a:outerShdw>
                </a:effectLst>
                <a:latin typeface="Times New Roman" pitchFamily="18" charset="0"/>
              </a:rPr>
              <a:t>...</a:t>
            </a:r>
            <a:endParaRPr lang="zh-CN" altLang="en-US" sz="2800" dirty="0">
              <a:effectLst>
                <a:outerShdw blurRad="38100" dist="38100" dir="2700000" algn="tl">
                  <a:srgbClr val="C0C0C0"/>
                </a:outerShdw>
              </a:effectLst>
              <a:latin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18529" y="597053"/>
            <a:ext cx="8718955" cy="4478321"/>
          </a:xfrm>
          <a:prstGeom prst="rect">
            <a:avLst/>
          </a:prstGeom>
          <a:noFill/>
          <a:ln w="9525">
            <a:noFill/>
            <a:miter lim="800000"/>
            <a:headEnd/>
            <a:tailEnd/>
          </a:ln>
          <a:effectLst/>
        </p:spPr>
        <p:txBody>
          <a:bodyPr wrap="square" lIns="112947" tIns="56473" rIns="112947" bIns="56473">
            <a:spAutoFit/>
          </a:bodyPr>
          <a:lstStyle/>
          <a:p>
            <a:pPr marL="457200" indent="-457200" algn="just">
              <a:spcBef>
                <a:spcPts val="600"/>
              </a:spcBef>
              <a:buClr>
                <a:schemeClr val="tx1"/>
              </a:buClr>
              <a:buSzPct val="90000"/>
              <a:buFont typeface="Wingdings" panose="05000000000000000000" pitchFamily="2" charset="2"/>
              <a:buChar char="ü"/>
            </a:pPr>
            <a:r>
              <a:rPr lang="zh-CN" altLang="en-US" sz="2800" dirty="0">
                <a:effectLst>
                  <a:outerShdw blurRad="38100" dist="38100" dir="2700000" algn="tl">
                    <a:srgbClr val="C0C0C0"/>
                  </a:outerShdw>
                </a:effectLst>
                <a:latin typeface="Times New Roman" pitchFamily="18" charset="0"/>
                <a:cs typeface="Times New Roman" pitchFamily="18" charset="0"/>
              </a:rPr>
              <a:t>分析一下。可以看出，除了第 </a:t>
            </a:r>
            <a:r>
              <a:rPr lang="en-US" altLang="zh-CN" sz="2800" dirty="0">
                <a:effectLst>
                  <a:outerShdw blurRad="38100" dist="38100" dir="2700000" algn="tl">
                    <a:srgbClr val="C0C0C0"/>
                  </a:outerShdw>
                </a:effectLst>
                <a:latin typeface="Times New Roman" pitchFamily="18" charset="0"/>
                <a:cs typeface="Times New Roman" pitchFamily="18" charset="0"/>
              </a:rPr>
              <a:t>1 </a:t>
            </a:r>
            <a:r>
              <a:rPr lang="zh-CN" altLang="en-US" sz="2800" dirty="0">
                <a:effectLst>
                  <a:outerShdw blurRad="38100" dist="38100" dir="2700000" algn="tl">
                    <a:srgbClr val="C0C0C0"/>
                  </a:outerShdw>
                </a:effectLst>
                <a:latin typeface="Times New Roman" pitchFamily="18" charset="0"/>
                <a:cs typeface="Times New Roman" pitchFamily="18" charset="0"/>
              </a:rPr>
              <a:t>步这个看似基本的公理外，其他往后的结果都是建立在它之前得到的某一步的最优解上，加上 </a:t>
            </a:r>
            <a:r>
              <a:rPr lang="en-US" altLang="zh-CN" sz="2800" dirty="0">
                <a:effectLst>
                  <a:outerShdw blurRad="38100" dist="38100" dir="2700000" algn="tl">
                    <a:srgbClr val="C0C0C0"/>
                  </a:outerShdw>
                </a:effectLst>
                <a:latin typeface="Times New Roman" pitchFamily="18" charset="0"/>
                <a:cs typeface="Times New Roman" pitchFamily="18" charset="0"/>
              </a:rPr>
              <a:t>1 </a:t>
            </a:r>
            <a:r>
              <a:rPr lang="zh-CN" altLang="en-US" sz="2800" dirty="0">
                <a:effectLst>
                  <a:outerShdw blurRad="38100" dist="38100" dir="2700000" algn="tl">
                    <a:srgbClr val="C0C0C0"/>
                  </a:outerShdw>
                </a:effectLst>
                <a:latin typeface="Times New Roman" pitchFamily="18" charset="0"/>
                <a:cs typeface="Times New Roman" pitchFamily="18" charset="0"/>
              </a:rPr>
              <a:t>个硬币</a:t>
            </a:r>
            <a:r>
              <a:rPr lang="zh-CN" altLang="en-US" sz="2800" dirty="0" smtClean="0">
                <a:effectLst>
                  <a:outerShdw blurRad="38100" dist="38100" dir="2700000" algn="tl">
                    <a:srgbClr val="C0C0C0"/>
                  </a:outerShdw>
                </a:effectLst>
                <a:latin typeface="Times New Roman" pitchFamily="18" charset="0"/>
                <a:cs typeface="Times New Roman" pitchFamily="18" charset="0"/>
              </a:rPr>
              <a:t>得到，即：</a:t>
            </a:r>
            <a:endParaRPr lang="zh-CN" altLang="en-US" sz="2800" dirty="0">
              <a:effectLst>
                <a:outerShdw blurRad="38100" dist="38100" dir="2700000" algn="tl">
                  <a:srgbClr val="C0C0C0"/>
                </a:outerShdw>
              </a:effectLst>
              <a:latin typeface="Times New Roman" pitchFamily="18" charset="0"/>
              <a:cs typeface="Times New Roman" pitchFamily="18" charset="0"/>
            </a:endParaRPr>
          </a:p>
          <a:p>
            <a:pPr algn="just"/>
            <a:r>
              <a:rPr lang="en-US" altLang="zh-CN" sz="3200" i="1" dirty="0" smtClean="0">
                <a:solidFill>
                  <a:srgbClr val="000000"/>
                </a:solidFill>
                <a:latin typeface="Times New Roman" pitchFamily="18" charset="0"/>
                <a:cs typeface="Times New Roman" pitchFamily="18" charset="0"/>
              </a:rPr>
              <a:t>                            d(i</a:t>
            </a:r>
            <a:r>
              <a:rPr lang="en-US" altLang="zh-CN" sz="3200" i="1" dirty="0">
                <a:solidFill>
                  <a:srgbClr val="000000"/>
                </a:solidFill>
                <a:latin typeface="Times New Roman" pitchFamily="18" charset="0"/>
                <a:cs typeface="Times New Roman" pitchFamily="18" charset="0"/>
              </a:rPr>
              <a:t>) = d(j) + 1</a:t>
            </a:r>
            <a:endParaRPr lang="zh-CN" altLang="en-US" sz="3200" dirty="0">
              <a:solidFill>
                <a:srgbClr val="000000"/>
              </a:solidFill>
              <a:latin typeface="Times New Roman" pitchFamily="18" charset="0"/>
              <a:cs typeface="Times New Roman" pitchFamily="18" charset="0"/>
            </a:endParaRPr>
          </a:p>
          <a:p>
            <a:pPr marL="457200" indent="-457200" algn="just">
              <a:spcBef>
                <a:spcPts val="600"/>
              </a:spcBef>
              <a:buClr>
                <a:schemeClr val="tx1"/>
              </a:buClr>
              <a:buSzPct val="93000"/>
              <a:buFont typeface="Wingdings" panose="05000000000000000000" pitchFamily="2" charset="2"/>
              <a:buChar char="ü"/>
            </a:pPr>
            <a:r>
              <a:rPr lang="zh-CN" altLang="en-US" sz="2800" dirty="0">
                <a:effectLst>
                  <a:outerShdw blurRad="38100" dist="38100" dir="2700000" algn="tl">
                    <a:srgbClr val="C0C0C0"/>
                  </a:outerShdw>
                </a:effectLst>
                <a:latin typeface="Times New Roman" pitchFamily="18" charset="0"/>
                <a:cs typeface="Times New Roman" pitchFamily="18" charset="0"/>
              </a:rPr>
              <a:t>这里 </a:t>
            </a:r>
            <a:r>
              <a:rPr lang="en-US" altLang="zh-CN" sz="2800" dirty="0">
                <a:effectLst>
                  <a:outerShdw blurRad="38100" dist="38100" dir="2700000" algn="tl">
                    <a:srgbClr val="C0C0C0"/>
                  </a:outerShdw>
                </a:effectLst>
                <a:latin typeface="Times New Roman" pitchFamily="18" charset="0"/>
                <a:cs typeface="Times New Roman" pitchFamily="18" charset="0"/>
              </a:rPr>
              <a:t>j &lt; i</a:t>
            </a:r>
            <a:r>
              <a:rPr lang="zh-CN" altLang="en-US" sz="2800" dirty="0">
                <a:effectLst>
                  <a:outerShdw blurRad="38100" dist="38100" dir="2700000" algn="tl">
                    <a:srgbClr val="C0C0C0"/>
                  </a:outerShdw>
                </a:effectLst>
                <a:latin typeface="Times New Roman" pitchFamily="18" charset="0"/>
                <a:cs typeface="Times New Roman" pitchFamily="18" charset="0"/>
              </a:rPr>
              <a:t>。通俗地讲，我们需要凑出 </a:t>
            </a:r>
            <a:r>
              <a:rPr lang="en-US" altLang="zh-CN" sz="2800" dirty="0">
                <a:effectLst>
                  <a:outerShdw blurRad="38100" dist="38100" dir="2700000" algn="tl">
                    <a:srgbClr val="C0C0C0"/>
                  </a:outerShdw>
                </a:effectLst>
                <a:latin typeface="Times New Roman" pitchFamily="18" charset="0"/>
                <a:cs typeface="Times New Roman" pitchFamily="18" charset="0"/>
              </a:rPr>
              <a:t>i</a:t>
            </a:r>
            <a:r>
              <a:rPr lang="zh-CN" altLang="en-US" sz="2800" dirty="0">
                <a:effectLst>
                  <a:outerShdw blurRad="38100" dist="38100" dir="2700000" algn="tl">
                    <a:srgbClr val="C0C0C0"/>
                  </a:outerShdw>
                </a:effectLst>
                <a:latin typeface="Times New Roman" pitchFamily="18" charset="0"/>
                <a:cs typeface="Times New Roman" pitchFamily="18" charset="0"/>
              </a:rPr>
              <a:t> 元，就在凑出 </a:t>
            </a:r>
            <a:r>
              <a:rPr lang="en-US" altLang="zh-CN" sz="2800" dirty="0">
                <a:effectLst>
                  <a:outerShdw blurRad="38100" dist="38100" dir="2700000" algn="tl">
                    <a:srgbClr val="C0C0C0"/>
                  </a:outerShdw>
                </a:effectLst>
                <a:latin typeface="Times New Roman" pitchFamily="18" charset="0"/>
                <a:cs typeface="Times New Roman" pitchFamily="18" charset="0"/>
              </a:rPr>
              <a:t>j</a:t>
            </a:r>
            <a:r>
              <a:rPr lang="zh-CN" altLang="en-US" sz="2800" dirty="0">
                <a:effectLst>
                  <a:outerShdw blurRad="38100" dist="38100" dir="2700000" algn="tl">
                    <a:srgbClr val="C0C0C0"/>
                  </a:outerShdw>
                </a:effectLst>
                <a:latin typeface="Times New Roman" pitchFamily="18" charset="0"/>
                <a:cs typeface="Times New Roman" pitchFamily="18" charset="0"/>
              </a:rPr>
              <a:t> 的结果上再加上某一个硬币就行了。</a:t>
            </a:r>
          </a:p>
          <a:p>
            <a:pPr marL="457200" indent="-457200" algn="just">
              <a:spcBef>
                <a:spcPts val="600"/>
              </a:spcBef>
              <a:buClr>
                <a:schemeClr val="tx1"/>
              </a:buClr>
              <a:buSzPct val="93000"/>
              <a:buFont typeface="Wingdings" panose="05000000000000000000" pitchFamily="2" charset="2"/>
              <a:buChar char="ü"/>
            </a:pPr>
            <a:r>
              <a:rPr lang="zh-CN" altLang="en-US" sz="2800" dirty="0">
                <a:effectLst>
                  <a:outerShdw blurRad="38100" dist="38100" dir="2700000" algn="tl">
                    <a:srgbClr val="C0C0C0"/>
                  </a:outerShdw>
                </a:effectLst>
                <a:latin typeface="Times New Roman" pitchFamily="18" charset="0"/>
                <a:cs typeface="Times New Roman" pitchFamily="18" charset="0"/>
              </a:rPr>
              <a:t>那</a:t>
            </a:r>
            <a:r>
              <a:rPr lang="zh-CN" altLang="en-US" sz="2800" dirty="0" smtClean="0">
                <a:effectLst>
                  <a:outerShdw blurRad="38100" dist="38100" dir="2700000" algn="tl">
                    <a:srgbClr val="C0C0C0"/>
                  </a:outerShdw>
                </a:effectLst>
                <a:latin typeface="Times New Roman" pitchFamily="18" charset="0"/>
                <a:cs typeface="Times New Roman" pitchFamily="18" charset="0"/>
              </a:rPr>
              <a:t>这里需要加上</a:t>
            </a:r>
            <a:r>
              <a:rPr lang="zh-CN" altLang="en-US" sz="2800" dirty="0">
                <a:effectLst>
                  <a:outerShdw blurRad="38100" dist="38100" dir="2700000" algn="tl">
                    <a:srgbClr val="C0C0C0"/>
                  </a:outerShdw>
                </a:effectLst>
                <a:latin typeface="Times New Roman" pitchFamily="18" charset="0"/>
                <a:cs typeface="Times New Roman" pitchFamily="18" charset="0"/>
              </a:rPr>
              <a:t>的是哪个硬币</a:t>
            </a:r>
            <a:r>
              <a:rPr lang="zh-CN" altLang="en-US" sz="2800" dirty="0" smtClean="0">
                <a:effectLst>
                  <a:outerShdw blurRad="38100" dist="38100" dir="2700000" algn="tl">
                    <a:srgbClr val="C0C0C0"/>
                  </a:outerShdw>
                </a:effectLst>
                <a:latin typeface="Times New Roman" pitchFamily="18" charset="0"/>
                <a:cs typeface="Times New Roman" pitchFamily="18" charset="0"/>
              </a:rPr>
              <a:t>呢？其实</a:t>
            </a:r>
            <a:r>
              <a:rPr lang="zh-CN" altLang="en-US" sz="2800" dirty="0">
                <a:effectLst>
                  <a:outerShdw blurRad="38100" dist="38100" dir="2700000" algn="tl">
                    <a:srgbClr val="C0C0C0"/>
                  </a:outerShdw>
                </a:effectLst>
                <a:latin typeface="Times New Roman" pitchFamily="18" charset="0"/>
                <a:cs typeface="Times New Roman" pitchFamily="18" charset="0"/>
              </a:rPr>
              <a:t>很简单，把每个硬币试一下就行</a:t>
            </a:r>
            <a:r>
              <a:rPr lang="zh-CN" altLang="en-US" sz="2800" dirty="0" smtClean="0">
                <a:effectLst>
                  <a:outerShdw blurRad="38100" dist="38100" dir="2700000" algn="tl">
                    <a:srgbClr val="C0C0C0"/>
                  </a:outerShdw>
                </a:effectLst>
                <a:latin typeface="Times New Roman" pitchFamily="18" charset="0"/>
                <a:cs typeface="Times New Roman" pitchFamily="18" charset="0"/>
              </a:rPr>
              <a:t>了。</a:t>
            </a:r>
            <a:endParaRPr lang="zh-CN" altLang="en-US" sz="2800" dirty="0">
              <a:effectLst>
                <a:outerShdw blurRad="38100" dist="38100" dir="2700000" algn="tl">
                  <a:srgbClr val="C0C0C0"/>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17222462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00204" y="368660"/>
            <a:ext cx="8943796" cy="3733501"/>
          </a:xfrm>
          <a:prstGeom prst="rect">
            <a:avLst/>
          </a:prstGeom>
          <a:noFill/>
          <a:ln w="9525">
            <a:noFill/>
            <a:miter lim="800000"/>
            <a:headEnd/>
            <a:tailEnd/>
          </a:ln>
          <a:effectLst/>
        </p:spPr>
        <p:txBody>
          <a:bodyPr wrap="square" lIns="112947" tIns="56473" rIns="112947" bIns="56473">
            <a:spAutoFit/>
          </a:bodyPr>
          <a:lstStyle/>
          <a:p>
            <a:r>
              <a:rPr lang="zh-CN" altLang="en-US" sz="2800" dirty="0">
                <a:effectLst>
                  <a:outerShdw blurRad="38100" dist="38100" dir="2700000" algn="tl">
                    <a:srgbClr val="C0C0C0"/>
                  </a:outerShdw>
                </a:effectLst>
                <a:latin typeface="Times New Roman" pitchFamily="18" charset="0"/>
                <a:cs typeface="Times New Roman" pitchFamily="18" charset="0"/>
              </a:rPr>
              <a:t>假设最后加上的是 </a:t>
            </a:r>
            <a:r>
              <a:rPr lang="en-US" altLang="zh-CN" sz="2800" dirty="0">
                <a:effectLst>
                  <a:outerShdw blurRad="38100" dist="38100" dir="2700000" algn="tl">
                    <a:srgbClr val="C0C0C0"/>
                  </a:outerShdw>
                </a:effectLst>
                <a:latin typeface="Times New Roman" pitchFamily="18" charset="0"/>
                <a:cs typeface="Times New Roman" pitchFamily="18" charset="0"/>
              </a:rPr>
              <a:t>1 </a:t>
            </a:r>
            <a:r>
              <a:rPr lang="zh-CN" altLang="en-US" sz="2800" dirty="0">
                <a:effectLst>
                  <a:outerShdw blurRad="38100" dist="38100" dir="2700000" algn="tl">
                    <a:srgbClr val="C0C0C0"/>
                  </a:outerShdw>
                </a:effectLst>
                <a:latin typeface="Times New Roman" pitchFamily="18" charset="0"/>
                <a:cs typeface="Times New Roman" pitchFamily="18" charset="0"/>
              </a:rPr>
              <a:t>元硬币</a:t>
            </a:r>
            <a:r>
              <a:rPr lang="zh-CN" altLang="en-US" sz="2800" dirty="0" smtClean="0">
                <a:effectLst>
                  <a:outerShdw blurRad="38100" dist="38100" dir="2700000" algn="tl">
                    <a:srgbClr val="C0C0C0"/>
                  </a:outerShdw>
                </a:effectLst>
                <a:latin typeface="Times New Roman" pitchFamily="18" charset="0"/>
                <a:cs typeface="Times New Roman" pitchFamily="18" charset="0"/>
              </a:rPr>
              <a:t>，那么：</a:t>
            </a:r>
            <a:endParaRPr lang="en-US" altLang="zh-CN" sz="2800" dirty="0" smtClean="0">
              <a:effectLst>
                <a:outerShdw blurRad="38100" dist="38100" dir="2700000" algn="tl">
                  <a:srgbClr val="C0C0C0"/>
                </a:outerShdw>
              </a:effectLst>
              <a:latin typeface="Times New Roman" pitchFamily="18" charset="0"/>
              <a:cs typeface="Times New Roman" pitchFamily="18" charset="0"/>
            </a:endParaRPr>
          </a:p>
          <a:p>
            <a:r>
              <a:rPr lang="en-US" altLang="zh-CN" sz="2800" dirty="0">
                <a:effectLst>
                  <a:outerShdw blurRad="38100" dist="38100" dir="2700000" algn="tl">
                    <a:srgbClr val="C0C0C0"/>
                  </a:outerShdw>
                </a:effectLst>
                <a:latin typeface="Times New Roman" pitchFamily="18" charset="0"/>
                <a:cs typeface="Times New Roman" pitchFamily="18" charset="0"/>
              </a:rPr>
              <a:t> </a:t>
            </a:r>
            <a:r>
              <a:rPr lang="en-US" altLang="zh-CN" sz="2800" dirty="0" smtClean="0">
                <a:effectLst>
                  <a:outerShdw blurRad="38100" dist="38100" dir="2700000" algn="tl">
                    <a:srgbClr val="C0C0C0"/>
                  </a:outerShdw>
                </a:effectLst>
                <a:latin typeface="Times New Roman" pitchFamily="18" charset="0"/>
                <a:cs typeface="Times New Roman" pitchFamily="18" charset="0"/>
              </a:rPr>
              <a:t>                   </a:t>
            </a:r>
            <a:r>
              <a:rPr lang="zh-CN" altLang="en-US" sz="2800" dirty="0" smtClean="0">
                <a:effectLst>
                  <a:outerShdw blurRad="38100" dist="38100" dir="2700000" algn="tl">
                    <a:srgbClr val="C0C0C0"/>
                  </a:outerShdw>
                </a:effectLst>
                <a:latin typeface="Times New Roman" pitchFamily="18" charset="0"/>
                <a:cs typeface="Times New Roman" pitchFamily="18" charset="0"/>
              </a:rPr>
              <a:t> </a:t>
            </a:r>
            <a:r>
              <a:rPr lang="en-US" altLang="zh-CN" sz="2800" dirty="0">
                <a:effectLst>
                  <a:outerShdw blurRad="38100" dist="38100" dir="2700000" algn="tl">
                    <a:srgbClr val="C0C0C0"/>
                  </a:outerShdw>
                </a:effectLst>
                <a:latin typeface="Times New Roman" pitchFamily="18" charset="0"/>
                <a:cs typeface="Times New Roman" pitchFamily="18" charset="0"/>
              </a:rPr>
              <a:t>d(i) = d(j) + 1 = d(i - 1) + 1</a:t>
            </a:r>
            <a:r>
              <a:rPr lang="zh-CN" altLang="en-US" sz="2800" dirty="0">
                <a:effectLst>
                  <a:outerShdw blurRad="38100" dist="38100" dir="2700000" algn="tl">
                    <a:srgbClr val="C0C0C0"/>
                  </a:outerShdw>
                </a:effectLst>
                <a:latin typeface="Times New Roman" pitchFamily="18" charset="0"/>
                <a:cs typeface="Times New Roman" pitchFamily="18" charset="0"/>
              </a:rPr>
              <a:t>。</a:t>
            </a:r>
          </a:p>
          <a:p>
            <a:r>
              <a:rPr lang="zh-CN" altLang="en-US" sz="2800" dirty="0">
                <a:effectLst>
                  <a:outerShdw blurRad="38100" dist="38100" dir="2700000" algn="tl">
                    <a:srgbClr val="C0C0C0"/>
                  </a:outerShdw>
                </a:effectLst>
                <a:latin typeface="Times New Roman" pitchFamily="18" charset="0"/>
                <a:cs typeface="Times New Roman" pitchFamily="18" charset="0"/>
              </a:rPr>
              <a:t>假设最后加上的是 </a:t>
            </a:r>
            <a:r>
              <a:rPr lang="en-US" altLang="zh-CN" sz="2800" dirty="0">
                <a:effectLst>
                  <a:outerShdw blurRad="38100" dist="38100" dir="2700000" algn="tl">
                    <a:srgbClr val="C0C0C0"/>
                  </a:outerShdw>
                </a:effectLst>
                <a:latin typeface="Times New Roman" pitchFamily="18" charset="0"/>
                <a:cs typeface="Times New Roman" pitchFamily="18" charset="0"/>
              </a:rPr>
              <a:t>3 </a:t>
            </a:r>
            <a:r>
              <a:rPr lang="zh-CN" altLang="en-US" sz="2800" dirty="0">
                <a:effectLst>
                  <a:outerShdw blurRad="38100" dist="38100" dir="2700000" algn="tl">
                    <a:srgbClr val="C0C0C0"/>
                  </a:outerShdw>
                </a:effectLst>
                <a:latin typeface="Times New Roman" pitchFamily="18" charset="0"/>
                <a:cs typeface="Times New Roman" pitchFamily="18" charset="0"/>
              </a:rPr>
              <a:t>元硬币，</a:t>
            </a:r>
            <a:r>
              <a:rPr lang="zh-CN" altLang="en-US" sz="2800" dirty="0" smtClean="0">
                <a:effectLst>
                  <a:outerShdw blurRad="38100" dist="38100" dir="2700000" algn="tl">
                    <a:srgbClr val="C0C0C0"/>
                  </a:outerShdw>
                </a:effectLst>
                <a:latin typeface="Times New Roman" pitchFamily="18" charset="0"/>
                <a:cs typeface="Times New Roman" pitchFamily="18" charset="0"/>
              </a:rPr>
              <a:t>那么：</a:t>
            </a:r>
            <a:endParaRPr lang="en-US" altLang="zh-CN" sz="2800" dirty="0" smtClean="0">
              <a:effectLst>
                <a:outerShdw blurRad="38100" dist="38100" dir="2700000" algn="tl">
                  <a:srgbClr val="C0C0C0"/>
                </a:outerShdw>
              </a:effectLst>
              <a:latin typeface="Times New Roman" pitchFamily="18" charset="0"/>
              <a:cs typeface="Times New Roman" pitchFamily="18" charset="0"/>
            </a:endParaRPr>
          </a:p>
          <a:p>
            <a:r>
              <a:rPr lang="en-US" altLang="zh-CN" sz="2800" dirty="0">
                <a:effectLst>
                  <a:outerShdw blurRad="38100" dist="38100" dir="2700000" algn="tl">
                    <a:srgbClr val="C0C0C0"/>
                  </a:outerShdw>
                </a:effectLst>
                <a:latin typeface="Times New Roman" pitchFamily="18" charset="0"/>
                <a:cs typeface="Times New Roman" pitchFamily="18" charset="0"/>
              </a:rPr>
              <a:t> </a:t>
            </a:r>
            <a:r>
              <a:rPr lang="en-US" altLang="zh-CN" sz="2800" dirty="0" smtClean="0">
                <a:effectLst>
                  <a:outerShdw blurRad="38100" dist="38100" dir="2700000" algn="tl">
                    <a:srgbClr val="C0C0C0"/>
                  </a:outerShdw>
                </a:effectLst>
                <a:latin typeface="Times New Roman" pitchFamily="18" charset="0"/>
                <a:cs typeface="Times New Roman" pitchFamily="18" charset="0"/>
              </a:rPr>
              <a:t>                   </a:t>
            </a:r>
            <a:r>
              <a:rPr lang="zh-CN" altLang="en-US" sz="2800" dirty="0" smtClean="0">
                <a:effectLst>
                  <a:outerShdw blurRad="38100" dist="38100" dir="2700000" algn="tl">
                    <a:srgbClr val="C0C0C0"/>
                  </a:outerShdw>
                </a:effectLst>
                <a:latin typeface="Times New Roman" pitchFamily="18" charset="0"/>
                <a:cs typeface="Times New Roman" pitchFamily="18" charset="0"/>
              </a:rPr>
              <a:t> </a:t>
            </a:r>
            <a:r>
              <a:rPr lang="en-US" altLang="zh-CN" sz="2800" dirty="0">
                <a:effectLst>
                  <a:outerShdw blurRad="38100" dist="38100" dir="2700000" algn="tl">
                    <a:srgbClr val="C0C0C0"/>
                  </a:outerShdw>
                </a:effectLst>
                <a:latin typeface="Times New Roman" pitchFamily="18" charset="0"/>
                <a:cs typeface="Times New Roman" pitchFamily="18" charset="0"/>
              </a:rPr>
              <a:t>d(i) = d(j) + 1 = d(i - 3) + 1</a:t>
            </a:r>
            <a:r>
              <a:rPr lang="zh-CN" altLang="en-US" sz="2800" dirty="0">
                <a:effectLst>
                  <a:outerShdw blurRad="38100" dist="38100" dir="2700000" algn="tl">
                    <a:srgbClr val="C0C0C0"/>
                  </a:outerShdw>
                </a:effectLst>
                <a:latin typeface="Times New Roman" pitchFamily="18" charset="0"/>
                <a:cs typeface="Times New Roman" pitchFamily="18" charset="0"/>
              </a:rPr>
              <a:t>。</a:t>
            </a:r>
          </a:p>
          <a:p>
            <a:r>
              <a:rPr lang="zh-CN" altLang="en-US" sz="2800" dirty="0">
                <a:effectLst>
                  <a:outerShdw blurRad="38100" dist="38100" dir="2700000" algn="tl">
                    <a:srgbClr val="C0C0C0"/>
                  </a:outerShdw>
                </a:effectLst>
                <a:latin typeface="Times New Roman" pitchFamily="18" charset="0"/>
                <a:cs typeface="Times New Roman" pitchFamily="18" charset="0"/>
              </a:rPr>
              <a:t>假设最后加上的是 </a:t>
            </a:r>
            <a:r>
              <a:rPr lang="en-US" altLang="zh-CN" sz="2800" dirty="0">
                <a:effectLst>
                  <a:outerShdw blurRad="38100" dist="38100" dir="2700000" algn="tl">
                    <a:srgbClr val="C0C0C0"/>
                  </a:outerShdw>
                </a:effectLst>
                <a:latin typeface="Times New Roman" pitchFamily="18" charset="0"/>
                <a:cs typeface="Times New Roman" pitchFamily="18" charset="0"/>
              </a:rPr>
              <a:t>5 </a:t>
            </a:r>
            <a:r>
              <a:rPr lang="zh-CN" altLang="en-US" sz="2800" dirty="0">
                <a:effectLst>
                  <a:outerShdw blurRad="38100" dist="38100" dir="2700000" algn="tl">
                    <a:srgbClr val="C0C0C0"/>
                  </a:outerShdw>
                </a:effectLst>
                <a:latin typeface="Times New Roman" pitchFamily="18" charset="0"/>
                <a:cs typeface="Times New Roman" pitchFamily="18" charset="0"/>
              </a:rPr>
              <a:t>元硬币，</a:t>
            </a:r>
            <a:r>
              <a:rPr lang="zh-CN" altLang="en-US" sz="2800" dirty="0" smtClean="0">
                <a:effectLst>
                  <a:outerShdw blurRad="38100" dist="38100" dir="2700000" algn="tl">
                    <a:srgbClr val="C0C0C0"/>
                  </a:outerShdw>
                </a:effectLst>
                <a:latin typeface="Times New Roman" pitchFamily="18" charset="0"/>
                <a:cs typeface="Times New Roman" pitchFamily="18" charset="0"/>
              </a:rPr>
              <a:t>那么：</a:t>
            </a:r>
            <a:endParaRPr lang="en-US" altLang="zh-CN" sz="2800" dirty="0" smtClean="0">
              <a:effectLst>
                <a:outerShdw blurRad="38100" dist="38100" dir="2700000" algn="tl">
                  <a:srgbClr val="C0C0C0"/>
                </a:outerShdw>
              </a:effectLst>
              <a:latin typeface="Times New Roman" pitchFamily="18" charset="0"/>
              <a:cs typeface="Times New Roman" pitchFamily="18" charset="0"/>
            </a:endParaRPr>
          </a:p>
          <a:p>
            <a:r>
              <a:rPr lang="en-US" altLang="zh-CN" sz="2800" dirty="0">
                <a:effectLst>
                  <a:outerShdw blurRad="38100" dist="38100" dir="2700000" algn="tl">
                    <a:srgbClr val="C0C0C0"/>
                  </a:outerShdw>
                </a:effectLst>
                <a:latin typeface="Times New Roman" pitchFamily="18" charset="0"/>
                <a:cs typeface="Times New Roman" pitchFamily="18" charset="0"/>
              </a:rPr>
              <a:t> </a:t>
            </a:r>
            <a:r>
              <a:rPr lang="en-US" altLang="zh-CN" sz="2800" dirty="0" smtClean="0">
                <a:effectLst>
                  <a:outerShdw blurRad="38100" dist="38100" dir="2700000" algn="tl">
                    <a:srgbClr val="C0C0C0"/>
                  </a:outerShdw>
                </a:effectLst>
                <a:latin typeface="Times New Roman" pitchFamily="18" charset="0"/>
                <a:cs typeface="Times New Roman" pitchFamily="18" charset="0"/>
              </a:rPr>
              <a:t>                   </a:t>
            </a:r>
            <a:r>
              <a:rPr lang="zh-CN" altLang="en-US" sz="2800" dirty="0" smtClean="0">
                <a:effectLst>
                  <a:outerShdw blurRad="38100" dist="38100" dir="2700000" algn="tl">
                    <a:srgbClr val="C0C0C0"/>
                  </a:outerShdw>
                </a:effectLst>
                <a:latin typeface="Times New Roman" pitchFamily="18" charset="0"/>
                <a:cs typeface="Times New Roman" pitchFamily="18" charset="0"/>
              </a:rPr>
              <a:t> </a:t>
            </a:r>
            <a:r>
              <a:rPr lang="en-US" altLang="zh-CN" sz="2800" dirty="0">
                <a:effectLst>
                  <a:outerShdw blurRad="38100" dist="38100" dir="2700000" algn="tl">
                    <a:srgbClr val="C0C0C0"/>
                  </a:outerShdw>
                </a:effectLst>
                <a:latin typeface="Times New Roman" pitchFamily="18" charset="0"/>
                <a:cs typeface="Times New Roman" pitchFamily="18" charset="0"/>
              </a:rPr>
              <a:t>d(i) = d(j) + 1 = d(i - 5) + 1</a:t>
            </a:r>
            <a:r>
              <a:rPr lang="zh-CN" altLang="en-US" sz="2800" dirty="0">
                <a:effectLst>
                  <a:outerShdw blurRad="38100" dist="38100" dir="2700000" algn="tl">
                    <a:srgbClr val="C0C0C0"/>
                  </a:outerShdw>
                </a:effectLst>
                <a:latin typeface="Times New Roman" pitchFamily="18" charset="0"/>
                <a:cs typeface="Times New Roman" pitchFamily="18" charset="0"/>
              </a:rPr>
              <a:t>。</a:t>
            </a:r>
          </a:p>
          <a:p>
            <a:r>
              <a:rPr lang="zh-CN" altLang="en-US" sz="2800" dirty="0" smtClean="0">
                <a:effectLst>
                  <a:outerShdw blurRad="38100" dist="38100" dir="2700000" algn="tl">
                    <a:srgbClr val="C0C0C0"/>
                  </a:outerShdw>
                </a:effectLst>
                <a:latin typeface="Times New Roman" pitchFamily="18" charset="0"/>
                <a:cs typeface="Times New Roman" pitchFamily="18" charset="0"/>
              </a:rPr>
              <a:t>取它们的</a:t>
            </a:r>
            <a:r>
              <a:rPr lang="zh-CN" altLang="en-US" sz="2800" dirty="0">
                <a:effectLst>
                  <a:outerShdw blurRad="38100" dist="38100" dir="2700000" algn="tl">
                    <a:srgbClr val="C0C0C0"/>
                  </a:outerShdw>
                </a:effectLst>
                <a:latin typeface="Times New Roman" pitchFamily="18" charset="0"/>
                <a:cs typeface="Times New Roman" pitchFamily="18" charset="0"/>
              </a:rPr>
              <a:t>最小值，即为最优解，也就是 </a:t>
            </a:r>
            <a:r>
              <a:rPr lang="en-US" altLang="zh-CN" sz="2800" dirty="0">
                <a:effectLst>
                  <a:outerShdw blurRad="38100" dist="38100" dir="2700000" algn="tl">
                    <a:srgbClr val="C0C0C0"/>
                  </a:outerShdw>
                </a:effectLst>
                <a:latin typeface="Times New Roman" pitchFamily="18" charset="0"/>
                <a:cs typeface="Times New Roman" pitchFamily="18" charset="0"/>
              </a:rPr>
              <a:t>d(i)</a:t>
            </a:r>
            <a:r>
              <a:rPr lang="zh-CN" altLang="en-US" sz="2800" dirty="0">
                <a:effectLst>
                  <a:outerShdw blurRad="38100" dist="38100" dir="2700000" algn="tl">
                    <a:srgbClr val="C0C0C0"/>
                  </a:outerShdw>
                </a:effectLst>
                <a:latin typeface="Times New Roman" pitchFamily="18" charset="0"/>
                <a:cs typeface="Times New Roman" pitchFamily="18" charset="0"/>
              </a:rPr>
              <a:t>。</a:t>
            </a:r>
          </a:p>
        </p:txBody>
      </p:sp>
      <p:sp>
        <p:nvSpPr>
          <p:cNvPr id="3" name="Text Box 2"/>
          <p:cNvSpPr txBox="1">
            <a:spLocks noChangeArrowheads="1"/>
          </p:cNvSpPr>
          <p:nvPr/>
        </p:nvSpPr>
        <p:spPr bwMode="auto">
          <a:xfrm>
            <a:off x="200204" y="4102161"/>
            <a:ext cx="8718955" cy="581613"/>
          </a:xfrm>
          <a:prstGeom prst="rect">
            <a:avLst/>
          </a:prstGeom>
          <a:noFill/>
          <a:ln w="9525">
            <a:noFill/>
            <a:miter lim="800000"/>
            <a:headEnd/>
            <a:tailEnd/>
          </a:ln>
          <a:effectLst/>
        </p:spPr>
        <p:txBody>
          <a:bodyPr wrap="square" lIns="112947" tIns="56473" rIns="112947" bIns="56473">
            <a:spAutoFit/>
          </a:bodyPr>
          <a:lstStyle/>
          <a:p>
            <a:r>
              <a:rPr lang="zh-CN" altLang="en-US" sz="2800" dirty="0">
                <a:effectLst>
                  <a:outerShdw blurRad="38100" dist="38100" dir="2700000" algn="tl">
                    <a:srgbClr val="C0C0C0"/>
                  </a:outerShdw>
                </a:effectLst>
                <a:latin typeface="Times New Roman" pitchFamily="18" charset="0"/>
                <a:cs typeface="Times New Roman" pitchFamily="18" charset="0"/>
              </a:rPr>
              <a:t>归纳起来，就是</a:t>
            </a:r>
          </a:p>
        </p:txBody>
      </p:sp>
      <mc:AlternateContent xmlns:mc="http://schemas.openxmlformats.org/markup-compatibility/2006" xmlns:a14="http://schemas.microsoft.com/office/drawing/2010/main">
        <mc:Choice Requires="a14">
          <p:sp>
            <p:nvSpPr>
              <p:cNvPr id="4" name="TextBox 3"/>
              <p:cNvSpPr txBox="1"/>
              <p:nvPr/>
            </p:nvSpPr>
            <p:spPr>
              <a:xfrm>
                <a:off x="1736685" y="4683774"/>
                <a:ext cx="4610108" cy="60939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800" b="1" i="1" smtClean="0">
                          <a:solidFill>
                            <a:srgbClr val="FF0000"/>
                          </a:solidFill>
                          <a:effectLst/>
                          <a:latin typeface="Cambria Math"/>
                        </a:rPr>
                        <m:t>𝒅</m:t>
                      </m:r>
                      <m:r>
                        <a:rPr lang="en-US" altLang="zh-CN" sz="2800" b="1" i="1" smtClean="0">
                          <a:solidFill>
                            <a:srgbClr val="FF0000"/>
                          </a:solidFill>
                          <a:effectLst/>
                          <a:latin typeface="Cambria Math"/>
                        </a:rPr>
                        <m:t>(</m:t>
                      </m:r>
                      <m:r>
                        <a:rPr lang="en-US" altLang="zh-CN" sz="2800" b="1" i="1" smtClean="0">
                          <a:solidFill>
                            <a:srgbClr val="FF0000"/>
                          </a:solidFill>
                          <a:effectLst/>
                          <a:latin typeface="Cambria Math"/>
                        </a:rPr>
                        <m:t>𝒊</m:t>
                      </m:r>
                      <m:r>
                        <a:rPr lang="en-US" altLang="zh-CN" sz="2800" b="1" i="1" smtClean="0">
                          <a:solidFill>
                            <a:srgbClr val="FF0000"/>
                          </a:solidFill>
                          <a:effectLst/>
                          <a:latin typeface="Cambria Math"/>
                        </a:rPr>
                        <m:t>)</m:t>
                      </m:r>
                      <m:r>
                        <a:rPr lang="en-US" altLang="zh-CN" sz="2800" i="1" smtClean="0">
                          <a:solidFill>
                            <a:srgbClr val="FF0000"/>
                          </a:solidFill>
                          <a:effectLst/>
                          <a:latin typeface="Cambria Math"/>
                        </a:rPr>
                        <m:t>=</m:t>
                      </m:r>
                      <m:r>
                        <a:rPr lang="en-US" altLang="zh-CN" sz="2800" b="1" i="1" smtClean="0">
                          <a:solidFill>
                            <a:srgbClr val="FF0000"/>
                          </a:solidFill>
                          <a:effectLst/>
                          <a:latin typeface="Cambria Math"/>
                        </a:rPr>
                        <m:t>𝒎𝒊𝒏</m:t>
                      </m:r>
                      <m:r>
                        <a:rPr lang="en-US" altLang="zh-CN" sz="2800" b="1" i="1" smtClean="0">
                          <a:solidFill>
                            <a:srgbClr val="FF0000"/>
                          </a:solidFill>
                          <a:effectLst/>
                          <a:latin typeface="Cambria Math"/>
                        </a:rPr>
                        <m:t>(</m:t>
                      </m:r>
                      <m:r>
                        <a:rPr lang="en-US" altLang="zh-CN" sz="2800" b="1" i="1" smtClean="0">
                          <a:solidFill>
                            <a:srgbClr val="FF0000"/>
                          </a:solidFill>
                          <a:effectLst/>
                          <a:latin typeface="Cambria Math"/>
                        </a:rPr>
                        <m:t>𝒅</m:t>
                      </m:r>
                      <m:d>
                        <m:dPr>
                          <m:ctrlPr>
                            <a:rPr lang="en-US" altLang="zh-CN" sz="2800" b="1" i="1" smtClean="0">
                              <a:solidFill>
                                <a:srgbClr val="FF0000"/>
                              </a:solidFill>
                              <a:effectLst/>
                              <a:latin typeface="Cambria Math" panose="02040503050406030204" pitchFamily="18" charset="0"/>
                            </a:rPr>
                          </m:ctrlPr>
                        </m:dPr>
                        <m:e>
                          <m:r>
                            <a:rPr lang="en-US" altLang="zh-CN" sz="2800" b="1" i="1" smtClean="0">
                              <a:solidFill>
                                <a:srgbClr val="FF0000"/>
                              </a:solidFill>
                              <a:effectLst/>
                              <a:latin typeface="Cambria Math"/>
                            </a:rPr>
                            <m:t>𝒋</m:t>
                          </m:r>
                          <m:r>
                            <a:rPr lang="en-US" altLang="zh-CN" sz="2800" b="1" i="1" smtClean="0">
                              <a:solidFill>
                                <a:srgbClr val="FF0000"/>
                              </a:solidFill>
                              <a:effectLst/>
                              <a:latin typeface="Cambria Math"/>
                            </a:rPr>
                            <m:t>−</m:t>
                          </m:r>
                          <m:sSub>
                            <m:sSubPr>
                              <m:ctrlPr>
                                <a:rPr lang="en-US" altLang="zh-CN" sz="2800" b="1" i="1" smtClean="0">
                                  <a:solidFill>
                                    <a:srgbClr val="FF0000"/>
                                  </a:solidFill>
                                  <a:effectLst/>
                                  <a:latin typeface="Cambria Math" panose="02040503050406030204" pitchFamily="18" charset="0"/>
                                </a:rPr>
                              </m:ctrlPr>
                            </m:sSubPr>
                            <m:e>
                              <m:r>
                                <a:rPr lang="en-US" altLang="zh-CN" sz="2800" b="1" i="1" smtClean="0">
                                  <a:solidFill>
                                    <a:srgbClr val="FF0000"/>
                                  </a:solidFill>
                                  <a:effectLst/>
                                  <a:latin typeface="Cambria Math"/>
                                </a:rPr>
                                <m:t>𝒗</m:t>
                              </m:r>
                            </m:e>
                            <m:sub>
                              <m:r>
                                <a:rPr lang="en-US" altLang="zh-CN" sz="2800" b="1" i="1" smtClean="0">
                                  <a:solidFill>
                                    <a:srgbClr val="FF0000"/>
                                  </a:solidFill>
                                  <a:effectLst/>
                                  <a:latin typeface="Cambria Math"/>
                                </a:rPr>
                                <m:t>𝒙</m:t>
                              </m:r>
                            </m:sub>
                          </m:sSub>
                        </m:e>
                      </m:d>
                      <m:r>
                        <a:rPr lang="en-US" altLang="zh-CN" sz="2800" b="1" i="1" smtClean="0">
                          <a:solidFill>
                            <a:srgbClr val="FF0000"/>
                          </a:solidFill>
                          <a:effectLst/>
                          <a:latin typeface="Cambria Math"/>
                        </a:rPr>
                        <m:t>+</m:t>
                      </m:r>
                      <m:r>
                        <a:rPr lang="en-US" altLang="zh-CN" sz="2800" b="1" i="1" smtClean="0">
                          <a:solidFill>
                            <a:srgbClr val="FF0000"/>
                          </a:solidFill>
                          <a:effectLst/>
                          <a:latin typeface="Cambria Math"/>
                        </a:rPr>
                        <m:t>𝟏</m:t>
                      </m:r>
                      <m:r>
                        <a:rPr lang="en-US" altLang="zh-CN" sz="2800" b="1" i="1" smtClean="0">
                          <a:solidFill>
                            <a:srgbClr val="FF0000"/>
                          </a:solidFill>
                          <a:effectLst/>
                          <a:latin typeface="Cambria Math"/>
                        </a:rPr>
                        <m:t>)</m:t>
                      </m:r>
                    </m:oMath>
                  </m:oMathPara>
                </a14:m>
                <a:endParaRPr lang="zh-CN" altLang="en-US" sz="2800" dirty="0">
                  <a:solidFill>
                    <a:srgbClr val="FF0000"/>
                  </a:solidFill>
                  <a:effectLst/>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1736685" y="4683774"/>
                <a:ext cx="4610108" cy="609398"/>
              </a:xfrm>
              <a:prstGeom prst="rect">
                <a:avLst/>
              </a:prstGeom>
              <a:blipFill rotWithShape="1">
                <a:blip r:embed="rId2" cstate="print"/>
                <a:stretch>
                  <a:fillRect/>
                </a:stretch>
              </a:blipFill>
            </p:spPr>
            <p:txBody>
              <a:bodyPr/>
              <a:lstStyle/>
              <a:p>
                <a:r>
                  <a:rPr lang="zh-CN" altLang="en-US">
                    <a:noFill/>
                  </a:rPr>
                  <a:t> </a:t>
                </a:r>
              </a:p>
            </p:txBody>
          </p:sp>
        </mc:Fallback>
      </mc:AlternateContent>
      <p:sp>
        <p:nvSpPr>
          <p:cNvPr id="5" name="Text Box 2"/>
          <p:cNvSpPr txBox="1">
            <a:spLocks noChangeArrowheads="1"/>
          </p:cNvSpPr>
          <p:nvPr/>
        </p:nvSpPr>
        <p:spPr bwMode="auto">
          <a:xfrm>
            <a:off x="200204" y="5399263"/>
            <a:ext cx="8718955" cy="631114"/>
          </a:xfrm>
          <a:prstGeom prst="rect">
            <a:avLst/>
          </a:prstGeom>
          <a:noFill/>
          <a:ln w="9525">
            <a:noFill/>
            <a:miter lim="800000"/>
            <a:headEnd/>
            <a:tailEnd/>
          </a:ln>
          <a:effectLst/>
        </p:spPr>
        <p:txBody>
          <a:bodyPr wrap="square" lIns="112947" tIns="56473" rIns="112947" bIns="56473">
            <a:spAutoFit/>
          </a:bodyPr>
          <a:lstStyle/>
          <a:p>
            <a:r>
              <a:rPr lang="zh-CN" altLang="en-US" sz="2800" dirty="0">
                <a:effectLst>
                  <a:outerShdw blurRad="38100" dist="38100" dir="2700000" algn="tl">
                    <a:srgbClr val="C0C0C0"/>
                  </a:outerShdw>
                </a:effectLst>
                <a:latin typeface="Times New Roman" pitchFamily="18" charset="0"/>
                <a:cs typeface="Times New Roman" pitchFamily="18" charset="0"/>
              </a:rPr>
              <a:t>这里，</a:t>
            </a:r>
            <a:r>
              <a:rPr lang="en-US" altLang="zh-CN" sz="2800" dirty="0" err="1">
                <a:effectLst>
                  <a:outerShdw blurRad="38100" dist="38100" dir="2700000" algn="tl">
                    <a:srgbClr val="C0C0C0"/>
                  </a:outerShdw>
                </a:effectLst>
                <a:latin typeface="Times New Roman" pitchFamily="18" charset="0"/>
                <a:cs typeface="Times New Roman" pitchFamily="18" charset="0"/>
              </a:rPr>
              <a:t>v</a:t>
            </a:r>
            <a:r>
              <a:rPr lang="en-US" altLang="zh-CN" sz="2800" baseline="-25000" dirty="0" err="1">
                <a:effectLst>
                  <a:outerShdw blurRad="38100" dist="38100" dir="2700000" algn="tl">
                    <a:srgbClr val="C0C0C0"/>
                  </a:outerShdw>
                </a:effectLst>
                <a:latin typeface="Times New Roman" pitchFamily="18" charset="0"/>
                <a:cs typeface="Times New Roman" pitchFamily="18" charset="0"/>
              </a:rPr>
              <a:t>x</a:t>
            </a:r>
            <a:r>
              <a:rPr lang="zh-CN" altLang="en-US" sz="2800" dirty="0">
                <a:effectLst>
                  <a:outerShdw blurRad="38100" dist="38100" dir="2700000" algn="tl">
                    <a:srgbClr val="C0C0C0"/>
                  </a:outerShdw>
                </a:effectLst>
                <a:latin typeface="Times New Roman" pitchFamily="18" charset="0"/>
                <a:cs typeface="Times New Roman" pitchFamily="18" charset="0"/>
              </a:rPr>
              <a:t>是选择的硬币的币值，</a:t>
            </a:r>
            <a:r>
              <a:rPr lang="en-US" altLang="zh-CN" sz="2800" dirty="0">
                <a:effectLst>
                  <a:outerShdw blurRad="38100" dist="38100" dir="2700000" algn="tl">
                    <a:srgbClr val="C0C0C0"/>
                  </a:outerShdw>
                </a:effectLst>
                <a:latin typeface="Times New Roman" pitchFamily="18" charset="0"/>
                <a:cs typeface="Times New Roman" pitchFamily="18" charset="0"/>
              </a:rPr>
              <a:t>j-v</a:t>
            </a:r>
            <a:r>
              <a:rPr lang="en-US" altLang="zh-CN" sz="2800" baseline="-25000" dirty="0">
                <a:effectLst>
                  <a:outerShdw blurRad="38100" dist="38100" dir="2700000" algn="tl">
                    <a:srgbClr val="C0C0C0"/>
                  </a:outerShdw>
                </a:effectLst>
                <a:latin typeface="Times New Roman" pitchFamily="18" charset="0"/>
                <a:cs typeface="Times New Roman" pitchFamily="18" charset="0"/>
              </a:rPr>
              <a:t>x</a:t>
            </a:r>
            <a:r>
              <a:rPr lang="en-US" altLang="zh-CN" sz="2800" dirty="0">
                <a:effectLst>
                  <a:outerShdw blurRad="38100" dist="38100" dir="2700000" algn="tl">
                    <a:srgbClr val="C0C0C0"/>
                  </a:outerShdw>
                </a:effectLst>
                <a:latin typeface="Times New Roman" pitchFamily="18" charset="0"/>
                <a:cs typeface="Times New Roman" pitchFamily="18" charset="0"/>
              </a:rPr>
              <a:t>≥0</a:t>
            </a:r>
            <a:endParaRPr lang="zh-CN" altLang="en-US" sz="2800" dirty="0">
              <a:effectLst>
                <a:outerShdw blurRad="38100" dist="38100" dir="2700000" algn="tl">
                  <a:srgbClr val="C0C0C0"/>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26715774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3588617559"/>
              </p:ext>
            </p:extLst>
          </p:nvPr>
        </p:nvGraphicFramePr>
        <p:xfrm>
          <a:off x="0" y="0"/>
          <a:ext cx="4932040" cy="6675120"/>
        </p:xfrm>
        <a:graphic>
          <a:graphicData uri="http://schemas.openxmlformats.org/drawingml/2006/table">
            <a:tbl>
              <a:tblPr firstRow="1" bandRow="1">
                <a:tableStyleId>{5C22544A-7EE6-4342-B048-85BDC9FD1C3A}</a:tableStyleId>
              </a:tblPr>
              <a:tblGrid>
                <a:gridCol w="1530170"/>
                <a:gridCol w="1653278"/>
                <a:gridCol w="1748592"/>
              </a:tblGrid>
              <a:tr h="351235">
                <a:tc>
                  <a:txBody>
                    <a:bodyPr/>
                    <a:lstStyle/>
                    <a:p>
                      <a:pPr algn="ctr"/>
                      <a:r>
                        <a:rPr lang="zh-CN" altLang="en-US" sz="2400" smtClean="0"/>
                        <a:t>钱数</a:t>
                      </a:r>
                      <a:endParaRPr lang="zh-CN" altLang="en-US" sz="2400"/>
                    </a:p>
                  </a:txBody>
                  <a:tcPr/>
                </a:tc>
                <a:tc>
                  <a:txBody>
                    <a:bodyPr/>
                    <a:lstStyle/>
                    <a:p>
                      <a:pPr algn="ctr"/>
                      <a:r>
                        <a:rPr lang="zh-CN" altLang="en-US" sz="2400" smtClean="0"/>
                        <a:t>硬币数</a:t>
                      </a:r>
                      <a:endParaRPr lang="zh-CN" altLang="en-US" sz="2400"/>
                    </a:p>
                  </a:txBody>
                  <a:tcPr/>
                </a:tc>
                <a:tc>
                  <a:txBody>
                    <a:bodyPr/>
                    <a:lstStyle/>
                    <a:p>
                      <a:pPr algn="ctr"/>
                      <a:r>
                        <a:rPr lang="zh-CN" altLang="en-US" sz="2400" smtClean="0"/>
                        <a:t>硬币</a:t>
                      </a:r>
                      <a:endParaRPr lang="zh-CN" altLang="en-US" sz="2400"/>
                    </a:p>
                  </a:txBody>
                  <a:tcPr/>
                </a:tc>
              </a:tr>
              <a:tr h="370840">
                <a:tc>
                  <a:txBody>
                    <a:bodyPr/>
                    <a:lstStyle/>
                    <a:p>
                      <a:pPr algn="ctr"/>
                      <a:r>
                        <a:rPr lang="en-US" altLang="zh-CN" sz="2800" b="1" smtClean="0">
                          <a:latin typeface="Times New Roman" pitchFamily="18" charset="0"/>
                          <a:cs typeface="Times New Roman" pitchFamily="18" charset="0"/>
                        </a:rPr>
                        <a:t>0</a:t>
                      </a:r>
                      <a:endParaRPr lang="zh-CN" altLang="en-US" sz="2800" b="1">
                        <a:latin typeface="Times New Roman" pitchFamily="18" charset="0"/>
                        <a:cs typeface="Times New Roman" pitchFamily="18" charset="0"/>
                      </a:endParaRPr>
                    </a:p>
                  </a:txBody>
                  <a:tcPr/>
                </a:tc>
                <a:tc>
                  <a:txBody>
                    <a:bodyPr/>
                    <a:lstStyle/>
                    <a:p>
                      <a:pPr algn="ctr"/>
                      <a:r>
                        <a:rPr lang="en-US" altLang="zh-CN" sz="2800" b="1" smtClean="0">
                          <a:latin typeface="Times New Roman" pitchFamily="18" charset="0"/>
                          <a:cs typeface="Times New Roman" pitchFamily="18" charset="0"/>
                        </a:rPr>
                        <a:t>0</a:t>
                      </a:r>
                      <a:endParaRPr lang="zh-CN" altLang="en-US" sz="2800" b="1">
                        <a:latin typeface="Times New Roman" pitchFamily="18" charset="0"/>
                        <a:cs typeface="Times New Roman" pitchFamily="18" charset="0"/>
                      </a:endParaRPr>
                    </a:p>
                  </a:txBody>
                  <a:tcPr/>
                </a:tc>
                <a:tc>
                  <a:txBody>
                    <a:bodyPr/>
                    <a:lstStyle/>
                    <a:p>
                      <a:pPr algn="ctr"/>
                      <a:endParaRPr lang="zh-CN" altLang="en-US" sz="2800" b="1">
                        <a:latin typeface="Times New Roman" pitchFamily="18" charset="0"/>
                        <a:cs typeface="Times New Roman" pitchFamily="18" charset="0"/>
                      </a:endParaRPr>
                    </a:p>
                  </a:txBody>
                  <a:tcPr/>
                </a:tc>
              </a:tr>
              <a:tr h="370840">
                <a:tc>
                  <a:txBody>
                    <a:bodyPr/>
                    <a:lstStyle/>
                    <a:p>
                      <a:pPr algn="ctr"/>
                      <a:r>
                        <a:rPr lang="en-US" altLang="zh-CN" sz="2800" b="1" smtClean="0">
                          <a:latin typeface="Times New Roman" pitchFamily="18" charset="0"/>
                          <a:cs typeface="Times New Roman" pitchFamily="18" charset="0"/>
                        </a:rPr>
                        <a:t>1</a:t>
                      </a:r>
                      <a:endParaRPr lang="zh-CN" altLang="en-US" sz="2800" b="1">
                        <a:latin typeface="Times New Roman" pitchFamily="18" charset="0"/>
                        <a:cs typeface="Times New Roman" pitchFamily="18" charset="0"/>
                      </a:endParaRPr>
                    </a:p>
                  </a:txBody>
                  <a:tcPr/>
                </a:tc>
                <a:tc>
                  <a:txBody>
                    <a:bodyPr/>
                    <a:lstStyle/>
                    <a:p>
                      <a:pPr algn="ctr"/>
                      <a:r>
                        <a:rPr lang="en-US" altLang="zh-CN" sz="2800" b="1" smtClean="0">
                          <a:latin typeface="Times New Roman" pitchFamily="18" charset="0"/>
                          <a:cs typeface="Times New Roman" pitchFamily="18" charset="0"/>
                        </a:rPr>
                        <a:t>1</a:t>
                      </a:r>
                      <a:endParaRPr lang="zh-CN" altLang="en-US" sz="2800" b="1">
                        <a:latin typeface="Times New Roman" pitchFamily="18" charset="0"/>
                        <a:cs typeface="Times New Roman" pitchFamily="18" charset="0"/>
                      </a:endParaRPr>
                    </a:p>
                  </a:txBody>
                  <a:tcPr/>
                </a:tc>
                <a:tc>
                  <a:txBody>
                    <a:bodyPr/>
                    <a:lstStyle/>
                    <a:p>
                      <a:pPr algn="l"/>
                      <a:r>
                        <a:rPr lang="en-US" altLang="zh-CN" sz="2800" b="1" smtClean="0">
                          <a:latin typeface="Times New Roman" pitchFamily="18" charset="0"/>
                          <a:cs typeface="Times New Roman" pitchFamily="18" charset="0"/>
                        </a:rPr>
                        <a:t>1</a:t>
                      </a:r>
                      <a:endParaRPr lang="zh-CN" altLang="en-US" sz="2800" b="1">
                        <a:latin typeface="Times New Roman" pitchFamily="18" charset="0"/>
                        <a:cs typeface="Times New Roman" pitchFamily="18" charset="0"/>
                      </a:endParaRPr>
                    </a:p>
                  </a:txBody>
                  <a:tcPr/>
                </a:tc>
              </a:tr>
              <a:tr h="370840">
                <a:tc>
                  <a:txBody>
                    <a:bodyPr/>
                    <a:lstStyle/>
                    <a:p>
                      <a:pPr algn="ctr"/>
                      <a:r>
                        <a:rPr lang="en-US" altLang="zh-CN" sz="2800" b="1" smtClean="0">
                          <a:latin typeface="Times New Roman" pitchFamily="18" charset="0"/>
                          <a:cs typeface="Times New Roman" pitchFamily="18" charset="0"/>
                        </a:rPr>
                        <a:t>2</a:t>
                      </a:r>
                      <a:endParaRPr lang="zh-CN" altLang="en-US" sz="2800" b="1">
                        <a:latin typeface="Times New Roman" pitchFamily="18" charset="0"/>
                        <a:cs typeface="Times New Roman" pitchFamily="18" charset="0"/>
                      </a:endParaRPr>
                    </a:p>
                  </a:txBody>
                  <a:tcPr/>
                </a:tc>
                <a:tc>
                  <a:txBody>
                    <a:bodyPr/>
                    <a:lstStyle/>
                    <a:p>
                      <a:pPr algn="ctr"/>
                      <a:r>
                        <a:rPr lang="en-US" altLang="zh-CN" sz="2800" b="1" smtClean="0">
                          <a:latin typeface="Times New Roman" pitchFamily="18" charset="0"/>
                          <a:cs typeface="Times New Roman" pitchFamily="18" charset="0"/>
                        </a:rPr>
                        <a:t>2</a:t>
                      </a:r>
                      <a:endParaRPr lang="zh-CN" altLang="en-US" sz="2800" b="1">
                        <a:latin typeface="Times New Roman" pitchFamily="18" charset="0"/>
                        <a:cs typeface="Times New Roman" pitchFamily="18" charset="0"/>
                      </a:endParaRPr>
                    </a:p>
                  </a:txBody>
                  <a:tcPr/>
                </a:tc>
                <a:tc>
                  <a:txBody>
                    <a:bodyPr/>
                    <a:lstStyle/>
                    <a:p>
                      <a:pPr algn="l"/>
                      <a:r>
                        <a:rPr lang="en-US" altLang="zh-CN" sz="2800" b="1" smtClean="0">
                          <a:latin typeface="Times New Roman" pitchFamily="18" charset="0"/>
                          <a:cs typeface="Times New Roman" pitchFamily="18" charset="0"/>
                        </a:rPr>
                        <a:t>1, 1</a:t>
                      </a:r>
                      <a:endParaRPr lang="zh-CN" altLang="en-US" sz="2800" b="1">
                        <a:latin typeface="Times New Roman" pitchFamily="18" charset="0"/>
                        <a:cs typeface="Times New Roman" pitchFamily="18" charset="0"/>
                      </a:endParaRPr>
                    </a:p>
                  </a:txBody>
                  <a:tcPr/>
                </a:tc>
              </a:tr>
              <a:tr h="370840">
                <a:tc>
                  <a:txBody>
                    <a:bodyPr/>
                    <a:lstStyle/>
                    <a:p>
                      <a:pPr algn="ctr"/>
                      <a:r>
                        <a:rPr lang="en-US" altLang="zh-CN" sz="2800" b="1" smtClean="0">
                          <a:latin typeface="Times New Roman" pitchFamily="18" charset="0"/>
                          <a:cs typeface="Times New Roman" pitchFamily="18" charset="0"/>
                        </a:rPr>
                        <a:t>3</a:t>
                      </a:r>
                      <a:endParaRPr lang="zh-CN" altLang="en-US" sz="2800" b="1">
                        <a:latin typeface="Times New Roman" pitchFamily="18" charset="0"/>
                        <a:cs typeface="Times New Roman" pitchFamily="18" charset="0"/>
                      </a:endParaRPr>
                    </a:p>
                  </a:txBody>
                  <a:tcPr/>
                </a:tc>
                <a:tc>
                  <a:txBody>
                    <a:bodyPr/>
                    <a:lstStyle/>
                    <a:p>
                      <a:pPr algn="ctr"/>
                      <a:r>
                        <a:rPr lang="en-US" altLang="zh-CN" sz="2800" b="1" smtClean="0">
                          <a:latin typeface="Times New Roman" pitchFamily="18" charset="0"/>
                          <a:cs typeface="Times New Roman" pitchFamily="18" charset="0"/>
                        </a:rPr>
                        <a:t>1</a:t>
                      </a:r>
                      <a:endParaRPr lang="zh-CN" altLang="en-US" sz="2800" b="1">
                        <a:latin typeface="Times New Roman" pitchFamily="18" charset="0"/>
                        <a:cs typeface="Times New Roman" pitchFamily="18" charset="0"/>
                      </a:endParaRPr>
                    </a:p>
                  </a:txBody>
                  <a:tcPr/>
                </a:tc>
                <a:tc>
                  <a:txBody>
                    <a:bodyPr/>
                    <a:lstStyle/>
                    <a:p>
                      <a:pPr algn="l"/>
                      <a:r>
                        <a:rPr lang="en-US" altLang="zh-CN" sz="2800" b="1" smtClean="0">
                          <a:latin typeface="Times New Roman" pitchFamily="18" charset="0"/>
                          <a:cs typeface="Times New Roman" pitchFamily="18" charset="0"/>
                        </a:rPr>
                        <a:t>3</a:t>
                      </a:r>
                      <a:endParaRPr lang="zh-CN" altLang="en-US" sz="2800" b="1">
                        <a:latin typeface="Times New Roman" pitchFamily="18" charset="0"/>
                        <a:cs typeface="Times New Roman" pitchFamily="18" charset="0"/>
                      </a:endParaRPr>
                    </a:p>
                  </a:txBody>
                  <a:tcPr/>
                </a:tc>
              </a:tr>
              <a:tr h="370840">
                <a:tc>
                  <a:txBody>
                    <a:bodyPr/>
                    <a:lstStyle/>
                    <a:p>
                      <a:pPr algn="ctr"/>
                      <a:r>
                        <a:rPr lang="en-US" altLang="zh-CN" sz="2800" b="1" smtClean="0">
                          <a:latin typeface="Times New Roman" pitchFamily="18" charset="0"/>
                          <a:cs typeface="Times New Roman" pitchFamily="18" charset="0"/>
                        </a:rPr>
                        <a:t>4</a:t>
                      </a:r>
                      <a:endParaRPr lang="zh-CN" altLang="en-US" sz="2800" b="1">
                        <a:latin typeface="Times New Roman" pitchFamily="18" charset="0"/>
                        <a:cs typeface="Times New Roman" pitchFamily="18" charset="0"/>
                      </a:endParaRPr>
                    </a:p>
                  </a:txBody>
                  <a:tcPr/>
                </a:tc>
                <a:tc>
                  <a:txBody>
                    <a:bodyPr/>
                    <a:lstStyle/>
                    <a:p>
                      <a:pPr algn="ctr"/>
                      <a:r>
                        <a:rPr lang="en-US" altLang="zh-CN" sz="2800" b="1" smtClean="0">
                          <a:latin typeface="Times New Roman" pitchFamily="18" charset="0"/>
                          <a:cs typeface="Times New Roman" pitchFamily="18" charset="0"/>
                        </a:rPr>
                        <a:t>2</a:t>
                      </a:r>
                      <a:endParaRPr lang="zh-CN" altLang="en-US" sz="2800" b="1">
                        <a:latin typeface="Times New Roman" pitchFamily="18" charset="0"/>
                        <a:cs typeface="Times New Roman" pitchFamily="18" charset="0"/>
                      </a:endParaRPr>
                    </a:p>
                  </a:txBody>
                  <a:tcPr/>
                </a:tc>
                <a:tc>
                  <a:txBody>
                    <a:bodyPr/>
                    <a:lstStyle/>
                    <a:p>
                      <a:pPr algn="l"/>
                      <a:r>
                        <a:rPr lang="en-US" altLang="zh-CN" sz="2800" b="1" smtClean="0">
                          <a:latin typeface="Times New Roman" pitchFamily="18" charset="0"/>
                          <a:cs typeface="Times New Roman" pitchFamily="18" charset="0"/>
                        </a:rPr>
                        <a:t>3, 1</a:t>
                      </a:r>
                      <a:endParaRPr lang="zh-CN" altLang="en-US" sz="2800" b="1">
                        <a:latin typeface="Times New Roman" pitchFamily="18" charset="0"/>
                        <a:cs typeface="Times New Roman" pitchFamily="18" charset="0"/>
                      </a:endParaRPr>
                    </a:p>
                  </a:txBody>
                  <a:tcPr/>
                </a:tc>
              </a:tr>
              <a:tr h="370840">
                <a:tc>
                  <a:txBody>
                    <a:bodyPr/>
                    <a:lstStyle/>
                    <a:p>
                      <a:pPr algn="ctr"/>
                      <a:r>
                        <a:rPr lang="en-US" altLang="zh-CN" sz="2800" b="1" smtClean="0">
                          <a:latin typeface="Times New Roman" pitchFamily="18" charset="0"/>
                          <a:cs typeface="Times New Roman" pitchFamily="18" charset="0"/>
                        </a:rPr>
                        <a:t>5</a:t>
                      </a:r>
                      <a:endParaRPr lang="zh-CN" altLang="en-US" sz="2800" b="1">
                        <a:latin typeface="Times New Roman" pitchFamily="18" charset="0"/>
                        <a:cs typeface="Times New Roman" pitchFamily="18" charset="0"/>
                      </a:endParaRPr>
                    </a:p>
                  </a:txBody>
                  <a:tcPr/>
                </a:tc>
                <a:tc>
                  <a:txBody>
                    <a:bodyPr/>
                    <a:lstStyle/>
                    <a:p>
                      <a:pPr algn="ctr"/>
                      <a:r>
                        <a:rPr lang="en-US" altLang="zh-CN" sz="2800" b="1" smtClean="0">
                          <a:latin typeface="Times New Roman" pitchFamily="18" charset="0"/>
                          <a:cs typeface="Times New Roman" pitchFamily="18" charset="0"/>
                        </a:rPr>
                        <a:t>1</a:t>
                      </a:r>
                      <a:endParaRPr lang="zh-CN" altLang="en-US" sz="2800" b="1">
                        <a:latin typeface="Times New Roman" pitchFamily="18" charset="0"/>
                        <a:cs typeface="Times New Roman" pitchFamily="18" charset="0"/>
                      </a:endParaRPr>
                    </a:p>
                  </a:txBody>
                  <a:tcPr/>
                </a:tc>
                <a:tc>
                  <a:txBody>
                    <a:bodyPr/>
                    <a:lstStyle/>
                    <a:p>
                      <a:pPr algn="l"/>
                      <a:r>
                        <a:rPr lang="en-US" altLang="zh-CN" sz="2800" b="1" smtClean="0">
                          <a:latin typeface="Times New Roman" pitchFamily="18" charset="0"/>
                          <a:cs typeface="Times New Roman" pitchFamily="18" charset="0"/>
                        </a:rPr>
                        <a:t>5</a:t>
                      </a:r>
                      <a:endParaRPr lang="zh-CN" altLang="en-US" sz="2800" b="1">
                        <a:latin typeface="Times New Roman" pitchFamily="18" charset="0"/>
                        <a:cs typeface="Times New Roman" pitchFamily="18" charset="0"/>
                      </a:endParaRPr>
                    </a:p>
                  </a:txBody>
                  <a:tcPr/>
                </a:tc>
              </a:tr>
              <a:tr h="370840">
                <a:tc>
                  <a:txBody>
                    <a:bodyPr/>
                    <a:lstStyle/>
                    <a:p>
                      <a:pPr algn="ctr"/>
                      <a:r>
                        <a:rPr lang="en-US" altLang="zh-CN" sz="2800" b="1" smtClean="0">
                          <a:latin typeface="Times New Roman" pitchFamily="18" charset="0"/>
                          <a:cs typeface="Times New Roman" pitchFamily="18" charset="0"/>
                        </a:rPr>
                        <a:t>6</a:t>
                      </a:r>
                      <a:endParaRPr lang="zh-CN" altLang="en-US" sz="2800" b="1">
                        <a:latin typeface="Times New Roman" pitchFamily="18" charset="0"/>
                        <a:cs typeface="Times New Roman" pitchFamily="18" charset="0"/>
                      </a:endParaRPr>
                    </a:p>
                  </a:txBody>
                  <a:tcPr/>
                </a:tc>
                <a:tc>
                  <a:txBody>
                    <a:bodyPr/>
                    <a:lstStyle/>
                    <a:p>
                      <a:pPr algn="ctr"/>
                      <a:r>
                        <a:rPr lang="en-US" altLang="zh-CN" sz="2800" b="1" smtClean="0">
                          <a:latin typeface="Times New Roman" pitchFamily="18" charset="0"/>
                          <a:cs typeface="Times New Roman" pitchFamily="18" charset="0"/>
                        </a:rPr>
                        <a:t>2</a:t>
                      </a:r>
                      <a:endParaRPr lang="zh-CN" altLang="en-US" sz="2800" b="1">
                        <a:latin typeface="Times New Roman" pitchFamily="18" charset="0"/>
                        <a:cs typeface="Times New Roman" pitchFamily="18" charset="0"/>
                      </a:endParaRPr>
                    </a:p>
                  </a:txBody>
                  <a:tcPr/>
                </a:tc>
                <a:tc>
                  <a:txBody>
                    <a:bodyPr/>
                    <a:lstStyle/>
                    <a:p>
                      <a:pPr algn="l"/>
                      <a:r>
                        <a:rPr lang="en-US" altLang="zh-CN" sz="2800" b="1" smtClean="0">
                          <a:latin typeface="Times New Roman" pitchFamily="18" charset="0"/>
                          <a:cs typeface="Times New Roman" pitchFamily="18" charset="0"/>
                        </a:rPr>
                        <a:t>5, 1, 1</a:t>
                      </a:r>
                      <a:endParaRPr lang="zh-CN" altLang="en-US" sz="2800" b="1">
                        <a:latin typeface="Times New Roman" pitchFamily="18" charset="0"/>
                        <a:cs typeface="Times New Roman" pitchFamily="18" charset="0"/>
                      </a:endParaRPr>
                    </a:p>
                  </a:txBody>
                  <a:tcPr/>
                </a:tc>
              </a:tr>
              <a:tr h="370840">
                <a:tc>
                  <a:txBody>
                    <a:bodyPr/>
                    <a:lstStyle/>
                    <a:p>
                      <a:pPr algn="ctr"/>
                      <a:r>
                        <a:rPr lang="en-US" altLang="zh-CN" sz="2800" b="1" smtClean="0">
                          <a:latin typeface="Times New Roman" pitchFamily="18" charset="0"/>
                          <a:cs typeface="Times New Roman" pitchFamily="18" charset="0"/>
                        </a:rPr>
                        <a:t>7</a:t>
                      </a:r>
                      <a:endParaRPr lang="zh-CN" altLang="en-US" sz="2800" b="1">
                        <a:latin typeface="Times New Roman" pitchFamily="18" charset="0"/>
                        <a:cs typeface="Times New Roman" pitchFamily="18" charset="0"/>
                      </a:endParaRPr>
                    </a:p>
                  </a:txBody>
                  <a:tcPr/>
                </a:tc>
                <a:tc>
                  <a:txBody>
                    <a:bodyPr/>
                    <a:lstStyle/>
                    <a:p>
                      <a:pPr algn="ctr"/>
                      <a:r>
                        <a:rPr lang="en-US" altLang="zh-CN" sz="2800" b="1" smtClean="0">
                          <a:latin typeface="Times New Roman" pitchFamily="18" charset="0"/>
                          <a:cs typeface="Times New Roman" pitchFamily="18" charset="0"/>
                        </a:rPr>
                        <a:t>3</a:t>
                      </a:r>
                      <a:endParaRPr lang="zh-CN" altLang="en-US" sz="2800" b="1">
                        <a:latin typeface="Times New Roman" pitchFamily="18" charset="0"/>
                        <a:cs typeface="Times New Roman" pitchFamily="18" charset="0"/>
                      </a:endParaRPr>
                    </a:p>
                  </a:txBody>
                  <a:tcPr/>
                </a:tc>
                <a:tc>
                  <a:txBody>
                    <a:bodyPr/>
                    <a:lstStyle/>
                    <a:p>
                      <a:pPr algn="l"/>
                      <a:r>
                        <a:rPr lang="en-US" altLang="zh-CN" sz="2800" b="1" smtClean="0">
                          <a:latin typeface="Times New Roman" pitchFamily="18" charset="0"/>
                          <a:cs typeface="Times New Roman" pitchFamily="18" charset="0"/>
                        </a:rPr>
                        <a:t>5, 1, 1</a:t>
                      </a:r>
                      <a:endParaRPr lang="zh-CN" altLang="en-US" sz="2800" b="1">
                        <a:latin typeface="Times New Roman" pitchFamily="18" charset="0"/>
                        <a:cs typeface="Times New Roman" pitchFamily="18" charset="0"/>
                      </a:endParaRPr>
                    </a:p>
                  </a:txBody>
                  <a:tcPr/>
                </a:tc>
              </a:tr>
              <a:tr h="370840">
                <a:tc>
                  <a:txBody>
                    <a:bodyPr/>
                    <a:lstStyle/>
                    <a:p>
                      <a:pPr algn="ctr"/>
                      <a:r>
                        <a:rPr lang="en-US" altLang="zh-CN" sz="2800" b="1" smtClean="0">
                          <a:latin typeface="Times New Roman" pitchFamily="18" charset="0"/>
                          <a:cs typeface="Times New Roman" pitchFamily="18" charset="0"/>
                        </a:rPr>
                        <a:t>8</a:t>
                      </a:r>
                      <a:endParaRPr lang="zh-CN" altLang="en-US" sz="2800" b="1">
                        <a:latin typeface="Times New Roman" pitchFamily="18" charset="0"/>
                        <a:cs typeface="Times New Roman" pitchFamily="18" charset="0"/>
                      </a:endParaRPr>
                    </a:p>
                  </a:txBody>
                  <a:tcPr/>
                </a:tc>
                <a:tc>
                  <a:txBody>
                    <a:bodyPr/>
                    <a:lstStyle/>
                    <a:p>
                      <a:pPr algn="ctr"/>
                      <a:r>
                        <a:rPr lang="en-US" altLang="zh-CN" sz="2800" b="1" smtClean="0">
                          <a:latin typeface="Times New Roman" pitchFamily="18" charset="0"/>
                          <a:cs typeface="Times New Roman" pitchFamily="18" charset="0"/>
                        </a:rPr>
                        <a:t>2</a:t>
                      </a:r>
                      <a:endParaRPr lang="zh-CN" altLang="en-US" sz="2800" b="1">
                        <a:latin typeface="Times New Roman" pitchFamily="18" charset="0"/>
                        <a:cs typeface="Times New Roman" pitchFamily="18" charset="0"/>
                      </a:endParaRPr>
                    </a:p>
                  </a:txBody>
                  <a:tcPr/>
                </a:tc>
                <a:tc>
                  <a:txBody>
                    <a:bodyPr/>
                    <a:lstStyle/>
                    <a:p>
                      <a:pPr algn="l"/>
                      <a:r>
                        <a:rPr lang="en-US" altLang="zh-CN" sz="2800" b="1" smtClean="0">
                          <a:latin typeface="Times New Roman" pitchFamily="18" charset="0"/>
                          <a:cs typeface="Times New Roman" pitchFamily="18" charset="0"/>
                        </a:rPr>
                        <a:t>5, 3</a:t>
                      </a:r>
                      <a:endParaRPr lang="zh-CN" altLang="en-US" sz="2800" b="1">
                        <a:latin typeface="Times New Roman" pitchFamily="18" charset="0"/>
                        <a:cs typeface="Times New Roman" pitchFamily="18" charset="0"/>
                      </a:endParaRPr>
                    </a:p>
                  </a:txBody>
                  <a:tcPr/>
                </a:tc>
              </a:tr>
              <a:tr h="370840">
                <a:tc>
                  <a:txBody>
                    <a:bodyPr/>
                    <a:lstStyle/>
                    <a:p>
                      <a:pPr algn="ctr"/>
                      <a:r>
                        <a:rPr lang="en-US" altLang="zh-CN" sz="2800" b="1" smtClean="0">
                          <a:latin typeface="Times New Roman" pitchFamily="18" charset="0"/>
                          <a:cs typeface="Times New Roman" pitchFamily="18" charset="0"/>
                        </a:rPr>
                        <a:t>9</a:t>
                      </a:r>
                      <a:endParaRPr lang="zh-CN" altLang="en-US" sz="2800" b="1">
                        <a:latin typeface="Times New Roman" pitchFamily="18" charset="0"/>
                        <a:cs typeface="Times New Roman" pitchFamily="18" charset="0"/>
                      </a:endParaRPr>
                    </a:p>
                  </a:txBody>
                  <a:tcPr/>
                </a:tc>
                <a:tc>
                  <a:txBody>
                    <a:bodyPr/>
                    <a:lstStyle/>
                    <a:p>
                      <a:pPr algn="ctr"/>
                      <a:r>
                        <a:rPr lang="en-US" altLang="zh-CN" sz="2800" b="1" smtClean="0">
                          <a:latin typeface="Times New Roman" pitchFamily="18" charset="0"/>
                          <a:cs typeface="Times New Roman" pitchFamily="18" charset="0"/>
                        </a:rPr>
                        <a:t>3</a:t>
                      </a:r>
                      <a:endParaRPr lang="zh-CN" altLang="en-US" sz="2800" b="1">
                        <a:latin typeface="Times New Roman" pitchFamily="18" charset="0"/>
                        <a:cs typeface="Times New Roman" pitchFamily="18" charset="0"/>
                      </a:endParaRPr>
                    </a:p>
                  </a:txBody>
                  <a:tcPr/>
                </a:tc>
                <a:tc>
                  <a:txBody>
                    <a:bodyPr/>
                    <a:lstStyle/>
                    <a:p>
                      <a:pPr algn="l"/>
                      <a:r>
                        <a:rPr lang="en-US" altLang="zh-CN" sz="2800" b="1" smtClean="0">
                          <a:latin typeface="Times New Roman" pitchFamily="18" charset="0"/>
                          <a:cs typeface="Times New Roman" pitchFamily="18" charset="0"/>
                        </a:rPr>
                        <a:t>5, 3, 1</a:t>
                      </a:r>
                      <a:endParaRPr lang="zh-CN" altLang="en-US" sz="2800" b="1">
                        <a:latin typeface="Times New Roman" pitchFamily="18" charset="0"/>
                        <a:cs typeface="Times New Roman" pitchFamily="18" charset="0"/>
                      </a:endParaRPr>
                    </a:p>
                  </a:txBody>
                  <a:tcPr/>
                </a:tc>
              </a:tr>
              <a:tr h="370840">
                <a:tc>
                  <a:txBody>
                    <a:bodyPr/>
                    <a:lstStyle/>
                    <a:p>
                      <a:pPr algn="ctr"/>
                      <a:r>
                        <a:rPr lang="en-US" altLang="zh-CN" sz="2800" b="1" smtClean="0">
                          <a:latin typeface="Times New Roman" pitchFamily="18" charset="0"/>
                          <a:cs typeface="Times New Roman" pitchFamily="18" charset="0"/>
                        </a:rPr>
                        <a:t>10</a:t>
                      </a:r>
                      <a:endParaRPr lang="zh-CN" altLang="en-US" sz="2800" b="1">
                        <a:latin typeface="Times New Roman" pitchFamily="18" charset="0"/>
                        <a:cs typeface="Times New Roman" pitchFamily="18" charset="0"/>
                      </a:endParaRPr>
                    </a:p>
                  </a:txBody>
                  <a:tcPr/>
                </a:tc>
                <a:tc>
                  <a:txBody>
                    <a:bodyPr/>
                    <a:lstStyle/>
                    <a:p>
                      <a:pPr algn="ctr"/>
                      <a:r>
                        <a:rPr lang="en-US" altLang="zh-CN" sz="2800" b="1" smtClean="0">
                          <a:latin typeface="Times New Roman" pitchFamily="18" charset="0"/>
                          <a:cs typeface="Times New Roman" pitchFamily="18" charset="0"/>
                        </a:rPr>
                        <a:t>2</a:t>
                      </a:r>
                      <a:endParaRPr lang="zh-CN" altLang="en-US" sz="2800" b="1">
                        <a:latin typeface="Times New Roman" pitchFamily="18" charset="0"/>
                        <a:cs typeface="Times New Roman" pitchFamily="18" charset="0"/>
                      </a:endParaRPr>
                    </a:p>
                  </a:txBody>
                  <a:tcPr/>
                </a:tc>
                <a:tc>
                  <a:txBody>
                    <a:bodyPr/>
                    <a:lstStyle/>
                    <a:p>
                      <a:pPr algn="l"/>
                      <a:r>
                        <a:rPr lang="en-US" altLang="zh-CN" sz="2800" b="1" smtClean="0">
                          <a:latin typeface="Times New Roman" pitchFamily="18" charset="0"/>
                          <a:cs typeface="Times New Roman" pitchFamily="18" charset="0"/>
                        </a:rPr>
                        <a:t>5, 5</a:t>
                      </a:r>
                      <a:endParaRPr lang="zh-CN" altLang="en-US" sz="2800" b="1">
                        <a:latin typeface="Times New Roman" pitchFamily="18" charset="0"/>
                        <a:cs typeface="Times New Roman" pitchFamily="18" charset="0"/>
                      </a:endParaRPr>
                    </a:p>
                  </a:txBody>
                  <a:tcPr/>
                </a:tc>
              </a:tr>
              <a:tr h="370840">
                <a:tc>
                  <a:txBody>
                    <a:bodyPr/>
                    <a:lstStyle/>
                    <a:p>
                      <a:pPr algn="ctr"/>
                      <a:r>
                        <a:rPr lang="en-US" altLang="zh-CN" sz="2800" b="1" smtClean="0">
                          <a:latin typeface="Times New Roman" pitchFamily="18" charset="0"/>
                          <a:cs typeface="Times New Roman" pitchFamily="18" charset="0"/>
                        </a:rPr>
                        <a:t>11</a:t>
                      </a:r>
                      <a:endParaRPr lang="zh-CN" altLang="en-US" sz="2800" b="1">
                        <a:latin typeface="Times New Roman" pitchFamily="18" charset="0"/>
                        <a:cs typeface="Times New Roman" pitchFamily="18" charset="0"/>
                      </a:endParaRPr>
                    </a:p>
                  </a:txBody>
                  <a:tcPr/>
                </a:tc>
                <a:tc>
                  <a:txBody>
                    <a:bodyPr/>
                    <a:lstStyle/>
                    <a:p>
                      <a:pPr algn="ctr"/>
                      <a:r>
                        <a:rPr lang="en-US" altLang="zh-CN" sz="2800" b="1" smtClean="0">
                          <a:latin typeface="Times New Roman" pitchFamily="18" charset="0"/>
                          <a:cs typeface="Times New Roman" pitchFamily="18" charset="0"/>
                        </a:rPr>
                        <a:t>3</a:t>
                      </a:r>
                      <a:endParaRPr lang="zh-CN" altLang="en-US" sz="2800" b="1">
                        <a:latin typeface="Times New Roman" pitchFamily="18" charset="0"/>
                        <a:cs typeface="Times New Roman" pitchFamily="18" charset="0"/>
                      </a:endParaRPr>
                    </a:p>
                  </a:txBody>
                  <a:tcPr/>
                </a:tc>
                <a:tc>
                  <a:txBody>
                    <a:bodyPr/>
                    <a:lstStyle/>
                    <a:p>
                      <a:pPr algn="l"/>
                      <a:r>
                        <a:rPr lang="en-US" altLang="zh-CN" sz="2800" b="1" smtClean="0">
                          <a:latin typeface="Times New Roman" pitchFamily="18" charset="0"/>
                          <a:cs typeface="Times New Roman" pitchFamily="18" charset="0"/>
                        </a:rPr>
                        <a:t>5, 5, 1</a:t>
                      </a:r>
                      <a:endParaRPr lang="zh-CN" altLang="en-US" sz="2800" b="1">
                        <a:latin typeface="Times New Roman" pitchFamily="18" charset="0"/>
                        <a:cs typeface="Times New Roman" pitchFamily="18" charset="0"/>
                      </a:endParaRPr>
                    </a:p>
                  </a:txBody>
                  <a:tcPr/>
                </a:tc>
              </a:tr>
            </a:tbl>
          </a:graphicData>
        </a:graphic>
      </p:graphicFrame>
      <p:sp>
        <p:nvSpPr>
          <p:cNvPr id="6" name="Text Box 2"/>
          <p:cNvSpPr txBox="1">
            <a:spLocks noChangeArrowheads="1"/>
          </p:cNvSpPr>
          <p:nvPr/>
        </p:nvSpPr>
        <p:spPr bwMode="auto">
          <a:xfrm>
            <a:off x="5110590" y="98630"/>
            <a:ext cx="3780420" cy="3733501"/>
          </a:xfrm>
          <a:prstGeom prst="rect">
            <a:avLst/>
          </a:prstGeom>
          <a:noFill/>
          <a:ln w="9525">
            <a:noFill/>
            <a:miter lim="800000"/>
            <a:headEnd/>
            <a:tailEnd/>
          </a:ln>
          <a:effectLst/>
        </p:spPr>
        <p:txBody>
          <a:bodyPr wrap="square" lIns="112947" tIns="56473" rIns="112947" bIns="56473">
            <a:spAutoFit/>
          </a:bodyPr>
          <a:lstStyle/>
          <a:p>
            <a:r>
              <a:rPr lang="zh-CN" altLang="en-US" sz="2800" smtClean="0">
                <a:effectLst>
                  <a:outerShdw blurRad="38100" dist="38100" dir="2700000" algn="tl">
                    <a:srgbClr val="C0C0C0"/>
                  </a:outerShdw>
                </a:effectLst>
                <a:latin typeface="Times New Roman" pitchFamily="18" charset="0"/>
                <a:cs typeface="Times New Roman" pitchFamily="18" charset="0"/>
              </a:rPr>
              <a:t>例如：</a:t>
            </a:r>
            <a:endParaRPr lang="en-US" altLang="zh-CN" sz="2800" smtClean="0">
              <a:effectLst>
                <a:outerShdw blurRad="38100" dist="38100" dir="2700000" algn="tl">
                  <a:srgbClr val="C0C0C0"/>
                </a:outerShdw>
              </a:effectLst>
              <a:latin typeface="Times New Roman" pitchFamily="18" charset="0"/>
              <a:cs typeface="Times New Roman" pitchFamily="18" charset="0"/>
            </a:endParaRPr>
          </a:p>
          <a:p>
            <a:r>
              <a:rPr lang="zh-CN" altLang="en-US" sz="2800" smtClean="0">
                <a:effectLst>
                  <a:outerShdw blurRad="38100" dist="38100" dir="2700000" algn="tl">
                    <a:srgbClr val="C0C0C0"/>
                  </a:outerShdw>
                </a:effectLst>
                <a:latin typeface="Times New Roman" pitchFamily="18" charset="0"/>
                <a:cs typeface="Times New Roman" pitchFamily="18" charset="0"/>
              </a:rPr>
              <a:t>对</a:t>
            </a:r>
            <a:r>
              <a:rPr lang="en-US" altLang="zh-CN" sz="2800" smtClean="0">
                <a:effectLst>
                  <a:outerShdw blurRad="38100" dist="38100" dir="2700000" algn="tl">
                    <a:srgbClr val="C0C0C0"/>
                  </a:outerShdw>
                </a:effectLst>
                <a:latin typeface="Times New Roman" pitchFamily="18" charset="0"/>
                <a:cs typeface="Times New Roman" pitchFamily="18" charset="0"/>
              </a:rPr>
              <a:t>10 </a:t>
            </a:r>
            <a:r>
              <a:rPr lang="zh-CN" altLang="en-US" sz="2800" smtClean="0">
                <a:effectLst>
                  <a:outerShdw blurRad="38100" dist="38100" dir="2700000" algn="tl">
                    <a:srgbClr val="C0C0C0"/>
                  </a:outerShdw>
                </a:effectLst>
                <a:latin typeface="Times New Roman" pitchFamily="18" charset="0"/>
                <a:cs typeface="Times New Roman" pitchFamily="18" charset="0"/>
              </a:rPr>
              <a:t>而言，有：</a:t>
            </a:r>
            <a:endParaRPr lang="en-US" altLang="zh-CN" sz="2800" smtClean="0">
              <a:effectLst>
                <a:outerShdw blurRad="38100" dist="38100" dir="2700000" algn="tl">
                  <a:srgbClr val="C0C0C0"/>
                </a:outerShdw>
              </a:effectLst>
              <a:latin typeface="Times New Roman" pitchFamily="18" charset="0"/>
              <a:cs typeface="Times New Roman" pitchFamily="18" charset="0"/>
            </a:endParaRPr>
          </a:p>
          <a:p>
            <a:r>
              <a:rPr lang="en-US" altLang="zh-CN" sz="2800" smtClean="0">
                <a:effectLst>
                  <a:outerShdw blurRad="38100" dist="38100" dir="2700000" algn="tl">
                    <a:srgbClr val="C0C0C0"/>
                  </a:outerShdw>
                </a:effectLst>
                <a:latin typeface="Times New Roman" pitchFamily="18" charset="0"/>
                <a:cs typeface="Times New Roman" pitchFamily="18" charset="0"/>
              </a:rPr>
              <a:t>10 </a:t>
            </a:r>
            <a:r>
              <a:rPr lang="en-US" altLang="zh-CN" sz="2800">
                <a:effectLst>
                  <a:outerShdw blurRad="38100" dist="38100" dir="2700000" algn="tl">
                    <a:srgbClr val="C0C0C0"/>
                  </a:outerShdw>
                </a:effectLst>
                <a:latin typeface="Times New Roman" pitchFamily="18" charset="0"/>
                <a:cs typeface="Times New Roman" pitchFamily="18" charset="0"/>
              </a:rPr>
              <a:t>– 1 = </a:t>
            </a:r>
            <a:r>
              <a:rPr lang="en-US" altLang="zh-CN" sz="2800" smtClean="0">
                <a:effectLst>
                  <a:outerShdw blurRad="38100" dist="38100" dir="2700000" algn="tl">
                    <a:srgbClr val="C0C0C0"/>
                  </a:outerShdw>
                </a:effectLst>
                <a:latin typeface="Times New Roman" pitchFamily="18" charset="0"/>
                <a:cs typeface="Times New Roman" pitchFamily="18" charset="0"/>
              </a:rPr>
              <a:t>9  → 3</a:t>
            </a:r>
            <a:r>
              <a:rPr lang="zh-CN" altLang="en-US" sz="2800" smtClean="0">
                <a:effectLst>
                  <a:outerShdw blurRad="38100" dist="38100" dir="2700000" algn="tl">
                    <a:srgbClr val="C0C0C0"/>
                  </a:outerShdw>
                </a:effectLst>
                <a:latin typeface="Times New Roman" pitchFamily="18" charset="0"/>
                <a:cs typeface="Times New Roman" pitchFamily="18" charset="0"/>
              </a:rPr>
              <a:t>个</a:t>
            </a:r>
            <a:endParaRPr lang="en-US" altLang="zh-CN" sz="2800">
              <a:effectLst>
                <a:outerShdw blurRad="38100" dist="38100" dir="2700000" algn="tl">
                  <a:srgbClr val="C0C0C0"/>
                </a:outerShdw>
              </a:effectLst>
              <a:latin typeface="Times New Roman" pitchFamily="18" charset="0"/>
              <a:cs typeface="Times New Roman" pitchFamily="18" charset="0"/>
            </a:endParaRPr>
          </a:p>
          <a:p>
            <a:r>
              <a:rPr lang="en-US" altLang="zh-CN" sz="2800" smtClean="0">
                <a:effectLst>
                  <a:outerShdw blurRad="38100" dist="38100" dir="2700000" algn="tl">
                    <a:srgbClr val="C0C0C0"/>
                  </a:outerShdw>
                </a:effectLst>
                <a:latin typeface="Times New Roman" pitchFamily="18" charset="0"/>
                <a:cs typeface="Times New Roman" pitchFamily="18" charset="0"/>
              </a:rPr>
              <a:t>10 </a:t>
            </a:r>
            <a:r>
              <a:rPr lang="en-US" altLang="zh-CN" sz="2800">
                <a:effectLst>
                  <a:outerShdw blurRad="38100" dist="38100" dir="2700000" algn="tl">
                    <a:srgbClr val="C0C0C0"/>
                  </a:outerShdw>
                </a:effectLst>
                <a:latin typeface="Times New Roman" pitchFamily="18" charset="0"/>
                <a:cs typeface="Times New Roman" pitchFamily="18" charset="0"/>
              </a:rPr>
              <a:t>– 3 = </a:t>
            </a:r>
            <a:r>
              <a:rPr lang="en-US" altLang="zh-CN" sz="2800" smtClean="0">
                <a:effectLst>
                  <a:outerShdw blurRad="38100" dist="38100" dir="2700000" algn="tl">
                    <a:srgbClr val="C0C0C0"/>
                  </a:outerShdw>
                </a:effectLst>
                <a:latin typeface="Times New Roman" pitchFamily="18" charset="0"/>
                <a:cs typeface="Times New Roman" pitchFamily="18" charset="0"/>
              </a:rPr>
              <a:t>7   → 3</a:t>
            </a:r>
            <a:r>
              <a:rPr lang="zh-CN" altLang="en-US" sz="2800" smtClean="0">
                <a:effectLst>
                  <a:outerShdw blurRad="38100" dist="38100" dir="2700000" algn="tl">
                    <a:srgbClr val="C0C0C0"/>
                  </a:outerShdw>
                </a:effectLst>
                <a:latin typeface="Times New Roman" pitchFamily="18" charset="0"/>
                <a:cs typeface="Times New Roman" pitchFamily="18" charset="0"/>
              </a:rPr>
              <a:t>个</a:t>
            </a:r>
            <a:endParaRPr lang="en-US" altLang="zh-CN" sz="2800">
              <a:effectLst>
                <a:outerShdw blurRad="38100" dist="38100" dir="2700000" algn="tl">
                  <a:srgbClr val="C0C0C0"/>
                </a:outerShdw>
              </a:effectLst>
              <a:latin typeface="Times New Roman" pitchFamily="18" charset="0"/>
              <a:cs typeface="Times New Roman" pitchFamily="18" charset="0"/>
            </a:endParaRPr>
          </a:p>
          <a:p>
            <a:r>
              <a:rPr lang="en-US" altLang="zh-CN" sz="2800" smtClean="0">
                <a:effectLst>
                  <a:outerShdw blurRad="38100" dist="38100" dir="2700000" algn="tl">
                    <a:srgbClr val="C0C0C0"/>
                  </a:outerShdw>
                </a:effectLst>
                <a:latin typeface="Times New Roman" pitchFamily="18" charset="0"/>
                <a:cs typeface="Times New Roman" pitchFamily="18" charset="0"/>
              </a:rPr>
              <a:t>10 </a:t>
            </a:r>
            <a:r>
              <a:rPr lang="en-US" altLang="zh-CN" sz="2800">
                <a:effectLst>
                  <a:outerShdw blurRad="38100" dist="38100" dir="2700000" algn="tl">
                    <a:srgbClr val="C0C0C0"/>
                  </a:outerShdw>
                </a:effectLst>
                <a:latin typeface="Times New Roman" pitchFamily="18" charset="0"/>
                <a:cs typeface="Times New Roman" pitchFamily="18" charset="0"/>
              </a:rPr>
              <a:t>– </a:t>
            </a:r>
            <a:r>
              <a:rPr lang="en-US" altLang="zh-CN" sz="2800" smtClean="0">
                <a:effectLst>
                  <a:outerShdw blurRad="38100" dist="38100" dir="2700000" algn="tl">
                    <a:srgbClr val="C0C0C0"/>
                  </a:outerShdw>
                </a:effectLst>
                <a:latin typeface="Times New Roman" pitchFamily="18" charset="0"/>
                <a:cs typeface="Times New Roman" pitchFamily="18" charset="0"/>
              </a:rPr>
              <a:t>5 </a:t>
            </a:r>
            <a:r>
              <a:rPr lang="en-US" altLang="zh-CN" sz="2800">
                <a:effectLst>
                  <a:outerShdw blurRad="38100" dist="38100" dir="2700000" algn="tl">
                    <a:srgbClr val="C0C0C0"/>
                  </a:outerShdw>
                </a:effectLst>
                <a:latin typeface="Times New Roman" pitchFamily="18" charset="0"/>
                <a:cs typeface="Times New Roman" pitchFamily="18" charset="0"/>
              </a:rPr>
              <a:t>= </a:t>
            </a:r>
            <a:r>
              <a:rPr lang="en-US" altLang="zh-CN" sz="2800" smtClean="0">
                <a:effectLst>
                  <a:outerShdw blurRad="38100" dist="38100" dir="2700000" algn="tl">
                    <a:srgbClr val="C0C0C0"/>
                  </a:outerShdw>
                </a:effectLst>
                <a:latin typeface="Times New Roman" pitchFamily="18" charset="0"/>
                <a:cs typeface="Times New Roman" pitchFamily="18" charset="0"/>
              </a:rPr>
              <a:t>5  → 1</a:t>
            </a:r>
            <a:r>
              <a:rPr lang="zh-CN" altLang="en-US" sz="2800" smtClean="0">
                <a:effectLst>
                  <a:outerShdw blurRad="38100" dist="38100" dir="2700000" algn="tl">
                    <a:srgbClr val="C0C0C0"/>
                  </a:outerShdw>
                </a:effectLst>
                <a:latin typeface="Times New Roman" pitchFamily="18" charset="0"/>
                <a:cs typeface="Times New Roman" pitchFamily="18" charset="0"/>
              </a:rPr>
              <a:t>个</a:t>
            </a:r>
            <a:endParaRPr lang="en-US" altLang="zh-CN" sz="2800" smtClean="0">
              <a:effectLst>
                <a:outerShdw blurRad="38100" dist="38100" dir="2700000" algn="tl">
                  <a:srgbClr val="C0C0C0"/>
                </a:outerShdw>
              </a:effectLst>
              <a:latin typeface="Times New Roman" pitchFamily="18" charset="0"/>
              <a:cs typeface="Times New Roman" pitchFamily="18" charset="0"/>
            </a:endParaRPr>
          </a:p>
          <a:p>
            <a:endParaRPr lang="en-US" altLang="zh-CN" sz="2800">
              <a:effectLst>
                <a:outerShdw blurRad="38100" dist="38100" dir="2700000" algn="tl">
                  <a:srgbClr val="C0C0C0"/>
                </a:outerShdw>
              </a:effectLst>
              <a:latin typeface="Times New Roman" pitchFamily="18" charset="0"/>
              <a:cs typeface="Times New Roman" pitchFamily="18" charset="0"/>
            </a:endParaRPr>
          </a:p>
          <a:p>
            <a:r>
              <a:rPr lang="zh-CN" altLang="en-US" sz="2800" smtClean="0">
                <a:effectLst>
                  <a:outerShdw blurRad="38100" dist="38100" dir="2700000" algn="tl">
                    <a:srgbClr val="C0C0C0"/>
                  </a:outerShdw>
                </a:effectLst>
                <a:latin typeface="Times New Roman" pitchFamily="18" charset="0"/>
                <a:cs typeface="Times New Roman" pitchFamily="18" charset="0"/>
              </a:rPr>
              <a:t>取小的加</a:t>
            </a:r>
            <a:r>
              <a:rPr lang="en-US" altLang="zh-CN" sz="2800" smtClean="0">
                <a:effectLst>
                  <a:outerShdw blurRad="38100" dist="38100" dir="2700000" algn="tl">
                    <a:srgbClr val="C0C0C0"/>
                  </a:outerShdw>
                </a:effectLst>
                <a:latin typeface="Times New Roman" pitchFamily="18" charset="0"/>
                <a:cs typeface="Times New Roman" pitchFamily="18" charset="0"/>
              </a:rPr>
              <a:t>1</a:t>
            </a:r>
            <a:r>
              <a:rPr lang="zh-CN" altLang="en-US" sz="2800" smtClean="0">
                <a:effectLst>
                  <a:outerShdw blurRad="38100" dist="38100" dir="2700000" algn="tl">
                    <a:srgbClr val="C0C0C0"/>
                  </a:outerShdw>
                </a:effectLst>
                <a:latin typeface="Times New Roman" pitchFamily="18" charset="0"/>
                <a:cs typeface="Times New Roman" pitchFamily="18" charset="0"/>
              </a:rPr>
              <a:t>，为 </a:t>
            </a:r>
            <a:r>
              <a:rPr lang="en-US" altLang="zh-CN" sz="2800" smtClean="0">
                <a:effectLst>
                  <a:outerShdw blurRad="38100" dist="38100" dir="2700000" algn="tl">
                    <a:srgbClr val="C0C0C0"/>
                  </a:outerShdw>
                </a:effectLst>
                <a:latin typeface="Times New Roman" pitchFamily="18" charset="0"/>
                <a:cs typeface="Times New Roman" pitchFamily="18" charset="0"/>
              </a:rPr>
              <a:t>2</a:t>
            </a:r>
            <a:r>
              <a:rPr lang="zh-CN" altLang="en-US" sz="2800" smtClean="0">
                <a:effectLst>
                  <a:outerShdw blurRad="38100" dist="38100" dir="2700000" algn="tl">
                    <a:srgbClr val="C0C0C0"/>
                  </a:outerShdw>
                </a:effectLst>
                <a:latin typeface="Times New Roman" pitchFamily="18" charset="0"/>
                <a:cs typeface="Times New Roman" pitchFamily="18" charset="0"/>
              </a:rPr>
              <a:t>个。</a:t>
            </a:r>
            <a:endParaRPr lang="zh-CN" altLang="en-US" sz="2800" dirty="0">
              <a:effectLst>
                <a:outerShdw blurRad="38100" dist="38100" dir="2700000" algn="tl">
                  <a:srgbClr val="C0C0C0"/>
                </a:outerShdw>
              </a:effectLst>
              <a:latin typeface="Times New Roman" pitchFamily="18" charset="0"/>
              <a:cs typeface="Times New Roman" pitchFamily="18" charset="0"/>
            </a:endParaRPr>
          </a:p>
        </p:txBody>
      </p:sp>
      <p:sp>
        <p:nvSpPr>
          <p:cNvPr id="7" name="Text Box 2"/>
          <p:cNvSpPr txBox="1">
            <a:spLocks noChangeArrowheads="1"/>
          </p:cNvSpPr>
          <p:nvPr/>
        </p:nvSpPr>
        <p:spPr bwMode="auto">
          <a:xfrm>
            <a:off x="5110590" y="4374105"/>
            <a:ext cx="4033410" cy="2182307"/>
          </a:xfrm>
          <a:prstGeom prst="rect">
            <a:avLst/>
          </a:prstGeom>
          <a:noFill/>
          <a:ln w="9525">
            <a:noFill/>
            <a:miter lim="800000"/>
            <a:headEnd/>
            <a:tailEnd/>
          </a:ln>
          <a:effectLst/>
        </p:spPr>
        <p:txBody>
          <a:bodyPr wrap="square" lIns="112947" tIns="56473" rIns="112947" bIns="56473">
            <a:spAutoFit/>
          </a:bodyPr>
          <a:lstStyle/>
          <a:p>
            <a:r>
              <a:rPr lang="zh-CN" altLang="en-US" sz="2800" smtClean="0">
                <a:effectLst>
                  <a:outerShdw blurRad="38100" dist="38100" dir="2700000" algn="tl">
                    <a:srgbClr val="C0C0C0"/>
                  </a:outerShdw>
                </a:effectLst>
                <a:latin typeface="Times New Roman" pitchFamily="18" charset="0"/>
                <a:cs typeface="Times New Roman" pitchFamily="18" charset="0"/>
              </a:rPr>
              <a:t>时间复杂度：</a:t>
            </a:r>
            <a:r>
              <a:rPr lang="en-US" altLang="zh-CN" sz="2800" smtClean="0">
                <a:effectLst>
                  <a:outerShdw blurRad="38100" dist="38100" dir="2700000" algn="tl">
                    <a:srgbClr val="C0C0C0"/>
                  </a:outerShdw>
                </a:effectLst>
                <a:latin typeface="Times New Roman" pitchFamily="18" charset="0"/>
                <a:cs typeface="Times New Roman" pitchFamily="18" charset="0"/>
              </a:rPr>
              <a:t>O(M×N)</a:t>
            </a:r>
            <a:endParaRPr lang="en-US" altLang="zh-CN" sz="2800">
              <a:effectLst>
                <a:outerShdw blurRad="38100" dist="38100" dir="2700000" algn="tl">
                  <a:srgbClr val="C0C0C0"/>
                </a:outerShdw>
              </a:effectLst>
              <a:latin typeface="Times New Roman" pitchFamily="18" charset="0"/>
              <a:cs typeface="Times New Roman" pitchFamily="18" charset="0"/>
            </a:endParaRPr>
          </a:p>
          <a:p>
            <a:r>
              <a:rPr lang="zh-CN" altLang="en-US" sz="2800" smtClean="0">
                <a:effectLst>
                  <a:outerShdw blurRad="38100" dist="38100" dir="2700000" algn="tl">
                    <a:srgbClr val="C0C0C0"/>
                  </a:outerShdw>
                </a:effectLst>
                <a:latin typeface="Times New Roman" pitchFamily="18" charset="0"/>
                <a:cs typeface="Times New Roman" pitchFamily="18" charset="0"/>
              </a:rPr>
              <a:t>空间复杂度：</a:t>
            </a:r>
            <a:r>
              <a:rPr lang="en-US" altLang="zh-CN" sz="2800" smtClean="0">
                <a:effectLst>
                  <a:outerShdw blurRad="38100" dist="38100" dir="2700000" algn="tl">
                    <a:srgbClr val="C0C0C0"/>
                  </a:outerShdw>
                </a:effectLst>
                <a:latin typeface="Times New Roman" pitchFamily="18" charset="0"/>
                <a:cs typeface="Times New Roman" pitchFamily="18" charset="0"/>
              </a:rPr>
              <a:t>O(M×N)</a:t>
            </a:r>
          </a:p>
          <a:p>
            <a:r>
              <a:rPr lang="en-US" altLang="zh-CN" sz="2800" smtClean="0">
                <a:effectLst>
                  <a:outerShdw blurRad="38100" dist="38100" dir="2700000" algn="tl">
                    <a:srgbClr val="C0C0C0"/>
                  </a:outerShdw>
                </a:effectLst>
                <a:latin typeface="Times New Roman" pitchFamily="18" charset="0"/>
                <a:cs typeface="Times New Roman" pitchFamily="18" charset="0"/>
              </a:rPr>
              <a:t>M</a:t>
            </a:r>
            <a:r>
              <a:rPr lang="zh-CN" altLang="en-US" sz="2800" smtClean="0">
                <a:effectLst>
                  <a:outerShdw blurRad="38100" dist="38100" dir="2700000" algn="tl">
                    <a:srgbClr val="C0C0C0"/>
                  </a:outerShdw>
                </a:effectLst>
                <a:latin typeface="Times New Roman" pitchFamily="18" charset="0"/>
                <a:cs typeface="Times New Roman" pitchFamily="18" charset="0"/>
              </a:rPr>
              <a:t>：钱数</a:t>
            </a:r>
            <a:endParaRPr lang="en-US" altLang="zh-CN" sz="2800" smtClean="0">
              <a:effectLst>
                <a:outerShdw blurRad="38100" dist="38100" dir="2700000" algn="tl">
                  <a:srgbClr val="C0C0C0"/>
                </a:outerShdw>
              </a:effectLst>
              <a:latin typeface="Times New Roman" pitchFamily="18" charset="0"/>
              <a:cs typeface="Times New Roman" pitchFamily="18" charset="0"/>
            </a:endParaRPr>
          </a:p>
          <a:p>
            <a:r>
              <a:rPr lang="en-US" altLang="zh-CN" sz="2800" smtClean="0">
                <a:effectLst>
                  <a:outerShdw blurRad="38100" dist="38100" dir="2700000" algn="tl">
                    <a:srgbClr val="C0C0C0"/>
                  </a:outerShdw>
                </a:effectLst>
                <a:latin typeface="Times New Roman" pitchFamily="18" charset="0"/>
                <a:cs typeface="Times New Roman" pitchFamily="18" charset="0"/>
              </a:rPr>
              <a:t>N</a:t>
            </a:r>
            <a:r>
              <a:rPr lang="zh-CN" altLang="en-US" sz="2800" smtClean="0">
                <a:effectLst>
                  <a:outerShdw blurRad="38100" dist="38100" dir="2700000" algn="tl">
                    <a:srgbClr val="C0C0C0"/>
                  </a:outerShdw>
                </a:effectLst>
                <a:latin typeface="Times New Roman" pitchFamily="18" charset="0"/>
                <a:cs typeface="Times New Roman" pitchFamily="18" charset="0"/>
              </a:rPr>
              <a:t>：硬币种类</a:t>
            </a:r>
            <a:endParaRPr lang="zh-CN" altLang="en-US" sz="2800" dirty="0">
              <a:effectLst>
                <a:outerShdw blurRad="38100" dist="38100" dir="2700000" algn="tl">
                  <a:srgbClr val="C0C0C0"/>
                </a:outerShdw>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638690"/>
            <a:ext cx="9143999" cy="5693866"/>
          </a:xfrm>
          <a:prstGeom prst="rect">
            <a:avLst/>
          </a:prstGeom>
          <a:solidFill>
            <a:srgbClr val="00CC99"/>
          </a:solidFill>
          <a:ln w="9525">
            <a:noFill/>
            <a:miter lim="800000"/>
            <a:headEnd/>
            <a:tailEnd/>
          </a:ln>
        </p:spPr>
        <p:txBody>
          <a:bodyPr wrap="square">
            <a:spAutoFit/>
          </a:bodyPr>
          <a:lstStyle/>
          <a:p>
            <a:pPr eaLnBrk="1" hangingPunct="1">
              <a:lnSpc>
                <a:spcPct val="100000"/>
              </a:lnSpc>
            </a:pPr>
            <a:r>
              <a:rPr kumimoji="1" lang="en-US" altLang="zh-CN" sz="2800" dirty="0" err="1">
                <a:effectLst/>
                <a:latin typeface="Times New Roman" pitchFamily="18" charset="0"/>
                <a:ea typeface="宋体" pitchFamily="2" charset="-122"/>
              </a:rPr>
              <a:t>def</a:t>
            </a:r>
            <a:r>
              <a:rPr kumimoji="1" lang="en-US" altLang="zh-CN" sz="2800" dirty="0">
                <a:effectLst/>
                <a:latin typeface="Times New Roman" pitchFamily="18" charset="0"/>
                <a:ea typeface="宋体" pitchFamily="2" charset="-122"/>
              </a:rPr>
              <a:t>  </a:t>
            </a:r>
            <a:r>
              <a:rPr kumimoji="1" lang="en-US" altLang="zh-CN" sz="2800" dirty="0" err="1">
                <a:effectLst/>
                <a:latin typeface="Times New Roman" pitchFamily="18" charset="0"/>
                <a:ea typeface="宋体" pitchFamily="2" charset="-122"/>
              </a:rPr>
              <a:t>giveMoney</a:t>
            </a:r>
            <a:r>
              <a:rPr kumimoji="1" lang="en-US" altLang="zh-CN" sz="2800" dirty="0">
                <a:effectLst/>
                <a:latin typeface="Times New Roman" pitchFamily="18" charset="0"/>
                <a:ea typeface="宋体" pitchFamily="2" charset="-122"/>
              </a:rPr>
              <a:t>( M, money ) :</a:t>
            </a:r>
          </a:p>
          <a:p>
            <a:pPr eaLnBrk="1" hangingPunct="1">
              <a:lnSpc>
                <a:spcPct val="100000"/>
              </a:lnSpc>
            </a:pPr>
            <a:r>
              <a:rPr kumimoji="1" lang="en-US" altLang="zh-CN" sz="2800" dirty="0">
                <a:effectLst/>
                <a:latin typeface="Times New Roman" pitchFamily="18" charset="0"/>
                <a:ea typeface="宋体" pitchFamily="2" charset="-122"/>
              </a:rPr>
              <a:t>    Min = 9999</a:t>
            </a:r>
          </a:p>
          <a:p>
            <a:pPr eaLnBrk="1" hangingPunct="1">
              <a:lnSpc>
                <a:spcPct val="100000"/>
              </a:lnSpc>
            </a:pPr>
            <a:r>
              <a:rPr kumimoji="1" lang="en-US" altLang="zh-CN" sz="2800" dirty="0">
                <a:effectLst/>
                <a:latin typeface="Times New Roman" pitchFamily="18" charset="0"/>
                <a:ea typeface="宋体" pitchFamily="2" charset="-122"/>
              </a:rPr>
              <a:t>    n = </a:t>
            </a:r>
            <a:r>
              <a:rPr kumimoji="1" lang="en-US" altLang="zh-CN" sz="2800" dirty="0" err="1">
                <a:effectLst/>
                <a:latin typeface="Times New Roman" pitchFamily="18" charset="0"/>
                <a:ea typeface="宋体" pitchFamily="2" charset="-122"/>
              </a:rPr>
              <a:t>len</a:t>
            </a:r>
            <a:r>
              <a:rPr kumimoji="1" lang="en-US" altLang="zh-CN" sz="2800" dirty="0">
                <a:effectLst/>
                <a:latin typeface="Times New Roman" pitchFamily="18" charset="0"/>
                <a:ea typeface="宋体" pitchFamily="2" charset="-122"/>
              </a:rPr>
              <a:t>(M)  # </a:t>
            </a:r>
            <a:r>
              <a:rPr kumimoji="1" lang="zh-CN" altLang="en-US" sz="2800" dirty="0" smtClean="0">
                <a:effectLst/>
                <a:latin typeface="Times New Roman" pitchFamily="18" charset="0"/>
                <a:ea typeface="宋体" pitchFamily="2" charset="-122"/>
              </a:rPr>
              <a:t>硬币的种类数量</a:t>
            </a:r>
            <a:endParaRPr kumimoji="1" lang="zh-CN" altLang="en-US" sz="2800" dirty="0">
              <a:effectLst/>
              <a:latin typeface="Times New Roman" pitchFamily="18" charset="0"/>
              <a:ea typeface="宋体" pitchFamily="2" charset="-122"/>
            </a:endParaRPr>
          </a:p>
          <a:p>
            <a:pPr eaLnBrk="1" hangingPunct="1">
              <a:lnSpc>
                <a:spcPct val="100000"/>
              </a:lnSpc>
            </a:pPr>
            <a:r>
              <a:rPr kumimoji="1" lang="zh-CN" altLang="en-US" sz="2800" dirty="0">
                <a:effectLst/>
                <a:latin typeface="Times New Roman" pitchFamily="18" charset="0"/>
                <a:ea typeface="宋体" pitchFamily="2" charset="-122"/>
              </a:rPr>
              <a:t>    </a:t>
            </a:r>
            <a:r>
              <a:rPr kumimoji="1" lang="en-US" altLang="zh-CN" sz="2800" dirty="0">
                <a:effectLst/>
                <a:latin typeface="Times New Roman" pitchFamily="18" charset="0"/>
                <a:ea typeface="宋体" pitchFamily="2" charset="-122"/>
              </a:rPr>
              <a:t>d = [ 0 for i in </a:t>
            </a:r>
            <a:r>
              <a:rPr kumimoji="1" lang="en-US" altLang="zh-CN" sz="2800" dirty="0" err="1">
                <a:effectLst/>
                <a:latin typeface="Times New Roman" pitchFamily="18" charset="0"/>
                <a:ea typeface="宋体" pitchFamily="2" charset="-122"/>
              </a:rPr>
              <a:t>xrange</a:t>
            </a:r>
            <a:r>
              <a:rPr kumimoji="1" lang="en-US" altLang="zh-CN" sz="2800" dirty="0">
                <a:effectLst/>
                <a:latin typeface="Times New Roman" pitchFamily="18" charset="0"/>
                <a:ea typeface="宋体" pitchFamily="2" charset="-122"/>
              </a:rPr>
              <a:t>(money+1)]  # </a:t>
            </a:r>
            <a:r>
              <a:rPr kumimoji="1" lang="zh-CN" altLang="en-US" sz="2800" dirty="0" smtClean="0">
                <a:effectLst/>
                <a:latin typeface="Times New Roman" pitchFamily="18" charset="0"/>
                <a:ea typeface="宋体" pitchFamily="2" charset="-122"/>
              </a:rPr>
              <a:t>选择的硬币总数量</a:t>
            </a:r>
            <a:endParaRPr kumimoji="1" lang="zh-CN" altLang="en-US" sz="2800" dirty="0">
              <a:effectLst/>
              <a:latin typeface="Times New Roman" pitchFamily="18" charset="0"/>
              <a:ea typeface="宋体" pitchFamily="2" charset="-122"/>
            </a:endParaRPr>
          </a:p>
          <a:p>
            <a:pPr eaLnBrk="1" hangingPunct="1">
              <a:lnSpc>
                <a:spcPct val="100000"/>
              </a:lnSpc>
            </a:pPr>
            <a:r>
              <a:rPr kumimoji="1" lang="zh-CN" altLang="en-US" sz="2800" dirty="0">
                <a:effectLst/>
                <a:latin typeface="Times New Roman" pitchFamily="18" charset="0"/>
                <a:ea typeface="宋体" pitchFamily="2" charset="-122"/>
              </a:rPr>
              <a:t>    </a:t>
            </a:r>
            <a:r>
              <a:rPr kumimoji="1" lang="en-US" altLang="zh-CN" sz="2800" dirty="0">
                <a:effectLst/>
                <a:latin typeface="Times New Roman" pitchFamily="18" charset="0"/>
                <a:ea typeface="宋体" pitchFamily="2" charset="-122"/>
              </a:rPr>
              <a:t>coins = [ [] for i in </a:t>
            </a:r>
            <a:r>
              <a:rPr kumimoji="1" lang="en-US" altLang="zh-CN" sz="2800" dirty="0" err="1">
                <a:effectLst/>
                <a:latin typeface="Times New Roman" pitchFamily="18" charset="0"/>
                <a:ea typeface="宋体" pitchFamily="2" charset="-122"/>
              </a:rPr>
              <a:t>xrange</a:t>
            </a:r>
            <a:r>
              <a:rPr kumimoji="1" lang="en-US" altLang="zh-CN" sz="2800" dirty="0">
                <a:effectLst/>
                <a:latin typeface="Times New Roman" pitchFamily="18" charset="0"/>
                <a:ea typeface="宋体" pitchFamily="2" charset="-122"/>
              </a:rPr>
              <a:t>(money+1)]  # </a:t>
            </a:r>
            <a:r>
              <a:rPr kumimoji="1" lang="zh-CN" altLang="en-US" sz="2800" dirty="0">
                <a:effectLst/>
                <a:latin typeface="Times New Roman" pitchFamily="18" charset="0"/>
                <a:ea typeface="宋体" pitchFamily="2" charset="-122"/>
              </a:rPr>
              <a:t>硬币</a:t>
            </a:r>
          </a:p>
          <a:p>
            <a:pPr eaLnBrk="1" hangingPunct="1">
              <a:lnSpc>
                <a:spcPct val="100000"/>
              </a:lnSpc>
            </a:pPr>
            <a:r>
              <a:rPr kumimoji="1" lang="zh-CN" altLang="en-US" sz="2800" dirty="0">
                <a:effectLst/>
                <a:latin typeface="Times New Roman" pitchFamily="18" charset="0"/>
                <a:ea typeface="宋体" pitchFamily="2" charset="-122"/>
              </a:rPr>
              <a:t>    </a:t>
            </a:r>
            <a:r>
              <a:rPr kumimoji="1" lang="en-US" altLang="zh-CN" sz="2800" dirty="0">
                <a:effectLst/>
                <a:latin typeface="Times New Roman" pitchFamily="18" charset="0"/>
                <a:ea typeface="宋体" pitchFamily="2" charset="-122"/>
              </a:rPr>
              <a:t>for i in </a:t>
            </a:r>
            <a:r>
              <a:rPr kumimoji="1" lang="en-US" altLang="zh-CN" sz="2800" dirty="0" err="1">
                <a:effectLst/>
                <a:latin typeface="Times New Roman" pitchFamily="18" charset="0"/>
                <a:ea typeface="宋体" pitchFamily="2" charset="-122"/>
              </a:rPr>
              <a:t>xrange</a:t>
            </a:r>
            <a:r>
              <a:rPr kumimoji="1" lang="en-US" altLang="zh-CN" sz="2800" dirty="0">
                <a:effectLst/>
                <a:latin typeface="Times New Roman" pitchFamily="18" charset="0"/>
                <a:ea typeface="宋体" pitchFamily="2" charset="-122"/>
              </a:rPr>
              <a:t>(1, money+1) :</a:t>
            </a:r>
          </a:p>
          <a:p>
            <a:pPr eaLnBrk="1" hangingPunct="1">
              <a:lnSpc>
                <a:spcPct val="100000"/>
              </a:lnSpc>
            </a:pPr>
            <a:r>
              <a:rPr kumimoji="1" lang="en-US" altLang="zh-CN" sz="2800" dirty="0">
                <a:effectLst/>
                <a:latin typeface="Times New Roman" pitchFamily="18" charset="0"/>
                <a:ea typeface="宋体" pitchFamily="2" charset="-122"/>
              </a:rPr>
              <a:t>        d[i] = Min</a:t>
            </a:r>
          </a:p>
          <a:p>
            <a:pPr eaLnBrk="1" hangingPunct="1">
              <a:lnSpc>
                <a:spcPct val="100000"/>
              </a:lnSpc>
            </a:pPr>
            <a:r>
              <a:rPr kumimoji="1" lang="en-US" altLang="zh-CN" sz="2800" dirty="0">
                <a:effectLst/>
                <a:latin typeface="Times New Roman" pitchFamily="18" charset="0"/>
                <a:ea typeface="宋体" pitchFamily="2" charset="-122"/>
              </a:rPr>
              <a:t>        for  j in </a:t>
            </a:r>
            <a:r>
              <a:rPr kumimoji="1" lang="en-US" altLang="zh-CN" sz="2800" dirty="0" err="1">
                <a:effectLst/>
                <a:latin typeface="Times New Roman" pitchFamily="18" charset="0"/>
                <a:ea typeface="宋体" pitchFamily="2" charset="-122"/>
              </a:rPr>
              <a:t>xrange</a:t>
            </a:r>
            <a:r>
              <a:rPr kumimoji="1" lang="en-US" altLang="zh-CN" sz="2800" dirty="0">
                <a:effectLst/>
                <a:latin typeface="Times New Roman" pitchFamily="18" charset="0"/>
                <a:ea typeface="宋体" pitchFamily="2" charset="-122"/>
              </a:rPr>
              <a:t>(n) :  # </a:t>
            </a:r>
            <a:r>
              <a:rPr kumimoji="1" lang="zh-CN" altLang="en-US" sz="2800" dirty="0">
                <a:effectLst/>
                <a:latin typeface="Times New Roman" pitchFamily="18" charset="0"/>
                <a:ea typeface="宋体" pitchFamily="2" charset="-122"/>
              </a:rPr>
              <a:t>遍历每种规格的硬币</a:t>
            </a:r>
          </a:p>
          <a:p>
            <a:pPr eaLnBrk="1" hangingPunct="1">
              <a:lnSpc>
                <a:spcPct val="100000"/>
              </a:lnSpc>
            </a:pPr>
            <a:r>
              <a:rPr kumimoji="1" lang="zh-CN" altLang="en-US" sz="2800" dirty="0">
                <a:effectLst/>
                <a:latin typeface="Times New Roman" pitchFamily="18" charset="0"/>
                <a:ea typeface="宋体" pitchFamily="2" charset="-122"/>
              </a:rPr>
              <a:t>            </a:t>
            </a:r>
            <a:r>
              <a:rPr kumimoji="1" lang="en-US" altLang="zh-CN" sz="2800" dirty="0">
                <a:effectLst/>
                <a:latin typeface="Times New Roman" pitchFamily="18" charset="0"/>
                <a:ea typeface="宋体" pitchFamily="2" charset="-122"/>
              </a:rPr>
              <a:t>if  (i - M[j]) &gt;= 0 and d[i - M[j]] + 1 &lt; d[i] :</a:t>
            </a:r>
          </a:p>
          <a:p>
            <a:pPr eaLnBrk="1" hangingPunct="1">
              <a:lnSpc>
                <a:spcPct val="100000"/>
              </a:lnSpc>
            </a:pPr>
            <a:r>
              <a:rPr kumimoji="1" lang="en-US" altLang="zh-CN" sz="2800" dirty="0">
                <a:effectLst/>
                <a:latin typeface="Times New Roman" pitchFamily="18" charset="0"/>
                <a:ea typeface="宋体" pitchFamily="2" charset="-122"/>
              </a:rPr>
              <a:t>                d[i] = d[ i - M[j]] + 1</a:t>
            </a:r>
          </a:p>
          <a:p>
            <a:pPr eaLnBrk="1" hangingPunct="1">
              <a:lnSpc>
                <a:spcPct val="100000"/>
              </a:lnSpc>
            </a:pPr>
            <a:r>
              <a:rPr kumimoji="1" lang="en-US" altLang="zh-CN" sz="2800" dirty="0">
                <a:effectLst/>
                <a:latin typeface="Times New Roman" pitchFamily="18" charset="0"/>
                <a:ea typeface="宋体" pitchFamily="2" charset="-122"/>
              </a:rPr>
              <a:t>                coins[i] = []+coins[i - M[j]]</a:t>
            </a:r>
          </a:p>
          <a:p>
            <a:pPr eaLnBrk="1" hangingPunct="1">
              <a:lnSpc>
                <a:spcPct val="100000"/>
              </a:lnSpc>
            </a:pPr>
            <a:r>
              <a:rPr kumimoji="1" lang="en-US" altLang="zh-CN" sz="2800" dirty="0">
                <a:effectLst/>
                <a:latin typeface="Times New Roman" pitchFamily="18" charset="0"/>
                <a:ea typeface="宋体" pitchFamily="2" charset="-122"/>
              </a:rPr>
              <a:t>                coins[i].append(M[j])</a:t>
            </a:r>
          </a:p>
          <a:p>
            <a:pPr eaLnBrk="1" hangingPunct="1">
              <a:lnSpc>
                <a:spcPct val="100000"/>
              </a:lnSpc>
            </a:pPr>
            <a:r>
              <a:rPr kumimoji="1" lang="en-US" altLang="zh-CN" sz="2800" dirty="0" smtClean="0">
                <a:effectLst/>
                <a:latin typeface="Times New Roman" pitchFamily="18" charset="0"/>
                <a:ea typeface="宋体" pitchFamily="2" charset="-122"/>
              </a:rPr>
              <a:t>    return coins[money]   # </a:t>
            </a:r>
            <a:r>
              <a:rPr kumimoji="1" lang="zh-CN" altLang="en-US" sz="2800" dirty="0" smtClean="0">
                <a:effectLst/>
                <a:latin typeface="Times New Roman" pitchFamily="18" charset="0"/>
                <a:ea typeface="宋体" pitchFamily="2" charset="-122"/>
              </a:rPr>
              <a:t>所有硬币组成的列表</a:t>
            </a:r>
            <a:endParaRPr kumimoji="1" lang="en-US" altLang="zh-CN" sz="2800" dirty="0">
              <a:effectLst/>
              <a:latin typeface="Times New Roman" pitchFamily="18" charset="0"/>
              <a:ea typeface="宋体" pitchFamily="2" charset="-122"/>
            </a:endParaRPr>
          </a:p>
        </p:txBody>
      </p:sp>
    </p:spTree>
    <p:extLst>
      <p:ext uri="{BB962C8B-B14F-4D97-AF65-F5344CB8AC3E}">
        <p14:creationId xmlns:p14="http://schemas.microsoft.com/office/powerpoint/2010/main" val="18496797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5112060" y="143635"/>
            <a:ext cx="3825425" cy="3555394"/>
          </a:xfrm>
          <a:prstGeom prst="rect">
            <a:avLst/>
          </a:prstGeom>
          <a:noFill/>
          <a:ln w="9525">
            <a:noFill/>
            <a:miter lim="800000"/>
            <a:headEnd/>
            <a:tailEnd/>
          </a:ln>
          <a:effectLst/>
        </p:spPr>
        <p:txBody>
          <a:bodyPr lIns="92075" tIns="46038" rIns="92075" bIns="46038" anchor="ctr"/>
          <a:lstStyle/>
          <a:p>
            <a:pPr algn="just">
              <a:spcBef>
                <a:spcPct val="20000"/>
              </a:spcBef>
              <a:buClr>
                <a:srgbClr val="FF0000"/>
              </a:buClr>
              <a:buSzPct val="75000"/>
            </a:pPr>
            <a:r>
              <a:rPr lang="zh-CN" altLang="en-US" sz="2800" smtClean="0">
                <a:latin typeface="Times New Roman" pitchFamily="18" charset="0"/>
                <a:cs typeface="Times New Roman" pitchFamily="18" charset="0"/>
              </a:rPr>
              <a:t>比较贪心法，</a:t>
            </a:r>
            <a:r>
              <a:rPr lang="zh-CN" altLang="en-US" sz="2800" dirty="0">
                <a:latin typeface="Times New Roman" pitchFamily="18" charset="0"/>
                <a:cs typeface="Times New Roman" pitchFamily="18" charset="0"/>
              </a:rPr>
              <a:t>若硬币是</a:t>
            </a:r>
            <a:r>
              <a:rPr lang="zh-CN" altLang="en-US" sz="2800">
                <a:latin typeface="Times New Roman" pitchFamily="18" charset="0"/>
                <a:cs typeface="Times New Roman" pitchFamily="18" charset="0"/>
              </a:rPr>
              <a:t>：</a:t>
            </a:r>
            <a:r>
              <a:rPr lang="en-US" altLang="zh-CN" sz="2800" smtClean="0">
                <a:latin typeface="Times New Roman" pitchFamily="18" charset="0"/>
                <a:cs typeface="Times New Roman" pitchFamily="18" charset="0"/>
              </a:rPr>
              <a:t>8, 7, 3, 1</a:t>
            </a:r>
            <a:r>
              <a:rPr lang="zh-CN" altLang="en-US" sz="2800" smtClean="0">
                <a:latin typeface="Times New Roman" pitchFamily="18" charset="0"/>
                <a:cs typeface="Times New Roman" pitchFamily="18" charset="0"/>
              </a:rPr>
              <a:t>，</a:t>
            </a:r>
            <a:r>
              <a:rPr lang="en-US" altLang="zh-CN" sz="2800" smtClean="0">
                <a:latin typeface="Times New Roman" pitchFamily="18" charset="0"/>
                <a:cs typeface="Times New Roman" pitchFamily="18" charset="0"/>
              </a:rPr>
              <a:t>n=10</a:t>
            </a:r>
            <a:r>
              <a:rPr lang="zh-CN" altLang="en-US" sz="2800" smtClean="0">
                <a:latin typeface="Times New Roman" pitchFamily="18" charset="0"/>
                <a:cs typeface="Times New Roman" pitchFamily="18" charset="0"/>
              </a:rPr>
              <a:t>，</a:t>
            </a:r>
            <a:r>
              <a:rPr lang="zh-CN" altLang="en-US" sz="2800" dirty="0">
                <a:latin typeface="Times New Roman" pitchFamily="18" charset="0"/>
                <a:cs typeface="Times New Roman" pitchFamily="18" charset="0"/>
              </a:rPr>
              <a:t>贪心法得到的结果是</a:t>
            </a:r>
            <a:r>
              <a:rPr lang="en-US" altLang="zh-CN" sz="2800" dirty="0">
                <a:latin typeface="Times New Roman" pitchFamily="18" charset="0"/>
                <a:cs typeface="Times New Roman" pitchFamily="18" charset="0"/>
              </a:rPr>
              <a:t>80,10,10</a:t>
            </a:r>
            <a:r>
              <a:rPr lang="zh-CN" altLang="en-US" sz="2800" dirty="0">
                <a:latin typeface="Times New Roman" pitchFamily="18" charset="0"/>
                <a:cs typeface="Times New Roman" pitchFamily="18" charset="0"/>
              </a:rPr>
              <a:t>，</a:t>
            </a:r>
            <a:r>
              <a:rPr lang="en-US" altLang="zh-CN" sz="2800" dirty="0">
                <a:latin typeface="Times New Roman" pitchFamily="18" charset="0"/>
                <a:cs typeface="Times New Roman" pitchFamily="18" charset="0"/>
              </a:rPr>
              <a:t>3</a:t>
            </a:r>
            <a:r>
              <a:rPr lang="zh-CN" altLang="en-US" sz="2800" dirty="0">
                <a:latin typeface="Times New Roman" pitchFamily="18" charset="0"/>
                <a:cs typeface="Times New Roman" pitchFamily="18" charset="0"/>
              </a:rPr>
              <a:t>枚硬币。但实际上</a:t>
            </a:r>
            <a:r>
              <a:rPr lang="zh-CN" altLang="en-US" sz="2800">
                <a:latin typeface="Times New Roman" pitchFamily="18" charset="0"/>
                <a:cs typeface="Times New Roman" pitchFamily="18" charset="0"/>
              </a:rPr>
              <a:t>有</a:t>
            </a:r>
            <a:r>
              <a:rPr lang="en-US" altLang="zh-CN" sz="2800" smtClean="0">
                <a:latin typeface="Times New Roman" pitchFamily="18" charset="0"/>
                <a:cs typeface="Times New Roman" pitchFamily="18" charset="0"/>
              </a:rPr>
              <a:t>7, 3, 2</a:t>
            </a:r>
            <a:r>
              <a:rPr lang="zh-CN" altLang="en-US" sz="2800" dirty="0">
                <a:latin typeface="Times New Roman" pitchFamily="18" charset="0"/>
                <a:cs typeface="Times New Roman" pitchFamily="18" charset="0"/>
              </a:rPr>
              <a:t>枚硬币即</a:t>
            </a:r>
            <a:r>
              <a:rPr lang="zh-CN" altLang="en-US" sz="2800">
                <a:latin typeface="Times New Roman" pitchFamily="18" charset="0"/>
                <a:cs typeface="Times New Roman" pitchFamily="18" charset="0"/>
              </a:rPr>
              <a:t>可</a:t>
            </a:r>
            <a:r>
              <a:rPr lang="zh-CN" altLang="en-US" sz="2800" smtClean="0">
                <a:latin typeface="Times New Roman" pitchFamily="18" charset="0"/>
                <a:cs typeface="Times New Roman" pitchFamily="18" charset="0"/>
              </a:rPr>
              <a:t>。</a:t>
            </a:r>
            <a:endParaRPr lang="en-US" altLang="zh-CN" sz="2800" smtClean="0">
              <a:latin typeface="Times New Roman" pitchFamily="18" charset="0"/>
              <a:cs typeface="Times New Roman" pitchFamily="18" charset="0"/>
            </a:endParaRPr>
          </a:p>
        </p:txBody>
      </p:sp>
      <p:graphicFrame>
        <p:nvGraphicFramePr>
          <p:cNvPr id="3" name="表格 2"/>
          <p:cNvGraphicFramePr>
            <a:graphicFrameLocks noGrp="1"/>
          </p:cNvGraphicFramePr>
          <p:nvPr>
            <p:extLst>
              <p:ext uri="{D42A27DB-BD31-4B8C-83A1-F6EECF244321}">
                <p14:modId xmlns:p14="http://schemas.microsoft.com/office/powerpoint/2010/main" val="1007153574"/>
              </p:ext>
            </p:extLst>
          </p:nvPr>
        </p:nvGraphicFramePr>
        <p:xfrm>
          <a:off x="0" y="0"/>
          <a:ext cx="4932040" cy="6156960"/>
        </p:xfrm>
        <a:graphic>
          <a:graphicData uri="http://schemas.openxmlformats.org/drawingml/2006/table">
            <a:tbl>
              <a:tblPr firstRow="1" bandRow="1">
                <a:tableStyleId>{5C22544A-7EE6-4342-B048-85BDC9FD1C3A}</a:tableStyleId>
              </a:tblPr>
              <a:tblGrid>
                <a:gridCol w="1530170"/>
                <a:gridCol w="1653278"/>
                <a:gridCol w="1748592"/>
              </a:tblGrid>
              <a:tr h="351235">
                <a:tc>
                  <a:txBody>
                    <a:bodyPr/>
                    <a:lstStyle/>
                    <a:p>
                      <a:pPr algn="ctr"/>
                      <a:r>
                        <a:rPr lang="zh-CN" altLang="en-US" sz="2400" smtClean="0"/>
                        <a:t>钱数</a:t>
                      </a:r>
                      <a:endParaRPr lang="zh-CN" altLang="en-US" sz="2400"/>
                    </a:p>
                  </a:txBody>
                  <a:tcPr/>
                </a:tc>
                <a:tc>
                  <a:txBody>
                    <a:bodyPr/>
                    <a:lstStyle/>
                    <a:p>
                      <a:pPr algn="ctr"/>
                      <a:r>
                        <a:rPr lang="zh-CN" altLang="en-US" sz="2400" smtClean="0"/>
                        <a:t>硬币数</a:t>
                      </a:r>
                      <a:endParaRPr lang="zh-CN" altLang="en-US" sz="2400"/>
                    </a:p>
                  </a:txBody>
                  <a:tcPr/>
                </a:tc>
                <a:tc>
                  <a:txBody>
                    <a:bodyPr/>
                    <a:lstStyle/>
                    <a:p>
                      <a:pPr algn="ctr"/>
                      <a:r>
                        <a:rPr lang="zh-CN" altLang="en-US" sz="2400" smtClean="0"/>
                        <a:t>硬币</a:t>
                      </a:r>
                      <a:endParaRPr lang="zh-CN" altLang="en-US" sz="2400"/>
                    </a:p>
                  </a:txBody>
                  <a:tcPr/>
                </a:tc>
              </a:tr>
              <a:tr h="370840">
                <a:tc>
                  <a:txBody>
                    <a:bodyPr/>
                    <a:lstStyle/>
                    <a:p>
                      <a:pPr algn="ctr"/>
                      <a:r>
                        <a:rPr lang="en-US" altLang="zh-CN" sz="2800" b="1" smtClean="0">
                          <a:latin typeface="Times New Roman" pitchFamily="18" charset="0"/>
                          <a:cs typeface="Times New Roman" pitchFamily="18" charset="0"/>
                        </a:rPr>
                        <a:t>0</a:t>
                      </a:r>
                      <a:endParaRPr lang="zh-CN" altLang="en-US" sz="2800" b="1">
                        <a:latin typeface="Times New Roman" pitchFamily="18" charset="0"/>
                        <a:cs typeface="Times New Roman" pitchFamily="18" charset="0"/>
                      </a:endParaRPr>
                    </a:p>
                  </a:txBody>
                  <a:tcPr/>
                </a:tc>
                <a:tc>
                  <a:txBody>
                    <a:bodyPr/>
                    <a:lstStyle/>
                    <a:p>
                      <a:pPr algn="ctr"/>
                      <a:r>
                        <a:rPr lang="en-US" altLang="zh-CN" sz="2800" b="1" smtClean="0">
                          <a:latin typeface="Times New Roman" pitchFamily="18" charset="0"/>
                          <a:cs typeface="Times New Roman" pitchFamily="18" charset="0"/>
                        </a:rPr>
                        <a:t>0</a:t>
                      </a:r>
                      <a:endParaRPr lang="zh-CN" altLang="en-US" sz="2800" b="1">
                        <a:latin typeface="Times New Roman" pitchFamily="18" charset="0"/>
                        <a:cs typeface="Times New Roman" pitchFamily="18" charset="0"/>
                      </a:endParaRPr>
                    </a:p>
                  </a:txBody>
                  <a:tcPr/>
                </a:tc>
                <a:tc>
                  <a:txBody>
                    <a:bodyPr/>
                    <a:lstStyle/>
                    <a:p>
                      <a:pPr algn="ctr"/>
                      <a:endParaRPr lang="zh-CN" altLang="en-US" sz="2800" b="1">
                        <a:latin typeface="Times New Roman" pitchFamily="18" charset="0"/>
                        <a:cs typeface="Times New Roman" pitchFamily="18" charset="0"/>
                      </a:endParaRPr>
                    </a:p>
                  </a:txBody>
                  <a:tcPr/>
                </a:tc>
              </a:tr>
              <a:tr h="370840">
                <a:tc>
                  <a:txBody>
                    <a:bodyPr/>
                    <a:lstStyle/>
                    <a:p>
                      <a:pPr algn="ctr"/>
                      <a:r>
                        <a:rPr lang="en-US" altLang="zh-CN" sz="2800" b="1" smtClean="0">
                          <a:latin typeface="Times New Roman" pitchFamily="18" charset="0"/>
                          <a:cs typeface="Times New Roman" pitchFamily="18" charset="0"/>
                        </a:rPr>
                        <a:t>1</a:t>
                      </a:r>
                      <a:endParaRPr lang="zh-CN" altLang="en-US" sz="2800" b="1">
                        <a:latin typeface="Times New Roman" pitchFamily="18" charset="0"/>
                        <a:cs typeface="Times New Roman" pitchFamily="18" charset="0"/>
                      </a:endParaRPr>
                    </a:p>
                  </a:txBody>
                  <a:tcPr/>
                </a:tc>
                <a:tc>
                  <a:txBody>
                    <a:bodyPr/>
                    <a:lstStyle/>
                    <a:p>
                      <a:pPr algn="ctr"/>
                      <a:r>
                        <a:rPr lang="en-US" altLang="zh-CN" sz="2800" b="1" smtClean="0">
                          <a:latin typeface="Times New Roman" pitchFamily="18" charset="0"/>
                          <a:cs typeface="Times New Roman" pitchFamily="18" charset="0"/>
                        </a:rPr>
                        <a:t>1</a:t>
                      </a:r>
                      <a:endParaRPr lang="zh-CN" altLang="en-US" sz="2800" b="1">
                        <a:latin typeface="Times New Roman" pitchFamily="18" charset="0"/>
                        <a:cs typeface="Times New Roman" pitchFamily="18" charset="0"/>
                      </a:endParaRPr>
                    </a:p>
                  </a:txBody>
                  <a:tcPr/>
                </a:tc>
                <a:tc>
                  <a:txBody>
                    <a:bodyPr/>
                    <a:lstStyle/>
                    <a:p>
                      <a:pPr algn="l"/>
                      <a:r>
                        <a:rPr lang="en-US" altLang="zh-CN" sz="2800" b="1" smtClean="0">
                          <a:latin typeface="Times New Roman" pitchFamily="18" charset="0"/>
                          <a:cs typeface="Times New Roman" pitchFamily="18" charset="0"/>
                        </a:rPr>
                        <a:t>1</a:t>
                      </a:r>
                      <a:endParaRPr lang="zh-CN" altLang="en-US" sz="2800" b="1">
                        <a:latin typeface="Times New Roman" pitchFamily="18" charset="0"/>
                        <a:cs typeface="Times New Roman" pitchFamily="18" charset="0"/>
                      </a:endParaRPr>
                    </a:p>
                  </a:txBody>
                  <a:tcPr/>
                </a:tc>
              </a:tr>
              <a:tr h="370840">
                <a:tc>
                  <a:txBody>
                    <a:bodyPr/>
                    <a:lstStyle/>
                    <a:p>
                      <a:pPr algn="ctr"/>
                      <a:r>
                        <a:rPr lang="en-US" altLang="zh-CN" sz="2800" b="1" smtClean="0">
                          <a:latin typeface="Times New Roman" pitchFamily="18" charset="0"/>
                          <a:cs typeface="Times New Roman" pitchFamily="18" charset="0"/>
                        </a:rPr>
                        <a:t>2</a:t>
                      </a:r>
                      <a:endParaRPr lang="zh-CN" altLang="en-US" sz="2800" b="1">
                        <a:latin typeface="Times New Roman" pitchFamily="18" charset="0"/>
                        <a:cs typeface="Times New Roman" pitchFamily="18" charset="0"/>
                      </a:endParaRPr>
                    </a:p>
                  </a:txBody>
                  <a:tcPr/>
                </a:tc>
                <a:tc>
                  <a:txBody>
                    <a:bodyPr/>
                    <a:lstStyle/>
                    <a:p>
                      <a:pPr algn="ctr"/>
                      <a:r>
                        <a:rPr lang="en-US" altLang="zh-CN" sz="2800" b="1" smtClean="0">
                          <a:latin typeface="Times New Roman" pitchFamily="18" charset="0"/>
                          <a:cs typeface="Times New Roman" pitchFamily="18" charset="0"/>
                        </a:rPr>
                        <a:t>2</a:t>
                      </a:r>
                      <a:endParaRPr lang="zh-CN" altLang="en-US" sz="2800" b="1">
                        <a:latin typeface="Times New Roman" pitchFamily="18" charset="0"/>
                        <a:cs typeface="Times New Roman" pitchFamily="18" charset="0"/>
                      </a:endParaRPr>
                    </a:p>
                  </a:txBody>
                  <a:tcPr/>
                </a:tc>
                <a:tc>
                  <a:txBody>
                    <a:bodyPr/>
                    <a:lstStyle/>
                    <a:p>
                      <a:pPr algn="l"/>
                      <a:r>
                        <a:rPr lang="en-US" altLang="zh-CN" sz="2800" b="1" smtClean="0">
                          <a:latin typeface="Times New Roman" pitchFamily="18" charset="0"/>
                          <a:cs typeface="Times New Roman" pitchFamily="18" charset="0"/>
                        </a:rPr>
                        <a:t>1, 1</a:t>
                      </a:r>
                      <a:endParaRPr lang="zh-CN" altLang="en-US" sz="2800" b="1">
                        <a:latin typeface="Times New Roman" pitchFamily="18" charset="0"/>
                        <a:cs typeface="Times New Roman" pitchFamily="18" charset="0"/>
                      </a:endParaRPr>
                    </a:p>
                  </a:txBody>
                  <a:tcPr/>
                </a:tc>
              </a:tr>
              <a:tr h="370840">
                <a:tc>
                  <a:txBody>
                    <a:bodyPr/>
                    <a:lstStyle/>
                    <a:p>
                      <a:pPr algn="ctr"/>
                      <a:r>
                        <a:rPr lang="en-US" altLang="zh-CN" sz="2800" b="1" smtClean="0">
                          <a:latin typeface="Times New Roman" pitchFamily="18" charset="0"/>
                          <a:cs typeface="Times New Roman" pitchFamily="18" charset="0"/>
                        </a:rPr>
                        <a:t>3</a:t>
                      </a:r>
                      <a:endParaRPr lang="zh-CN" altLang="en-US" sz="2800" b="1">
                        <a:latin typeface="Times New Roman" pitchFamily="18" charset="0"/>
                        <a:cs typeface="Times New Roman" pitchFamily="18" charset="0"/>
                      </a:endParaRPr>
                    </a:p>
                  </a:txBody>
                  <a:tcPr/>
                </a:tc>
                <a:tc>
                  <a:txBody>
                    <a:bodyPr/>
                    <a:lstStyle/>
                    <a:p>
                      <a:pPr algn="ctr"/>
                      <a:r>
                        <a:rPr lang="en-US" altLang="zh-CN" sz="2800" b="1" smtClean="0">
                          <a:latin typeface="Times New Roman" pitchFamily="18" charset="0"/>
                          <a:cs typeface="Times New Roman" pitchFamily="18" charset="0"/>
                        </a:rPr>
                        <a:t>1</a:t>
                      </a:r>
                      <a:endParaRPr lang="zh-CN" altLang="en-US" sz="2800" b="1">
                        <a:latin typeface="Times New Roman" pitchFamily="18" charset="0"/>
                        <a:cs typeface="Times New Roman" pitchFamily="18" charset="0"/>
                      </a:endParaRPr>
                    </a:p>
                  </a:txBody>
                  <a:tcPr/>
                </a:tc>
                <a:tc>
                  <a:txBody>
                    <a:bodyPr/>
                    <a:lstStyle/>
                    <a:p>
                      <a:pPr algn="l"/>
                      <a:r>
                        <a:rPr lang="en-US" altLang="zh-CN" sz="2800" b="1" smtClean="0">
                          <a:latin typeface="Times New Roman" pitchFamily="18" charset="0"/>
                          <a:cs typeface="Times New Roman" pitchFamily="18" charset="0"/>
                        </a:rPr>
                        <a:t>3</a:t>
                      </a:r>
                      <a:endParaRPr lang="zh-CN" altLang="en-US" sz="2800" b="1">
                        <a:latin typeface="Times New Roman" pitchFamily="18" charset="0"/>
                        <a:cs typeface="Times New Roman" pitchFamily="18" charset="0"/>
                      </a:endParaRPr>
                    </a:p>
                  </a:txBody>
                  <a:tcPr/>
                </a:tc>
              </a:tr>
              <a:tr h="370840">
                <a:tc>
                  <a:txBody>
                    <a:bodyPr/>
                    <a:lstStyle/>
                    <a:p>
                      <a:pPr algn="ctr"/>
                      <a:r>
                        <a:rPr lang="en-US" altLang="zh-CN" sz="2800" b="1" smtClean="0">
                          <a:latin typeface="Times New Roman" pitchFamily="18" charset="0"/>
                          <a:cs typeface="Times New Roman" pitchFamily="18" charset="0"/>
                        </a:rPr>
                        <a:t>4</a:t>
                      </a:r>
                      <a:endParaRPr lang="zh-CN" altLang="en-US" sz="2800" b="1">
                        <a:latin typeface="Times New Roman" pitchFamily="18" charset="0"/>
                        <a:cs typeface="Times New Roman" pitchFamily="18" charset="0"/>
                      </a:endParaRPr>
                    </a:p>
                  </a:txBody>
                  <a:tcPr/>
                </a:tc>
                <a:tc>
                  <a:txBody>
                    <a:bodyPr/>
                    <a:lstStyle/>
                    <a:p>
                      <a:pPr algn="ctr"/>
                      <a:r>
                        <a:rPr lang="en-US" altLang="zh-CN" sz="2800" b="1" smtClean="0">
                          <a:latin typeface="Times New Roman" pitchFamily="18" charset="0"/>
                          <a:cs typeface="Times New Roman" pitchFamily="18" charset="0"/>
                        </a:rPr>
                        <a:t>2</a:t>
                      </a:r>
                      <a:endParaRPr lang="zh-CN" altLang="en-US" sz="2800" b="1">
                        <a:latin typeface="Times New Roman" pitchFamily="18" charset="0"/>
                        <a:cs typeface="Times New Roman" pitchFamily="18" charset="0"/>
                      </a:endParaRPr>
                    </a:p>
                  </a:txBody>
                  <a:tcPr/>
                </a:tc>
                <a:tc>
                  <a:txBody>
                    <a:bodyPr/>
                    <a:lstStyle/>
                    <a:p>
                      <a:pPr algn="l"/>
                      <a:r>
                        <a:rPr lang="en-US" altLang="zh-CN" sz="2800" b="1" smtClean="0">
                          <a:latin typeface="Times New Roman" pitchFamily="18" charset="0"/>
                          <a:cs typeface="Times New Roman" pitchFamily="18" charset="0"/>
                        </a:rPr>
                        <a:t>3, 1</a:t>
                      </a:r>
                      <a:endParaRPr lang="zh-CN" altLang="en-US" sz="2800" b="1">
                        <a:latin typeface="Times New Roman" pitchFamily="18" charset="0"/>
                        <a:cs typeface="Times New Roman" pitchFamily="18" charset="0"/>
                      </a:endParaRPr>
                    </a:p>
                  </a:txBody>
                  <a:tcPr/>
                </a:tc>
              </a:tr>
              <a:tr h="370840">
                <a:tc>
                  <a:txBody>
                    <a:bodyPr/>
                    <a:lstStyle/>
                    <a:p>
                      <a:pPr algn="ctr"/>
                      <a:r>
                        <a:rPr lang="en-US" altLang="zh-CN" sz="2800" b="1" smtClean="0">
                          <a:latin typeface="Times New Roman" pitchFamily="18" charset="0"/>
                          <a:cs typeface="Times New Roman" pitchFamily="18" charset="0"/>
                        </a:rPr>
                        <a:t>5</a:t>
                      </a:r>
                      <a:endParaRPr lang="zh-CN" altLang="en-US" sz="2800" b="1">
                        <a:latin typeface="Times New Roman" pitchFamily="18" charset="0"/>
                        <a:cs typeface="Times New Roman" pitchFamily="18" charset="0"/>
                      </a:endParaRPr>
                    </a:p>
                  </a:txBody>
                  <a:tcPr/>
                </a:tc>
                <a:tc>
                  <a:txBody>
                    <a:bodyPr/>
                    <a:lstStyle/>
                    <a:p>
                      <a:pPr algn="ctr"/>
                      <a:r>
                        <a:rPr lang="en-US" altLang="zh-CN" sz="2800" b="1" smtClean="0">
                          <a:latin typeface="Times New Roman" pitchFamily="18" charset="0"/>
                          <a:cs typeface="Times New Roman" pitchFamily="18" charset="0"/>
                        </a:rPr>
                        <a:t>3</a:t>
                      </a:r>
                      <a:endParaRPr lang="zh-CN" altLang="en-US" sz="2800" b="1">
                        <a:latin typeface="Times New Roman" pitchFamily="18" charset="0"/>
                        <a:cs typeface="Times New Roman" pitchFamily="18" charset="0"/>
                      </a:endParaRPr>
                    </a:p>
                  </a:txBody>
                  <a:tcPr/>
                </a:tc>
                <a:tc>
                  <a:txBody>
                    <a:bodyPr/>
                    <a:lstStyle/>
                    <a:p>
                      <a:pPr algn="l"/>
                      <a:r>
                        <a:rPr lang="en-US" altLang="zh-CN" sz="2800" b="1" smtClean="0">
                          <a:latin typeface="Times New Roman" pitchFamily="18" charset="0"/>
                          <a:cs typeface="Times New Roman" pitchFamily="18" charset="0"/>
                        </a:rPr>
                        <a:t>3,</a:t>
                      </a:r>
                      <a:r>
                        <a:rPr lang="en-US" altLang="zh-CN" sz="2800" b="1" baseline="0" smtClean="0">
                          <a:latin typeface="Times New Roman" pitchFamily="18" charset="0"/>
                          <a:cs typeface="Times New Roman" pitchFamily="18" charset="0"/>
                        </a:rPr>
                        <a:t> 1, 1</a:t>
                      </a:r>
                      <a:endParaRPr lang="zh-CN" altLang="en-US" sz="2800" b="1">
                        <a:latin typeface="Times New Roman" pitchFamily="18" charset="0"/>
                        <a:cs typeface="Times New Roman" pitchFamily="18" charset="0"/>
                      </a:endParaRPr>
                    </a:p>
                  </a:txBody>
                  <a:tcPr/>
                </a:tc>
              </a:tr>
              <a:tr h="370840">
                <a:tc>
                  <a:txBody>
                    <a:bodyPr/>
                    <a:lstStyle/>
                    <a:p>
                      <a:pPr algn="ctr"/>
                      <a:r>
                        <a:rPr lang="en-US" altLang="zh-CN" sz="2800" b="1" smtClean="0">
                          <a:latin typeface="Times New Roman" pitchFamily="18" charset="0"/>
                          <a:cs typeface="Times New Roman" pitchFamily="18" charset="0"/>
                        </a:rPr>
                        <a:t>6</a:t>
                      </a:r>
                      <a:endParaRPr lang="zh-CN" altLang="en-US" sz="2800" b="1">
                        <a:latin typeface="Times New Roman" pitchFamily="18" charset="0"/>
                        <a:cs typeface="Times New Roman" pitchFamily="18" charset="0"/>
                      </a:endParaRPr>
                    </a:p>
                  </a:txBody>
                  <a:tcPr/>
                </a:tc>
                <a:tc>
                  <a:txBody>
                    <a:bodyPr/>
                    <a:lstStyle/>
                    <a:p>
                      <a:pPr algn="ctr"/>
                      <a:r>
                        <a:rPr lang="en-US" altLang="zh-CN" sz="2800" b="1" smtClean="0">
                          <a:latin typeface="Times New Roman" pitchFamily="18" charset="0"/>
                          <a:cs typeface="Times New Roman" pitchFamily="18" charset="0"/>
                        </a:rPr>
                        <a:t>2</a:t>
                      </a:r>
                      <a:endParaRPr lang="zh-CN" altLang="en-US" sz="2800" b="1">
                        <a:latin typeface="Times New Roman" pitchFamily="18" charset="0"/>
                        <a:cs typeface="Times New Roman" pitchFamily="18" charset="0"/>
                      </a:endParaRPr>
                    </a:p>
                  </a:txBody>
                  <a:tcPr/>
                </a:tc>
                <a:tc>
                  <a:txBody>
                    <a:bodyPr/>
                    <a:lstStyle/>
                    <a:p>
                      <a:pPr algn="l"/>
                      <a:r>
                        <a:rPr lang="en-US" altLang="zh-CN" sz="2800" b="1" smtClean="0">
                          <a:latin typeface="Times New Roman" pitchFamily="18" charset="0"/>
                          <a:cs typeface="Times New Roman" pitchFamily="18" charset="0"/>
                        </a:rPr>
                        <a:t>3,</a:t>
                      </a:r>
                      <a:r>
                        <a:rPr lang="en-US" altLang="zh-CN" sz="2800" b="1" baseline="0" smtClean="0">
                          <a:latin typeface="Times New Roman" pitchFamily="18" charset="0"/>
                          <a:cs typeface="Times New Roman" pitchFamily="18" charset="0"/>
                        </a:rPr>
                        <a:t> 3</a:t>
                      </a:r>
                      <a:endParaRPr lang="zh-CN" altLang="en-US" sz="2800" b="1">
                        <a:latin typeface="Times New Roman" pitchFamily="18" charset="0"/>
                        <a:cs typeface="Times New Roman" pitchFamily="18" charset="0"/>
                      </a:endParaRPr>
                    </a:p>
                  </a:txBody>
                  <a:tcPr/>
                </a:tc>
              </a:tr>
              <a:tr h="370840">
                <a:tc>
                  <a:txBody>
                    <a:bodyPr/>
                    <a:lstStyle/>
                    <a:p>
                      <a:pPr algn="ctr"/>
                      <a:r>
                        <a:rPr lang="en-US" altLang="zh-CN" sz="2800" b="1" smtClean="0">
                          <a:latin typeface="Times New Roman" pitchFamily="18" charset="0"/>
                          <a:cs typeface="Times New Roman" pitchFamily="18" charset="0"/>
                        </a:rPr>
                        <a:t>7</a:t>
                      </a:r>
                      <a:endParaRPr lang="zh-CN" altLang="en-US" sz="2800" b="1">
                        <a:latin typeface="Times New Roman" pitchFamily="18" charset="0"/>
                        <a:cs typeface="Times New Roman" pitchFamily="18" charset="0"/>
                      </a:endParaRPr>
                    </a:p>
                  </a:txBody>
                  <a:tcPr/>
                </a:tc>
                <a:tc>
                  <a:txBody>
                    <a:bodyPr/>
                    <a:lstStyle/>
                    <a:p>
                      <a:pPr algn="ctr"/>
                      <a:r>
                        <a:rPr lang="en-US" altLang="zh-CN" sz="2800" b="1" smtClean="0">
                          <a:latin typeface="Times New Roman" pitchFamily="18" charset="0"/>
                          <a:cs typeface="Times New Roman" pitchFamily="18" charset="0"/>
                        </a:rPr>
                        <a:t>1</a:t>
                      </a:r>
                      <a:endParaRPr lang="zh-CN" altLang="en-US" sz="2800" b="1">
                        <a:latin typeface="Times New Roman" pitchFamily="18" charset="0"/>
                        <a:cs typeface="Times New Roman" pitchFamily="18" charset="0"/>
                      </a:endParaRPr>
                    </a:p>
                  </a:txBody>
                  <a:tcPr/>
                </a:tc>
                <a:tc>
                  <a:txBody>
                    <a:bodyPr/>
                    <a:lstStyle/>
                    <a:p>
                      <a:pPr algn="l"/>
                      <a:r>
                        <a:rPr lang="en-US" altLang="zh-CN" sz="2800" b="1" smtClean="0">
                          <a:latin typeface="Times New Roman" pitchFamily="18" charset="0"/>
                          <a:cs typeface="Times New Roman" pitchFamily="18" charset="0"/>
                        </a:rPr>
                        <a:t>7</a:t>
                      </a:r>
                      <a:endParaRPr lang="zh-CN" altLang="en-US" sz="2800" b="1">
                        <a:latin typeface="Times New Roman" pitchFamily="18" charset="0"/>
                        <a:cs typeface="Times New Roman" pitchFamily="18" charset="0"/>
                      </a:endParaRPr>
                    </a:p>
                  </a:txBody>
                  <a:tcPr/>
                </a:tc>
              </a:tr>
              <a:tr h="370840">
                <a:tc>
                  <a:txBody>
                    <a:bodyPr/>
                    <a:lstStyle/>
                    <a:p>
                      <a:pPr algn="ctr"/>
                      <a:r>
                        <a:rPr lang="en-US" altLang="zh-CN" sz="2800" b="1" smtClean="0">
                          <a:latin typeface="Times New Roman" pitchFamily="18" charset="0"/>
                          <a:cs typeface="Times New Roman" pitchFamily="18" charset="0"/>
                        </a:rPr>
                        <a:t>8</a:t>
                      </a:r>
                      <a:endParaRPr lang="zh-CN" altLang="en-US" sz="2800" b="1">
                        <a:latin typeface="Times New Roman" pitchFamily="18" charset="0"/>
                        <a:cs typeface="Times New Roman" pitchFamily="18" charset="0"/>
                      </a:endParaRPr>
                    </a:p>
                  </a:txBody>
                  <a:tcPr/>
                </a:tc>
                <a:tc>
                  <a:txBody>
                    <a:bodyPr/>
                    <a:lstStyle/>
                    <a:p>
                      <a:pPr algn="ctr"/>
                      <a:r>
                        <a:rPr lang="en-US" altLang="zh-CN" sz="2800" b="1" smtClean="0">
                          <a:latin typeface="Times New Roman" pitchFamily="18" charset="0"/>
                          <a:cs typeface="Times New Roman" pitchFamily="18" charset="0"/>
                        </a:rPr>
                        <a:t>1</a:t>
                      </a:r>
                      <a:endParaRPr lang="zh-CN" altLang="en-US" sz="2800" b="1">
                        <a:latin typeface="Times New Roman" pitchFamily="18" charset="0"/>
                        <a:cs typeface="Times New Roman" pitchFamily="18" charset="0"/>
                      </a:endParaRPr>
                    </a:p>
                  </a:txBody>
                  <a:tcPr/>
                </a:tc>
                <a:tc>
                  <a:txBody>
                    <a:bodyPr/>
                    <a:lstStyle/>
                    <a:p>
                      <a:pPr algn="l"/>
                      <a:r>
                        <a:rPr lang="en-US" altLang="zh-CN" sz="2800" b="1" smtClean="0">
                          <a:latin typeface="Times New Roman" pitchFamily="18" charset="0"/>
                          <a:cs typeface="Times New Roman" pitchFamily="18" charset="0"/>
                        </a:rPr>
                        <a:t>8</a:t>
                      </a:r>
                      <a:endParaRPr lang="zh-CN" altLang="en-US" sz="2800" b="1">
                        <a:latin typeface="Times New Roman" pitchFamily="18" charset="0"/>
                        <a:cs typeface="Times New Roman" pitchFamily="18" charset="0"/>
                      </a:endParaRPr>
                    </a:p>
                  </a:txBody>
                  <a:tcPr/>
                </a:tc>
              </a:tr>
              <a:tr h="370840">
                <a:tc>
                  <a:txBody>
                    <a:bodyPr/>
                    <a:lstStyle/>
                    <a:p>
                      <a:pPr algn="ctr"/>
                      <a:r>
                        <a:rPr lang="en-US" altLang="zh-CN" sz="2800" b="1" smtClean="0">
                          <a:latin typeface="Times New Roman" pitchFamily="18" charset="0"/>
                          <a:cs typeface="Times New Roman" pitchFamily="18" charset="0"/>
                        </a:rPr>
                        <a:t>9</a:t>
                      </a:r>
                      <a:endParaRPr lang="zh-CN" altLang="en-US" sz="2800" b="1">
                        <a:latin typeface="Times New Roman" pitchFamily="18" charset="0"/>
                        <a:cs typeface="Times New Roman" pitchFamily="18" charset="0"/>
                      </a:endParaRPr>
                    </a:p>
                  </a:txBody>
                  <a:tcPr/>
                </a:tc>
                <a:tc>
                  <a:txBody>
                    <a:bodyPr/>
                    <a:lstStyle/>
                    <a:p>
                      <a:pPr algn="ctr"/>
                      <a:r>
                        <a:rPr lang="en-US" altLang="zh-CN" sz="2800" b="1" smtClean="0">
                          <a:latin typeface="Times New Roman" pitchFamily="18" charset="0"/>
                          <a:cs typeface="Times New Roman" pitchFamily="18" charset="0"/>
                        </a:rPr>
                        <a:t>2</a:t>
                      </a:r>
                      <a:endParaRPr lang="zh-CN" altLang="en-US" sz="2800" b="1">
                        <a:latin typeface="Times New Roman" pitchFamily="18" charset="0"/>
                        <a:cs typeface="Times New Roman" pitchFamily="18" charset="0"/>
                      </a:endParaRPr>
                    </a:p>
                  </a:txBody>
                  <a:tcPr/>
                </a:tc>
                <a:tc>
                  <a:txBody>
                    <a:bodyPr/>
                    <a:lstStyle/>
                    <a:p>
                      <a:pPr algn="l"/>
                      <a:r>
                        <a:rPr lang="en-US" altLang="zh-CN" sz="2800" b="1" smtClean="0">
                          <a:latin typeface="Times New Roman" pitchFamily="18" charset="0"/>
                          <a:cs typeface="Times New Roman" pitchFamily="18" charset="0"/>
                        </a:rPr>
                        <a:t>8, 1</a:t>
                      </a:r>
                      <a:endParaRPr lang="zh-CN" altLang="en-US" sz="2800" b="1">
                        <a:latin typeface="Times New Roman" pitchFamily="18" charset="0"/>
                        <a:cs typeface="Times New Roman" pitchFamily="18" charset="0"/>
                      </a:endParaRPr>
                    </a:p>
                  </a:txBody>
                  <a:tcPr/>
                </a:tc>
              </a:tr>
              <a:tr h="370840">
                <a:tc>
                  <a:txBody>
                    <a:bodyPr/>
                    <a:lstStyle/>
                    <a:p>
                      <a:pPr algn="ctr"/>
                      <a:r>
                        <a:rPr lang="en-US" altLang="zh-CN" sz="2800" b="1" smtClean="0">
                          <a:latin typeface="Times New Roman" pitchFamily="18" charset="0"/>
                          <a:cs typeface="Times New Roman" pitchFamily="18" charset="0"/>
                        </a:rPr>
                        <a:t>10</a:t>
                      </a:r>
                      <a:endParaRPr lang="zh-CN" altLang="en-US" sz="2800" b="1">
                        <a:latin typeface="Times New Roman" pitchFamily="18" charset="0"/>
                        <a:cs typeface="Times New Roman" pitchFamily="18" charset="0"/>
                      </a:endParaRPr>
                    </a:p>
                  </a:txBody>
                  <a:tcPr/>
                </a:tc>
                <a:tc>
                  <a:txBody>
                    <a:bodyPr/>
                    <a:lstStyle/>
                    <a:p>
                      <a:pPr algn="ctr"/>
                      <a:r>
                        <a:rPr lang="en-US" altLang="zh-CN" sz="2800" b="1" smtClean="0">
                          <a:latin typeface="Times New Roman" pitchFamily="18" charset="0"/>
                          <a:cs typeface="Times New Roman" pitchFamily="18" charset="0"/>
                        </a:rPr>
                        <a:t>2</a:t>
                      </a:r>
                      <a:endParaRPr lang="zh-CN" altLang="en-US" sz="2800" b="1">
                        <a:latin typeface="Times New Roman" pitchFamily="18" charset="0"/>
                        <a:cs typeface="Times New Roman" pitchFamily="18" charset="0"/>
                      </a:endParaRPr>
                    </a:p>
                  </a:txBody>
                  <a:tcPr/>
                </a:tc>
                <a:tc>
                  <a:txBody>
                    <a:bodyPr/>
                    <a:lstStyle/>
                    <a:p>
                      <a:pPr algn="l"/>
                      <a:r>
                        <a:rPr lang="en-US" altLang="zh-CN" sz="2800" b="1" smtClean="0">
                          <a:latin typeface="Times New Roman" pitchFamily="18" charset="0"/>
                          <a:cs typeface="Times New Roman" pitchFamily="18" charset="0"/>
                        </a:rPr>
                        <a:t>7, 3</a:t>
                      </a:r>
                      <a:endParaRPr lang="zh-CN" altLang="en-US" sz="2800" b="1">
                        <a:latin typeface="Times New Roman" pitchFamily="18" charset="0"/>
                        <a:cs typeface="Times New Roman" pitchFamily="18" charset="0"/>
                      </a:endParaRPr>
                    </a:p>
                  </a:txBody>
                  <a:tcPr/>
                </a:tc>
              </a:tr>
            </a:tbl>
          </a:graphicData>
        </a:graphic>
      </p:graphicFrame>
      <p:sp>
        <p:nvSpPr>
          <p:cNvPr id="4" name="Text Box 2"/>
          <p:cNvSpPr txBox="1">
            <a:spLocks noChangeArrowheads="1"/>
          </p:cNvSpPr>
          <p:nvPr/>
        </p:nvSpPr>
        <p:spPr bwMode="auto">
          <a:xfrm>
            <a:off x="5101105" y="3816461"/>
            <a:ext cx="3780420" cy="2699372"/>
          </a:xfrm>
          <a:prstGeom prst="rect">
            <a:avLst/>
          </a:prstGeom>
          <a:noFill/>
          <a:ln w="9525">
            <a:noFill/>
            <a:miter lim="800000"/>
            <a:headEnd/>
            <a:tailEnd/>
          </a:ln>
          <a:effectLst/>
        </p:spPr>
        <p:txBody>
          <a:bodyPr wrap="square" lIns="112947" tIns="56473" rIns="112947" bIns="56473">
            <a:spAutoFit/>
          </a:bodyPr>
          <a:lstStyle/>
          <a:p>
            <a:r>
              <a:rPr lang="en-US" altLang="zh-CN" sz="2800" smtClean="0">
                <a:effectLst>
                  <a:outerShdw blurRad="38100" dist="38100" dir="2700000" algn="tl">
                    <a:srgbClr val="C0C0C0"/>
                  </a:outerShdw>
                </a:effectLst>
                <a:latin typeface="Times New Roman" pitchFamily="18" charset="0"/>
                <a:cs typeface="Times New Roman" pitchFamily="18" charset="0"/>
              </a:rPr>
              <a:t>10 </a:t>
            </a:r>
            <a:r>
              <a:rPr lang="en-US" altLang="zh-CN" sz="2800">
                <a:effectLst>
                  <a:outerShdw blurRad="38100" dist="38100" dir="2700000" algn="tl">
                    <a:srgbClr val="C0C0C0"/>
                  </a:outerShdw>
                </a:effectLst>
                <a:latin typeface="Times New Roman" pitchFamily="18" charset="0"/>
                <a:cs typeface="Times New Roman" pitchFamily="18" charset="0"/>
              </a:rPr>
              <a:t>– 1 = </a:t>
            </a:r>
            <a:r>
              <a:rPr lang="en-US" altLang="zh-CN" sz="2800" smtClean="0">
                <a:effectLst>
                  <a:outerShdw blurRad="38100" dist="38100" dir="2700000" algn="tl">
                    <a:srgbClr val="C0C0C0"/>
                  </a:outerShdw>
                </a:effectLst>
                <a:latin typeface="Times New Roman" pitchFamily="18" charset="0"/>
                <a:cs typeface="Times New Roman" pitchFamily="18" charset="0"/>
              </a:rPr>
              <a:t>9  → 2</a:t>
            </a:r>
            <a:r>
              <a:rPr lang="zh-CN" altLang="en-US" sz="2800" smtClean="0">
                <a:effectLst>
                  <a:outerShdw blurRad="38100" dist="38100" dir="2700000" algn="tl">
                    <a:srgbClr val="C0C0C0"/>
                  </a:outerShdw>
                </a:effectLst>
                <a:latin typeface="Times New Roman" pitchFamily="18" charset="0"/>
                <a:cs typeface="Times New Roman" pitchFamily="18" charset="0"/>
              </a:rPr>
              <a:t>个</a:t>
            </a:r>
            <a:endParaRPr lang="en-US" altLang="zh-CN" sz="2800">
              <a:effectLst>
                <a:outerShdw blurRad="38100" dist="38100" dir="2700000" algn="tl">
                  <a:srgbClr val="C0C0C0"/>
                </a:outerShdw>
              </a:effectLst>
              <a:latin typeface="Times New Roman" pitchFamily="18" charset="0"/>
              <a:cs typeface="Times New Roman" pitchFamily="18" charset="0"/>
            </a:endParaRPr>
          </a:p>
          <a:p>
            <a:r>
              <a:rPr lang="en-US" altLang="zh-CN" sz="2800" smtClean="0">
                <a:effectLst>
                  <a:outerShdw blurRad="38100" dist="38100" dir="2700000" algn="tl">
                    <a:srgbClr val="C0C0C0"/>
                  </a:outerShdw>
                </a:effectLst>
                <a:latin typeface="Times New Roman" pitchFamily="18" charset="0"/>
                <a:cs typeface="Times New Roman" pitchFamily="18" charset="0"/>
              </a:rPr>
              <a:t>10 </a:t>
            </a:r>
            <a:r>
              <a:rPr lang="en-US" altLang="zh-CN" sz="2800">
                <a:effectLst>
                  <a:outerShdw blurRad="38100" dist="38100" dir="2700000" algn="tl">
                    <a:srgbClr val="C0C0C0"/>
                  </a:outerShdw>
                </a:effectLst>
                <a:latin typeface="Times New Roman" pitchFamily="18" charset="0"/>
                <a:cs typeface="Times New Roman" pitchFamily="18" charset="0"/>
              </a:rPr>
              <a:t>– 3 = </a:t>
            </a:r>
            <a:r>
              <a:rPr lang="en-US" altLang="zh-CN" sz="2800" smtClean="0">
                <a:effectLst>
                  <a:outerShdw blurRad="38100" dist="38100" dir="2700000" algn="tl">
                    <a:srgbClr val="C0C0C0"/>
                  </a:outerShdw>
                </a:effectLst>
                <a:latin typeface="Times New Roman" pitchFamily="18" charset="0"/>
                <a:cs typeface="Times New Roman" pitchFamily="18" charset="0"/>
              </a:rPr>
              <a:t>7   → 1</a:t>
            </a:r>
            <a:r>
              <a:rPr lang="zh-CN" altLang="en-US" sz="2800" smtClean="0">
                <a:effectLst>
                  <a:outerShdw blurRad="38100" dist="38100" dir="2700000" algn="tl">
                    <a:srgbClr val="C0C0C0"/>
                  </a:outerShdw>
                </a:effectLst>
                <a:latin typeface="Times New Roman" pitchFamily="18" charset="0"/>
                <a:cs typeface="Times New Roman" pitchFamily="18" charset="0"/>
              </a:rPr>
              <a:t>个</a:t>
            </a:r>
            <a:endParaRPr lang="en-US" altLang="zh-CN" sz="2800">
              <a:effectLst>
                <a:outerShdw blurRad="38100" dist="38100" dir="2700000" algn="tl">
                  <a:srgbClr val="C0C0C0"/>
                </a:outerShdw>
              </a:effectLst>
              <a:latin typeface="Times New Roman" pitchFamily="18" charset="0"/>
              <a:cs typeface="Times New Roman" pitchFamily="18" charset="0"/>
            </a:endParaRPr>
          </a:p>
          <a:p>
            <a:r>
              <a:rPr lang="en-US" altLang="zh-CN" sz="2800" smtClean="0">
                <a:effectLst>
                  <a:outerShdw blurRad="38100" dist="38100" dir="2700000" algn="tl">
                    <a:srgbClr val="C0C0C0"/>
                  </a:outerShdw>
                </a:effectLst>
                <a:latin typeface="Times New Roman" pitchFamily="18" charset="0"/>
                <a:cs typeface="Times New Roman" pitchFamily="18" charset="0"/>
              </a:rPr>
              <a:t>10 </a:t>
            </a:r>
            <a:r>
              <a:rPr lang="en-US" altLang="zh-CN" sz="2800">
                <a:effectLst>
                  <a:outerShdw blurRad="38100" dist="38100" dir="2700000" algn="tl">
                    <a:srgbClr val="C0C0C0"/>
                  </a:outerShdw>
                </a:effectLst>
                <a:latin typeface="Times New Roman" pitchFamily="18" charset="0"/>
                <a:cs typeface="Times New Roman" pitchFamily="18" charset="0"/>
              </a:rPr>
              <a:t>– </a:t>
            </a:r>
            <a:r>
              <a:rPr lang="en-US" altLang="zh-CN" sz="2800" smtClean="0">
                <a:effectLst>
                  <a:outerShdw blurRad="38100" dist="38100" dir="2700000" algn="tl">
                    <a:srgbClr val="C0C0C0"/>
                  </a:outerShdw>
                </a:effectLst>
                <a:latin typeface="Times New Roman" pitchFamily="18" charset="0"/>
                <a:cs typeface="Times New Roman" pitchFamily="18" charset="0"/>
              </a:rPr>
              <a:t>7 </a:t>
            </a:r>
            <a:r>
              <a:rPr lang="en-US" altLang="zh-CN" sz="2800">
                <a:effectLst>
                  <a:outerShdw blurRad="38100" dist="38100" dir="2700000" algn="tl">
                    <a:srgbClr val="C0C0C0"/>
                  </a:outerShdw>
                </a:effectLst>
                <a:latin typeface="Times New Roman" pitchFamily="18" charset="0"/>
                <a:cs typeface="Times New Roman" pitchFamily="18" charset="0"/>
              </a:rPr>
              <a:t>= </a:t>
            </a:r>
            <a:r>
              <a:rPr lang="en-US" altLang="zh-CN" sz="2800" smtClean="0">
                <a:effectLst>
                  <a:outerShdw blurRad="38100" dist="38100" dir="2700000" algn="tl">
                    <a:srgbClr val="C0C0C0"/>
                  </a:outerShdw>
                </a:effectLst>
                <a:latin typeface="Times New Roman" pitchFamily="18" charset="0"/>
                <a:cs typeface="Times New Roman" pitchFamily="18" charset="0"/>
              </a:rPr>
              <a:t>3  → 3</a:t>
            </a:r>
            <a:r>
              <a:rPr lang="zh-CN" altLang="en-US" sz="2800" smtClean="0">
                <a:effectLst>
                  <a:outerShdw blurRad="38100" dist="38100" dir="2700000" algn="tl">
                    <a:srgbClr val="C0C0C0"/>
                  </a:outerShdw>
                </a:effectLst>
                <a:latin typeface="Times New Roman" pitchFamily="18" charset="0"/>
                <a:cs typeface="Times New Roman" pitchFamily="18" charset="0"/>
              </a:rPr>
              <a:t>个</a:t>
            </a:r>
            <a:endParaRPr lang="en-US" altLang="zh-CN" sz="2800" smtClean="0">
              <a:effectLst>
                <a:outerShdw blurRad="38100" dist="38100" dir="2700000" algn="tl">
                  <a:srgbClr val="C0C0C0"/>
                </a:outerShdw>
              </a:effectLst>
              <a:latin typeface="Times New Roman" pitchFamily="18" charset="0"/>
              <a:cs typeface="Times New Roman" pitchFamily="18" charset="0"/>
            </a:endParaRPr>
          </a:p>
          <a:p>
            <a:r>
              <a:rPr lang="en-US" altLang="zh-CN" sz="2800">
                <a:effectLst>
                  <a:outerShdw blurRad="38100" dist="38100" dir="2700000" algn="tl">
                    <a:srgbClr val="C0C0C0"/>
                  </a:outerShdw>
                </a:effectLst>
                <a:latin typeface="Times New Roman" pitchFamily="18" charset="0"/>
                <a:cs typeface="Times New Roman" pitchFamily="18" charset="0"/>
              </a:rPr>
              <a:t>10 </a:t>
            </a:r>
            <a:r>
              <a:rPr lang="en-US" altLang="zh-CN" sz="2800" smtClean="0">
                <a:effectLst>
                  <a:outerShdw blurRad="38100" dist="38100" dir="2700000" algn="tl">
                    <a:srgbClr val="C0C0C0"/>
                  </a:outerShdw>
                </a:effectLst>
                <a:latin typeface="Times New Roman" pitchFamily="18" charset="0"/>
                <a:cs typeface="Times New Roman" pitchFamily="18" charset="0"/>
              </a:rPr>
              <a:t>– 8 = 2  → 2</a:t>
            </a:r>
            <a:r>
              <a:rPr lang="zh-CN" altLang="en-US" sz="2800" smtClean="0">
                <a:effectLst>
                  <a:outerShdw blurRad="38100" dist="38100" dir="2700000" algn="tl">
                    <a:srgbClr val="C0C0C0"/>
                  </a:outerShdw>
                </a:effectLst>
                <a:latin typeface="Times New Roman" pitchFamily="18" charset="0"/>
                <a:cs typeface="Times New Roman" pitchFamily="18" charset="0"/>
              </a:rPr>
              <a:t>个</a:t>
            </a:r>
            <a:endParaRPr lang="en-US" altLang="zh-CN" sz="2800">
              <a:effectLst>
                <a:outerShdw blurRad="38100" dist="38100" dir="2700000" algn="tl">
                  <a:srgbClr val="C0C0C0"/>
                </a:outerShdw>
              </a:effectLst>
              <a:latin typeface="Times New Roman" pitchFamily="18" charset="0"/>
              <a:cs typeface="Times New Roman" pitchFamily="18" charset="0"/>
            </a:endParaRPr>
          </a:p>
          <a:p>
            <a:r>
              <a:rPr lang="zh-CN" altLang="en-US" sz="2800" smtClean="0">
                <a:effectLst>
                  <a:outerShdw blurRad="38100" dist="38100" dir="2700000" algn="tl">
                    <a:srgbClr val="C0C0C0"/>
                  </a:outerShdw>
                </a:effectLst>
                <a:latin typeface="Times New Roman" pitchFamily="18" charset="0"/>
                <a:cs typeface="Times New Roman" pitchFamily="18" charset="0"/>
              </a:rPr>
              <a:t>取小的加</a:t>
            </a:r>
            <a:r>
              <a:rPr lang="en-US" altLang="zh-CN" sz="2800" smtClean="0">
                <a:effectLst>
                  <a:outerShdw blurRad="38100" dist="38100" dir="2700000" algn="tl">
                    <a:srgbClr val="C0C0C0"/>
                  </a:outerShdw>
                </a:effectLst>
                <a:latin typeface="Times New Roman" pitchFamily="18" charset="0"/>
                <a:cs typeface="Times New Roman" pitchFamily="18" charset="0"/>
              </a:rPr>
              <a:t>1</a:t>
            </a:r>
            <a:r>
              <a:rPr lang="zh-CN" altLang="en-US" sz="2800" smtClean="0">
                <a:effectLst>
                  <a:outerShdw blurRad="38100" dist="38100" dir="2700000" algn="tl">
                    <a:srgbClr val="C0C0C0"/>
                  </a:outerShdw>
                </a:effectLst>
                <a:latin typeface="Times New Roman" pitchFamily="18" charset="0"/>
                <a:cs typeface="Times New Roman" pitchFamily="18" charset="0"/>
              </a:rPr>
              <a:t>，为 </a:t>
            </a:r>
            <a:r>
              <a:rPr lang="en-US" altLang="zh-CN" sz="2800" smtClean="0">
                <a:effectLst>
                  <a:outerShdw blurRad="38100" dist="38100" dir="2700000" algn="tl">
                    <a:srgbClr val="C0C0C0"/>
                  </a:outerShdw>
                </a:effectLst>
                <a:latin typeface="Times New Roman" pitchFamily="18" charset="0"/>
                <a:cs typeface="Times New Roman" pitchFamily="18" charset="0"/>
              </a:rPr>
              <a:t>2</a:t>
            </a:r>
            <a:r>
              <a:rPr lang="zh-CN" altLang="en-US" sz="2800" smtClean="0">
                <a:effectLst>
                  <a:outerShdw blurRad="38100" dist="38100" dir="2700000" algn="tl">
                    <a:srgbClr val="C0C0C0"/>
                  </a:outerShdw>
                </a:effectLst>
                <a:latin typeface="Times New Roman" pitchFamily="18" charset="0"/>
                <a:cs typeface="Times New Roman" pitchFamily="18" charset="0"/>
              </a:rPr>
              <a:t>个。</a:t>
            </a:r>
            <a:endParaRPr lang="zh-CN" altLang="en-US" sz="2800" dirty="0">
              <a:effectLst>
                <a:outerShdw blurRad="38100" dist="38100" dir="2700000" algn="tl">
                  <a:srgbClr val="C0C0C0"/>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23835867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4163" name="Text Box 3"/>
          <p:cNvSpPr txBox="1">
            <a:spLocks noChangeArrowheads="1"/>
          </p:cNvSpPr>
          <p:nvPr/>
        </p:nvSpPr>
        <p:spPr bwMode="auto">
          <a:xfrm>
            <a:off x="296863" y="233363"/>
            <a:ext cx="7785100" cy="698500"/>
          </a:xfrm>
          <a:prstGeom prst="rect">
            <a:avLst/>
          </a:prstGeom>
          <a:noFill/>
          <a:ln w="9525">
            <a:noFill/>
            <a:miter lim="800000"/>
            <a:headEnd/>
            <a:tailEnd/>
          </a:ln>
          <a:effectLst/>
        </p:spPr>
        <p:txBody>
          <a:bodyPr lIns="112947" tIns="56473" rIns="112947" bIns="56473">
            <a:spAutoFit/>
          </a:bodyPr>
          <a:lstStyle/>
          <a:p>
            <a:pPr>
              <a:spcBef>
                <a:spcPct val="50000"/>
              </a:spcBef>
            </a:pPr>
            <a:r>
              <a:rPr lang="en-US" altLang="zh-CN" sz="3200">
                <a:effectLst>
                  <a:outerShdw blurRad="38100" dist="38100" dir="2700000" algn="tl">
                    <a:srgbClr val="C0C0C0"/>
                  </a:outerShdw>
                </a:effectLst>
              </a:rPr>
              <a:t>【</a:t>
            </a:r>
            <a:r>
              <a:rPr lang="zh-CN" altLang="en-US" sz="3200">
                <a:effectLst>
                  <a:outerShdw blurRad="38100" dist="38100" dir="2700000" algn="tl">
                    <a:srgbClr val="C0C0C0"/>
                  </a:outerShdw>
                </a:effectLst>
              </a:rPr>
              <a:t>实例</a:t>
            </a:r>
            <a:r>
              <a:rPr lang="en-US" altLang="zh-CN" sz="3200">
                <a:effectLst>
                  <a:outerShdw blurRad="38100" dist="38100" dir="2700000" algn="tl">
                    <a:srgbClr val="C0C0C0"/>
                  </a:outerShdw>
                </a:effectLst>
              </a:rPr>
              <a:t>】</a:t>
            </a:r>
            <a:r>
              <a:rPr lang="zh-CN" altLang="en-US" sz="3200">
                <a:effectLst>
                  <a:outerShdw blurRad="38100" dist="38100" dir="2700000" algn="tl">
                    <a:srgbClr val="C0C0C0"/>
                  </a:outerShdw>
                </a:effectLst>
              </a:rPr>
              <a:t>计算斐波那契序列</a:t>
            </a:r>
          </a:p>
        </p:txBody>
      </p:sp>
      <p:sp>
        <p:nvSpPr>
          <p:cNvPr id="604164" name="Rectangle 4"/>
          <p:cNvSpPr>
            <a:spLocks noChangeArrowheads="1"/>
          </p:cNvSpPr>
          <p:nvPr/>
        </p:nvSpPr>
        <p:spPr bwMode="auto">
          <a:xfrm>
            <a:off x="296863" y="908050"/>
            <a:ext cx="3081337" cy="698500"/>
          </a:xfrm>
          <a:prstGeom prst="rect">
            <a:avLst/>
          </a:prstGeom>
          <a:noFill/>
          <a:ln w="9525">
            <a:noFill/>
            <a:miter lim="800000"/>
            <a:headEnd/>
            <a:tailEnd/>
          </a:ln>
          <a:effectLst/>
        </p:spPr>
        <p:txBody>
          <a:bodyPr wrap="none" lIns="112947" tIns="56473" rIns="112947" bIns="56473">
            <a:spAutoFit/>
          </a:bodyPr>
          <a:lstStyle/>
          <a:p>
            <a:r>
              <a:rPr lang="zh-CN" altLang="en-US" sz="3200">
                <a:effectLst>
                  <a:outerShdw blurRad="38100" dist="38100" dir="2700000" algn="tl">
                    <a:srgbClr val="C0C0C0"/>
                  </a:outerShdw>
                </a:effectLst>
              </a:rPr>
              <a:t>算法一（递归）</a:t>
            </a:r>
          </a:p>
        </p:txBody>
      </p:sp>
      <p:sp>
        <p:nvSpPr>
          <p:cNvPr id="604165" name="Rectangle 5"/>
          <p:cNvSpPr>
            <a:spLocks noChangeArrowheads="1"/>
          </p:cNvSpPr>
          <p:nvPr/>
        </p:nvSpPr>
        <p:spPr bwMode="auto">
          <a:xfrm>
            <a:off x="341313" y="1673225"/>
            <a:ext cx="8236132" cy="2108441"/>
          </a:xfrm>
          <a:prstGeom prst="rect">
            <a:avLst/>
          </a:prstGeom>
          <a:solidFill>
            <a:srgbClr val="00CC99"/>
          </a:solidFill>
          <a:ln w="9525">
            <a:noFill/>
            <a:miter lim="800000"/>
            <a:headEnd/>
            <a:tailEnd/>
          </a:ln>
          <a:effectLst/>
        </p:spPr>
        <p:txBody>
          <a:bodyPr wrap="square" lIns="112947" tIns="56473" rIns="112947" bIns="56473">
            <a:spAutoFit/>
          </a:bodyPr>
          <a:lstStyle/>
          <a:p>
            <a:r>
              <a:rPr lang="en-US" altLang="zh-CN" sz="3600" noProof="1">
                <a:effectLst/>
                <a:latin typeface="Times New Roman" pitchFamily="18" charset="0"/>
              </a:rPr>
              <a:t>def </a:t>
            </a:r>
            <a:r>
              <a:rPr lang="en-US" altLang="zh-CN" sz="3600" noProof="1" smtClean="0">
                <a:effectLst/>
                <a:latin typeface="Times New Roman" pitchFamily="18" charset="0"/>
              </a:rPr>
              <a:t> fib(n</a:t>
            </a:r>
            <a:r>
              <a:rPr lang="en-US" altLang="zh-CN" sz="3600" noProof="1">
                <a:effectLst/>
                <a:latin typeface="Times New Roman" pitchFamily="18" charset="0"/>
              </a:rPr>
              <a:t>) : # </a:t>
            </a:r>
            <a:r>
              <a:rPr lang="zh-CN" altLang="en-US" sz="3600" noProof="1">
                <a:effectLst/>
                <a:latin typeface="Times New Roman" pitchFamily="18" charset="0"/>
              </a:rPr>
              <a:t>递归</a:t>
            </a:r>
          </a:p>
          <a:p>
            <a:r>
              <a:rPr lang="zh-CN" altLang="en-US" sz="3600" noProof="1">
                <a:effectLst/>
                <a:latin typeface="Times New Roman" pitchFamily="18" charset="0"/>
              </a:rPr>
              <a:t>    </a:t>
            </a:r>
            <a:r>
              <a:rPr lang="en-US" altLang="zh-CN" sz="3600" noProof="1">
                <a:effectLst/>
                <a:latin typeface="Times New Roman" pitchFamily="18" charset="0"/>
              </a:rPr>
              <a:t>if n &lt;= 1 : return n</a:t>
            </a:r>
          </a:p>
          <a:p>
            <a:r>
              <a:rPr lang="en-US" altLang="zh-CN" sz="3600" noProof="1">
                <a:effectLst/>
                <a:latin typeface="Times New Roman" pitchFamily="18" charset="0"/>
              </a:rPr>
              <a:t>    else : return fib1(n-1) + fib1(n-2)</a:t>
            </a:r>
            <a:endParaRPr lang="zh-CN" altLang="en-US" sz="3600" dirty="0">
              <a:effectLst/>
              <a:latin typeface="Times New Roman" pitchFamily="18" charset="0"/>
            </a:endParaRP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7531" y="3781666"/>
            <a:ext cx="5085565" cy="2985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20030" y="1075308"/>
            <a:ext cx="7785100" cy="648426"/>
          </a:xfrm>
          <a:prstGeom prst="rect">
            <a:avLst/>
          </a:prstGeom>
          <a:noFill/>
          <a:ln w="9525">
            <a:noFill/>
            <a:miter lim="800000"/>
            <a:headEnd/>
            <a:tailEnd/>
          </a:ln>
          <a:effectLst/>
        </p:spPr>
        <p:txBody>
          <a:bodyPr lIns="112947" tIns="56473" rIns="112947" bIns="56473">
            <a:spAutoFit/>
          </a:bodyPr>
          <a:lstStyle/>
          <a:p>
            <a:pPr>
              <a:spcBef>
                <a:spcPct val="50000"/>
              </a:spcBef>
            </a:pPr>
            <a:r>
              <a:rPr lang="en-US" altLang="zh-CN" sz="3200" dirty="0" smtClean="0">
                <a:effectLst>
                  <a:outerShdw blurRad="38100" dist="38100" dir="2700000" algn="tl">
                    <a:srgbClr val="C0C0C0"/>
                  </a:outerShdw>
                </a:effectLst>
                <a:latin typeface="Times New Roman" pitchFamily="18" charset="0"/>
              </a:rPr>
              <a:t>【</a:t>
            </a:r>
            <a:r>
              <a:rPr lang="zh-CN" altLang="en-US" sz="3200" dirty="0" smtClean="0">
                <a:effectLst>
                  <a:outerShdw blurRad="38100" dist="38100" dir="2700000" algn="tl">
                    <a:srgbClr val="C0C0C0"/>
                  </a:outerShdw>
                </a:effectLst>
                <a:latin typeface="Times New Roman" pitchFamily="18" charset="0"/>
              </a:rPr>
              <a:t>问题描述</a:t>
            </a:r>
            <a:r>
              <a:rPr lang="en-US" altLang="zh-CN" sz="3200" dirty="0" smtClean="0">
                <a:effectLst>
                  <a:outerShdw blurRad="38100" dist="38100" dir="2700000" algn="tl">
                    <a:srgbClr val="C0C0C0"/>
                  </a:outerShdw>
                </a:effectLst>
                <a:latin typeface="Times New Roman" pitchFamily="18" charset="0"/>
              </a:rPr>
              <a:t>】</a:t>
            </a:r>
            <a:endParaRPr lang="zh-CN" altLang="en-US" sz="3200" dirty="0">
              <a:effectLst>
                <a:outerShdw blurRad="38100" dist="38100" dir="2700000" algn="tl">
                  <a:srgbClr val="C0C0C0"/>
                </a:outerShdw>
              </a:effectLst>
              <a:latin typeface="Times New Roman" pitchFamily="18" charset="0"/>
            </a:endParaRPr>
          </a:p>
        </p:txBody>
      </p:sp>
      <p:sp>
        <p:nvSpPr>
          <p:cNvPr id="4" name="Text Box 2"/>
          <p:cNvSpPr txBox="1">
            <a:spLocks noChangeArrowheads="1"/>
          </p:cNvSpPr>
          <p:nvPr/>
        </p:nvSpPr>
        <p:spPr bwMode="auto">
          <a:xfrm>
            <a:off x="0" y="1696257"/>
            <a:ext cx="9144000" cy="3012150"/>
          </a:xfrm>
          <a:prstGeom prst="rect">
            <a:avLst/>
          </a:prstGeom>
          <a:noFill/>
          <a:ln w="9525">
            <a:noFill/>
            <a:miter lim="800000"/>
            <a:headEnd/>
            <a:tailEnd/>
          </a:ln>
          <a:effectLst/>
        </p:spPr>
        <p:txBody>
          <a:bodyPr wrap="square" lIns="112947" tIns="56473" rIns="112947" bIns="56473">
            <a:spAutoFit/>
          </a:bodyPr>
          <a:lstStyle/>
          <a:p>
            <a:pPr indent="898525" algn="just">
              <a:spcBef>
                <a:spcPct val="50000"/>
              </a:spcBef>
            </a:pPr>
            <a:r>
              <a:rPr lang="en-US" altLang="zh-CN" sz="3200" smtClean="0">
                <a:effectLst>
                  <a:outerShdw blurRad="38100" dist="38100" dir="2700000" algn="tl">
                    <a:srgbClr val="C0C0C0"/>
                  </a:outerShdw>
                </a:effectLst>
                <a:latin typeface="Times New Roman" pitchFamily="18" charset="0"/>
                <a:ea typeface="+mn-ea"/>
                <a:cs typeface="Times New Roman" pitchFamily="18" charset="0"/>
              </a:rPr>
              <a:t>n</a:t>
            </a:r>
            <a:r>
              <a:rPr lang="zh-CN" altLang="en-US" sz="3200" smtClean="0">
                <a:effectLst>
                  <a:outerShdw blurRad="38100" dist="38100" dir="2700000" algn="tl">
                    <a:srgbClr val="C0C0C0"/>
                  </a:outerShdw>
                </a:effectLst>
                <a:latin typeface="Times New Roman" pitchFamily="18" charset="0"/>
                <a:ea typeface="+mn-ea"/>
                <a:cs typeface="Times New Roman" pitchFamily="18" charset="0"/>
              </a:rPr>
              <a:t>层</a:t>
            </a:r>
            <a:r>
              <a:rPr lang="zh-CN" altLang="en-US" sz="3200" dirty="0">
                <a:effectLst>
                  <a:outerShdw blurRad="38100" dist="38100" dir="2700000" algn="tl">
                    <a:srgbClr val="C0C0C0"/>
                  </a:outerShdw>
                </a:effectLst>
                <a:latin typeface="Times New Roman" pitchFamily="18" charset="0"/>
                <a:ea typeface="+mn-ea"/>
                <a:cs typeface="Times New Roman" pitchFamily="18" charset="0"/>
              </a:rPr>
              <a:t>整数树塔如下图所示。从树塔的顶部到底部存在多条由结点构成的路径，路径上的结点值之和被称为路径长度。定义树塔的高度为从树塔的顶部到底部的最大路径</a:t>
            </a:r>
            <a:r>
              <a:rPr lang="zh-CN" altLang="en-US" sz="3200">
                <a:effectLst>
                  <a:outerShdw blurRad="38100" dist="38100" dir="2700000" algn="tl">
                    <a:srgbClr val="C0C0C0"/>
                  </a:outerShdw>
                </a:effectLst>
                <a:latin typeface="Times New Roman" pitchFamily="18" charset="0"/>
                <a:ea typeface="+mn-ea"/>
                <a:cs typeface="Times New Roman" pitchFamily="18" charset="0"/>
              </a:rPr>
              <a:t>长度。试编写算法，计算树塔的高度</a:t>
            </a:r>
            <a:r>
              <a:rPr lang="zh-CN" altLang="en-US" sz="3200" smtClean="0">
                <a:effectLst>
                  <a:outerShdw blurRad="38100" dist="38100" dir="2700000" algn="tl">
                    <a:srgbClr val="C0C0C0"/>
                  </a:outerShdw>
                </a:effectLst>
                <a:latin typeface="Times New Roman" pitchFamily="18" charset="0"/>
                <a:ea typeface="+mn-ea"/>
                <a:cs typeface="Times New Roman" pitchFamily="18" charset="0"/>
              </a:rPr>
              <a:t>。</a:t>
            </a:r>
            <a:endParaRPr lang="zh-CN" altLang="en-US" sz="3200">
              <a:effectLst>
                <a:outerShdw blurRad="38100" dist="38100" dir="2700000" algn="tl">
                  <a:srgbClr val="C0C0C0"/>
                </a:outerShdw>
              </a:effectLst>
              <a:latin typeface="Times New Roman" pitchFamily="18" charset="0"/>
              <a:ea typeface="+mn-ea"/>
              <a:cs typeface="Times New Roman" pitchFamily="18" charset="0"/>
            </a:endParaRPr>
          </a:p>
        </p:txBody>
      </p:sp>
      <p:sp>
        <p:nvSpPr>
          <p:cNvPr id="5" name="Text Box 2"/>
          <p:cNvSpPr txBox="1">
            <a:spLocks noChangeArrowheads="1"/>
          </p:cNvSpPr>
          <p:nvPr/>
        </p:nvSpPr>
        <p:spPr bwMode="auto">
          <a:xfrm>
            <a:off x="15015" y="304809"/>
            <a:ext cx="7785100" cy="715239"/>
          </a:xfrm>
          <a:prstGeom prst="rect">
            <a:avLst/>
          </a:prstGeom>
          <a:noFill/>
          <a:ln w="9525">
            <a:noFill/>
            <a:miter lim="800000"/>
            <a:headEnd/>
            <a:tailEnd/>
          </a:ln>
          <a:effectLst/>
        </p:spPr>
        <p:txBody>
          <a:bodyPr lIns="112947" tIns="56473" rIns="112947" bIns="56473">
            <a:spAutoFit/>
          </a:bodyPr>
          <a:lstStyle/>
          <a:p>
            <a:pPr>
              <a:spcBef>
                <a:spcPct val="50000"/>
              </a:spcBef>
            </a:pPr>
            <a:r>
              <a:rPr lang="en-US" altLang="zh-CN" sz="3600" smtClean="0">
                <a:effectLst>
                  <a:outerShdw blurRad="38100" dist="38100" dir="2700000" algn="tl">
                    <a:srgbClr val="C0C0C0"/>
                  </a:outerShdw>
                </a:effectLst>
                <a:latin typeface="Times New Roman" pitchFamily="18" charset="0"/>
              </a:rPr>
              <a:t>【</a:t>
            </a:r>
            <a:r>
              <a:rPr lang="zh-CN" altLang="en-US" sz="3600" smtClean="0">
                <a:effectLst>
                  <a:outerShdw blurRad="38100" dist="38100" dir="2700000" algn="tl">
                    <a:srgbClr val="C0C0C0"/>
                  </a:outerShdw>
                </a:effectLst>
                <a:latin typeface="Times New Roman" pitchFamily="18" charset="0"/>
              </a:rPr>
              <a:t>实例</a:t>
            </a:r>
            <a:r>
              <a:rPr lang="en-US" altLang="zh-CN" sz="3600" smtClean="0">
                <a:effectLst>
                  <a:outerShdw blurRad="38100" dist="38100" dir="2700000" algn="tl">
                    <a:srgbClr val="C0C0C0"/>
                  </a:outerShdw>
                </a:effectLst>
                <a:latin typeface="Times New Roman" pitchFamily="18" charset="0"/>
              </a:rPr>
              <a:t>】</a:t>
            </a:r>
            <a:r>
              <a:rPr lang="zh-CN" altLang="en-US" sz="3600" smtClean="0">
                <a:effectLst>
                  <a:outerShdw blurRad="38100" dist="38100" dir="2700000" algn="tl">
                    <a:srgbClr val="C0C0C0"/>
                  </a:outerShdw>
                </a:effectLst>
                <a:latin typeface="Times New Roman" pitchFamily="18" charset="0"/>
              </a:rPr>
              <a:t>树</a:t>
            </a:r>
            <a:r>
              <a:rPr lang="zh-CN" altLang="en-US" sz="3600" dirty="0" smtClean="0">
                <a:effectLst>
                  <a:outerShdw blurRad="38100" dist="38100" dir="2700000" algn="tl">
                    <a:srgbClr val="C0C0C0"/>
                  </a:outerShdw>
                </a:effectLst>
                <a:latin typeface="Times New Roman" pitchFamily="18" charset="0"/>
              </a:rPr>
              <a:t>塔</a:t>
            </a:r>
            <a:endParaRPr lang="zh-CN" altLang="en-US" sz="3600" dirty="0">
              <a:effectLst>
                <a:outerShdw blurRad="38100" dist="38100" dir="2700000" algn="tl">
                  <a:srgbClr val="C0C0C0"/>
                </a:outerShdw>
              </a:effectLst>
              <a:latin typeface="Times New Roman"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06514" y="233645"/>
            <a:ext cx="8595955" cy="1542132"/>
          </a:xfrm>
          <a:prstGeom prst="rect">
            <a:avLst/>
          </a:prstGeom>
          <a:noFill/>
          <a:ln w="9525">
            <a:noFill/>
            <a:miter lim="800000"/>
            <a:headEnd/>
            <a:tailEnd/>
          </a:ln>
          <a:effectLst/>
        </p:spPr>
        <p:txBody>
          <a:bodyPr wrap="square" lIns="112947" tIns="56473" rIns="112947" bIns="56473">
            <a:spAutoFit/>
          </a:bodyPr>
          <a:lstStyle/>
          <a:p>
            <a:pPr indent="898525" algn="just">
              <a:spcBef>
                <a:spcPct val="50000"/>
              </a:spcBef>
            </a:pPr>
            <a:r>
              <a:rPr lang="zh-CN" altLang="en-US" sz="3200">
                <a:effectLst>
                  <a:outerShdw blurRad="38100" dist="38100" dir="2700000" algn="tl">
                    <a:srgbClr val="C0C0C0"/>
                  </a:outerShdw>
                </a:effectLst>
                <a:latin typeface="Times New Roman" pitchFamily="18" charset="0"/>
                <a:cs typeface="Times New Roman" pitchFamily="18" charset="0"/>
              </a:rPr>
              <a:t>例如，图中树塔的高度</a:t>
            </a:r>
            <a:r>
              <a:rPr lang="zh-CN" altLang="en-US" sz="3200" smtClean="0">
                <a:effectLst>
                  <a:outerShdw blurRad="38100" dist="38100" dir="2700000" algn="tl">
                    <a:srgbClr val="C0C0C0"/>
                  </a:outerShdw>
                </a:effectLst>
                <a:latin typeface="Times New Roman" pitchFamily="18" charset="0"/>
                <a:cs typeface="Times New Roman" pitchFamily="18" charset="0"/>
              </a:rPr>
              <a:t>为：</a:t>
            </a:r>
            <a:endParaRPr lang="en-US" altLang="zh-CN" sz="3200" smtClean="0">
              <a:effectLst>
                <a:outerShdw blurRad="38100" dist="38100" dir="2700000" algn="tl">
                  <a:srgbClr val="C0C0C0"/>
                </a:outerShdw>
              </a:effectLst>
              <a:latin typeface="Times New Roman" pitchFamily="18" charset="0"/>
              <a:cs typeface="Times New Roman" pitchFamily="18" charset="0"/>
            </a:endParaRPr>
          </a:p>
          <a:p>
            <a:pPr indent="898525" algn="just">
              <a:spcBef>
                <a:spcPct val="50000"/>
              </a:spcBef>
            </a:pPr>
            <a:r>
              <a:rPr lang="en-US" altLang="zh-CN" sz="3200" smtClean="0">
                <a:effectLst>
                  <a:outerShdw blurRad="38100" dist="38100" dir="2700000" algn="tl">
                    <a:srgbClr val="C0C0C0"/>
                  </a:outerShdw>
                </a:effectLst>
                <a:latin typeface="Times New Roman" pitchFamily="18" charset="0"/>
                <a:cs typeface="Times New Roman" pitchFamily="18" charset="0"/>
              </a:rPr>
              <a:t>17 + 31 + 20 + 35 + 37 = 140</a:t>
            </a:r>
            <a:endParaRPr lang="zh-CN" altLang="en-US" sz="3200" dirty="0">
              <a:effectLst>
                <a:outerShdw blurRad="38100" dist="38100" dir="2700000" algn="tl">
                  <a:srgbClr val="C0C0C0"/>
                </a:outerShdw>
              </a:effectLst>
              <a:latin typeface="Times New Roman" pitchFamily="18" charset="0"/>
              <a:cs typeface="Times New Roman" pitchFamily="18" charset="0"/>
            </a:endParaRPr>
          </a:p>
        </p:txBody>
      </p:sp>
      <p:pic>
        <p:nvPicPr>
          <p:cNvPr id="3" name="图片 2"/>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85393" y="2033845"/>
            <a:ext cx="5805645" cy="3780420"/>
          </a:xfrm>
          <a:prstGeom prst="rect">
            <a:avLst/>
          </a:prstGeom>
          <a:noFill/>
          <a:ln>
            <a:noFill/>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1403775"/>
            <a:ext cx="9144000" cy="3539430"/>
          </a:xfrm>
          <a:prstGeom prst="rect">
            <a:avLst/>
          </a:prstGeom>
          <a:solidFill>
            <a:srgbClr val="00CC99"/>
          </a:solidFill>
          <a:ln w="9525">
            <a:noFill/>
            <a:miter lim="800000"/>
            <a:headEnd/>
            <a:tailEnd/>
          </a:ln>
        </p:spPr>
        <p:txBody>
          <a:bodyPr wrap="square">
            <a:spAutoFit/>
          </a:bodyPr>
          <a:lstStyle/>
          <a:p>
            <a:pPr eaLnBrk="1" hangingPunct="1">
              <a:lnSpc>
                <a:spcPct val="100000"/>
              </a:lnSpc>
            </a:pPr>
            <a:r>
              <a:rPr kumimoji="1" lang="en-US" altLang="zh-CN" sz="3200" dirty="0" err="1">
                <a:effectLst/>
                <a:latin typeface="Times New Roman" pitchFamily="18" charset="0"/>
                <a:ea typeface="宋体" pitchFamily="2" charset="-122"/>
              </a:rPr>
              <a:t>def</a:t>
            </a:r>
            <a:r>
              <a:rPr kumimoji="1" lang="en-US" altLang="zh-CN" sz="3200" dirty="0">
                <a:effectLst/>
                <a:latin typeface="Times New Roman" pitchFamily="18" charset="0"/>
                <a:ea typeface="宋体" pitchFamily="2" charset="-122"/>
              </a:rPr>
              <a:t>  </a:t>
            </a:r>
            <a:r>
              <a:rPr kumimoji="1" lang="en-US" altLang="zh-CN" sz="3200" dirty="0" err="1">
                <a:effectLst/>
                <a:latin typeface="Times New Roman" pitchFamily="18" charset="0"/>
                <a:ea typeface="宋体" pitchFamily="2" charset="-122"/>
              </a:rPr>
              <a:t>Tower_R</a:t>
            </a:r>
            <a:r>
              <a:rPr kumimoji="1" lang="en-US" altLang="zh-CN" sz="3200" dirty="0">
                <a:effectLst/>
                <a:latin typeface="Times New Roman" pitchFamily="18" charset="0"/>
                <a:ea typeface="宋体" pitchFamily="2" charset="-122"/>
              </a:rPr>
              <a:t>(A, n, i, j) : </a:t>
            </a:r>
            <a:endParaRPr kumimoji="1" lang="en-US" altLang="zh-CN" sz="3200" dirty="0" smtClean="0">
              <a:effectLst/>
              <a:latin typeface="Times New Roman" pitchFamily="18" charset="0"/>
              <a:ea typeface="宋体" pitchFamily="2" charset="-122"/>
            </a:endParaRPr>
          </a:p>
          <a:p>
            <a:pPr eaLnBrk="1" hangingPunct="1">
              <a:lnSpc>
                <a:spcPct val="100000"/>
              </a:lnSpc>
            </a:pPr>
            <a:r>
              <a:rPr kumimoji="1" lang="en-US" altLang="zh-CN" sz="3200" dirty="0">
                <a:effectLst/>
                <a:latin typeface="Times New Roman" pitchFamily="18" charset="0"/>
                <a:ea typeface="宋体" pitchFamily="2" charset="-122"/>
              </a:rPr>
              <a:t> </a:t>
            </a:r>
            <a:r>
              <a:rPr kumimoji="1" lang="en-US" altLang="zh-CN" sz="3200" dirty="0" smtClean="0">
                <a:effectLst/>
                <a:latin typeface="Times New Roman" pitchFamily="18" charset="0"/>
                <a:ea typeface="宋体" pitchFamily="2" charset="-122"/>
              </a:rPr>
              <a:t>   #</a:t>
            </a:r>
            <a:r>
              <a:rPr kumimoji="1" lang="zh-CN" altLang="en-US" sz="3200" dirty="0">
                <a:effectLst/>
                <a:latin typeface="Times New Roman" pitchFamily="18" charset="0"/>
                <a:ea typeface="宋体" pitchFamily="2" charset="-122"/>
              </a:rPr>
              <a:t>递归，</a:t>
            </a:r>
            <a:r>
              <a:rPr kumimoji="1" lang="en-US" altLang="zh-CN" sz="3200" dirty="0">
                <a:effectLst/>
                <a:latin typeface="Times New Roman" pitchFamily="18" charset="0"/>
                <a:ea typeface="宋体" pitchFamily="2" charset="-122"/>
              </a:rPr>
              <a:t>n</a:t>
            </a:r>
            <a:r>
              <a:rPr kumimoji="1" lang="zh-CN" altLang="en-US" sz="3200" dirty="0">
                <a:effectLst/>
                <a:latin typeface="Times New Roman" pitchFamily="18" charset="0"/>
                <a:ea typeface="宋体" pitchFamily="2" charset="-122"/>
              </a:rPr>
              <a:t>：层数，</a:t>
            </a:r>
            <a:r>
              <a:rPr kumimoji="1" lang="en-US" altLang="zh-CN" sz="3200" dirty="0">
                <a:effectLst/>
                <a:latin typeface="Times New Roman" pitchFamily="18" charset="0"/>
                <a:ea typeface="宋体" pitchFamily="2" charset="-122"/>
              </a:rPr>
              <a:t>i</a:t>
            </a:r>
            <a:r>
              <a:rPr kumimoji="1" lang="zh-CN" altLang="en-US" sz="3200" dirty="0">
                <a:effectLst/>
                <a:latin typeface="Times New Roman" pitchFamily="18" charset="0"/>
                <a:ea typeface="宋体" pitchFamily="2" charset="-122"/>
              </a:rPr>
              <a:t>：第几行，</a:t>
            </a:r>
            <a:r>
              <a:rPr kumimoji="1" lang="en-US" altLang="zh-CN" sz="3200" dirty="0">
                <a:effectLst/>
                <a:latin typeface="Times New Roman" pitchFamily="18" charset="0"/>
                <a:ea typeface="宋体" pitchFamily="2" charset="-122"/>
              </a:rPr>
              <a:t>j</a:t>
            </a:r>
            <a:r>
              <a:rPr kumimoji="1" lang="zh-CN" altLang="en-US" sz="3200" dirty="0">
                <a:effectLst/>
                <a:latin typeface="Times New Roman" pitchFamily="18" charset="0"/>
                <a:ea typeface="宋体" pitchFamily="2" charset="-122"/>
              </a:rPr>
              <a:t>：第几列</a:t>
            </a:r>
          </a:p>
          <a:p>
            <a:pPr eaLnBrk="1" hangingPunct="1">
              <a:lnSpc>
                <a:spcPct val="100000"/>
              </a:lnSpc>
            </a:pPr>
            <a:r>
              <a:rPr kumimoji="1" lang="zh-CN" altLang="en-US" sz="3200" dirty="0">
                <a:effectLst/>
                <a:latin typeface="Times New Roman" pitchFamily="18" charset="0"/>
                <a:ea typeface="宋体" pitchFamily="2" charset="-122"/>
              </a:rPr>
              <a:t>    </a:t>
            </a:r>
            <a:r>
              <a:rPr kumimoji="1" lang="en-US" altLang="zh-CN" sz="3200" dirty="0">
                <a:effectLst/>
                <a:latin typeface="Times New Roman" pitchFamily="18" charset="0"/>
                <a:ea typeface="宋体" pitchFamily="2" charset="-122"/>
              </a:rPr>
              <a:t>if  i == n :</a:t>
            </a:r>
          </a:p>
          <a:p>
            <a:pPr eaLnBrk="1" hangingPunct="1">
              <a:lnSpc>
                <a:spcPct val="100000"/>
              </a:lnSpc>
            </a:pPr>
            <a:r>
              <a:rPr kumimoji="1" lang="en-US" altLang="zh-CN" sz="3200" dirty="0">
                <a:effectLst/>
                <a:latin typeface="Times New Roman" pitchFamily="18" charset="0"/>
                <a:ea typeface="宋体" pitchFamily="2" charset="-122"/>
              </a:rPr>
              <a:t>        return A[i][j]</a:t>
            </a:r>
          </a:p>
          <a:p>
            <a:pPr eaLnBrk="1" hangingPunct="1">
              <a:lnSpc>
                <a:spcPct val="100000"/>
              </a:lnSpc>
            </a:pPr>
            <a:r>
              <a:rPr kumimoji="1" lang="en-US" altLang="zh-CN" sz="3200" dirty="0">
                <a:effectLst/>
                <a:latin typeface="Times New Roman" pitchFamily="18" charset="0"/>
                <a:ea typeface="宋体" pitchFamily="2" charset="-122"/>
              </a:rPr>
              <a:t>    else :</a:t>
            </a:r>
          </a:p>
          <a:p>
            <a:pPr eaLnBrk="1" hangingPunct="1">
              <a:lnSpc>
                <a:spcPct val="100000"/>
              </a:lnSpc>
            </a:pPr>
            <a:r>
              <a:rPr kumimoji="1" lang="en-US" altLang="zh-CN" sz="3200" dirty="0">
                <a:effectLst/>
                <a:latin typeface="Times New Roman" pitchFamily="18" charset="0"/>
                <a:ea typeface="宋体" pitchFamily="2" charset="-122"/>
              </a:rPr>
              <a:t>        return A[i][j] + max(</a:t>
            </a:r>
            <a:r>
              <a:rPr kumimoji="1" lang="en-US" altLang="zh-CN" sz="3200" dirty="0" err="1">
                <a:effectLst/>
                <a:latin typeface="Times New Roman" pitchFamily="18" charset="0"/>
                <a:ea typeface="宋体" pitchFamily="2" charset="-122"/>
              </a:rPr>
              <a:t>Tower_R</a:t>
            </a:r>
            <a:r>
              <a:rPr kumimoji="1" lang="en-US" altLang="zh-CN" sz="3200" dirty="0">
                <a:effectLst/>
                <a:latin typeface="Times New Roman" pitchFamily="18" charset="0"/>
                <a:ea typeface="宋体" pitchFamily="2" charset="-122"/>
              </a:rPr>
              <a:t>(A, n, i+1, j</a:t>
            </a:r>
            <a:r>
              <a:rPr kumimoji="1" lang="en-US" altLang="zh-CN" sz="3200">
                <a:effectLst/>
                <a:latin typeface="Times New Roman" pitchFamily="18" charset="0"/>
                <a:ea typeface="宋体" pitchFamily="2" charset="-122"/>
              </a:rPr>
              <a:t>), </a:t>
            </a:r>
            <a:r>
              <a:rPr kumimoji="1" lang="en-US" altLang="zh-CN" sz="3200" smtClean="0">
                <a:effectLst/>
                <a:latin typeface="Times New Roman" pitchFamily="18" charset="0"/>
                <a:ea typeface="宋体" pitchFamily="2" charset="-122"/>
              </a:rPr>
              <a:t>\</a:t>
            </a:r>
          </a:p>
          <a:p>
            <a:pPr eaLnBrk="1" hangingPunct="1">
              <a:lnSpc>
                <a:spcPct val="100000"/>
              </a:lnSpc>
            </a:pPr>
            <a:r>
              <a:rPr kumimoji="1" lang="en-US" altLang="zh-CN" sz="3200">
                <a:effectLst/>
                <a:latin typeface="Times New Roman" pitchFamily="18" charset="0"/>
                <a:ea typeface="宋体" pitchFamily="2" charset="-122"/>
              </a:rPr>
              <a:t> </a:t>
            </a:r>
            <a:r>
              <a:rPr kumimoji="1" lang="en-US" altLang="zh-CN" sz="3200" smtClean="0">
                <a:effectLst/>
                <a:latin typeface="Times New Roman" pitchFamily="18" charset="0"/>
                <a:ea typeface="宋体" pitchFamily="2" charset="-122"/>
              </a:rPr>
              <a:t>                                          Tower_R(A</a:t>
            </a:r>
            <a:r>
              <a:rPr kumimoji="1" lang="en-US" altLang="zh-CN" sz="3200" dirty="0">
                <a:effectLst/>
                <a:latin typeface="Times New Roman" pitchFamily="18" charset="0"/>
                <a:ea typeface="宋体" pitchFamily="2" charset="-122"/>
              </a:rPr>
              <a:t>, n, i+1, j+1))</a:t>
            </a:r>
          </a:p>
        </p:txBody>
      </p:sp>
      <p:sp>
        <p:nvSpPr>
          <p:cNvPr id="3" name="Text Box 2"/>
          <p:cNvSpPr txBox="1">
            <a:spLocks noChangeArrowheads="1"/>
          </p:cNvSpPr>
          <p:nvPr/>
        </p:nvSpPr>
        <p:spPr bwMode="auto">
          <a:xfrm>
            <a:off x="16485" y="410651"/>
            <a:ext cx="7785100" cy="648426"/>
          </a:xfrm>
          <a:prstGeom prst="rect">
            <a:avLst/>
          </a:prstGeom>
          <a:noFill/>
          <a:ln w="9525">
            <a:noFill/>
            <a:miter lim="800000"/>
            <a:headEnd/>
            <a:tailEnd/>
          </a:ln>
          <a:effectLst/>
        </p:spPr>
        <p:txBody>
          <a:bodyPr lIns="112947" tIns="56473" rIns="112947" bIns="56473">
            <a:spAutoFit/>
          </a:bodyPr>
          <a:lstStyle/>
          <a:p>
            <a:pPr>
              <a:spcBef>
                <a:spcPct val="50000"/>
              </a:spcBef>
            </a:pPr>
            <a:r>
              <a:rPr lang="zh-CN" altLang="en-US" sz="3200" dirty="0" smtClean="0">
                <a:effectLst>
                  <a:outerShdw blurRad="38100" dist="38100" dir="2700000" algn="tl">
                    <a:srgbClr val="C0C0C0"/>
                  </a:outerShdw>
                </a:effectLst>
                <a:latin typeface="Times New Roman" pitchFamily="18" charset="0"/>
              </a:rPr>
              <a:t>算法一（递归）</a:t>
            </a:r>
            <a:endParaRPr lang="zh-CN" altLang="en-US" sz="3200" dirty="0">
              <a:effectLst>
                <a:outerShdw blurRad="38100" dist="38100" dir="2700000" algn="tl">
                  <a:srgbClr val="C0C0C0"/>
                </a:outerShdw>
              </a:effectLst>
              <a:latin typeface="Times New Roman"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6485" y="410651"/>
            <a:ext cx="7785100" cy="648426"/>
          </a:xfrm>
          <a:prstGeom prst="rect">
            <a:avLst/>
          </a:prstGeom>
          <a:noFill/>
          <a:ln w="9525">
            <a:noFill/>
            <a:miter lim="800000"/>
            <a:headEnd/>
            <a:tailEnd/>
          </a:ln>
          <a:effectLst/>
        </p:spPr>
        <p:txBody>
          <a:bodyPr lIns="112947" tIns="56473" rIns="112947" bIns="56473">
            <a:spAutoFit/>
          </a:bodyPr>
          <a:lstStyle/>
          <a:p>
            <a:pPr>
              <a:spcBef>
                <a:spcPct val="50000"/>
              </a:spcBef>
            </a:pPr>
            <a:r>
              <a:rPr lang="en-US" altLang="zh-CN" sz="3200" smtClean="0">
                <a:effectLst>
                  <a:outerShdw blurRad="38100" dist="38100" dir="2700000" algn="tl">
                    <a:srgbClr val="C0C0C0"/>
                  </a:outerShdw>
                </a:effectLst>
                <a:latin typeface="Times New Roman" pitchFamily="18" charset="0"/>
              </a:rPr>
              <a:t>【DP</a:t>
            </a:r>
            <a:r>
              <a:rPr lang="zh-CN" altLang="en-US" sz="3200" smtClean="0">
                <a:effectLst>
                  <a:outerShdw blurRad="38100" dist="38100" dir="2700000" algn="tl">
                    <a:srgbClr val="C0C0C0"/>
                  </a:outerShdw>
                </a:effectLst>
                <a:latin typeface="Times New Roman" pitchFamily="18" charset="0"/>
              </a:rPr>
              <a:t>设计思路</a:t>
            </a:r>
            <a:r>
              <a:rPr lang="en-US" altLang="zh-CN" sz="3200" smtClean="0">
                <a:effectLst>
                  <a:outerShdw blurRad="38100" dist="38100" dir="2700000" algn="tl">
                    <a:srgbClr val="C0C0C0"/>
                  </a:outerShdw>
                </a:effectLst>
                <a:latin typeface="Times New Roman" pitchFamily="18" charset="0"/>
              </a:rPr>
              <a:t>】</a:t>
            </a:r>
            <a:endParaRPr lang="zh-CN" altLang="en-US" sz="3200" dirty="0">
              <a:effectLst>
                <a:outerShdw blurRad="38100" dist="38100" dir="2700000" algn="tl">
                  <a:srgbClr val="C0C0C0"/>
                </a:outerShdw>
              </a:effectLst>
              <a:latin typeface="Times New Roman" pitchFamily="18" charset="0"/>
            </a:endParaRPr>
          </a:p>
        </p:txBody>
      </p:sp>
      <p:sp>
        <p:nvSpPr>
          <p:cNvPr id="3" name="Text Box 2"/>
          <p:cNvSpPr txBox="1">
            <a:spLocks noChangeArrowheads="1"/>
          </p:cNvSpPr>
          <p:nvPr/>
        </p:nvSpPr>
        <p:spPr bwMode="auto">
          <a:xfrm>
            <a:off x="28415" y="1114432"/>
            <a:ext cx="9144000" cy="2421219"/>
          </a:xfrm>
          <a:prstGeom prst="rect">
            <a:avLst/>
          </a:prstGeom>
          <a:noFill/>
          <a:ln w="9525">
            <a:noFill/>
            <a:miter lim="800000"/>
            <a:headEnd/>
            <a:tailEnd/>
          </a:ln>
          <a:effectLst/>
        </p:spPr>
        <p:txBody>
          <a:bodyPr wrap="square" lIns="112947" tIns="56473" rIns="112947" bIns="56473">
            <a:spAutoFit/>
          </a:bodyPr>
          <a:lstStyle>
            <a:defPPr>
              <a:defRPr lang="en-US"/>
            </a:defPPr>
            <a:lvl1pPr indent="898525" algn="just">
              <a:spcBef>
                <a:spcPct val="50000"/>
              </a:spcBef>
              <a:defRPr sz="3200">
                <a:effectLst>
                  <a:outerShdw blurRad="38100" dist="38100" dir="2700000" algn="tl">
                    <a:srgbClr val="C0C0C0"/>
                  </a:outerShdw>
                </a:effectLst>
                <a:latin typeface="Times New Roman" pitchFamily="18" charset="0"/>
                <a:ea typeface="+mn-ea"/>
                <a:cs typeface="Times New Roman" pitchFamily="18" charset="0"/>
              </a:defRPr>
            </a:lvl1pPr>
          </a:lstStyle>
          <a:p>
            <a:r>
              <a:rPr lang="zh-CN" altLang="en-US" dirty="0"/>
              <a:t>采用如下图所示的</a:t>
            </a:r>
            <a:r>
              <a:rPr lang="en-US" altLang="zh-CN" dirty="0" err="1"/>
              <a:t>n×n</a:t>
            </a:r>
            <a:r>
              <a:rPr lang="zh-CN" altLang="en-US" dirty="0"/>
              <a:t>二维数组</a:t>
            </a:r>
            <a:r>
              <a:rPr lang="en-US" altLang="zh-CN" dirty="0"/>
              <a:t>A</a:t>
            </a:r>
            <a:r>
              <a:rPr lang="zh-CN" altLang="en-US" dirty="0"/>
              <a:t>存放树塔，再定义一个</a:t>
            </a:r>
            <a:r>
              <a:rPr lang="en-US" altLang="zh-CN" dirty="0"/>
              <a:t>n</a:t>
            </a:r>
            <a:r>
              <a:rPr lang="zh-CN" altLang="en-US" dirty="0"/>
              <a:t>个元素的一维数组</a:t>
            </a:r>
            <a:r>
              <a:rPr lang="en-US" altLang="zh-CN" dirty="0"/>
              <a:t>B</a:t>
            </a:r>
            <a:r>
              <a:rPr lang="zh-CN" altLang="en-US" dirty="0"/>
              <a:t>存放中间结果。初始时，用</a:t>
            </a:r>
            <a:r>
              <a:rPr lang="en-US" altLang="zh-CN" dirty="0"/>
              <a:t>A</a:t>
            </a:r>
            <a:r>
              <a:rPr lang="zh-CN" altLang="en-US" dirty="0"/>
              <a:t>的下三角存放树塔数据，</a:t>
            </a:r>
            <a:r>
              <a:rPr lang="en-US" altLang="zh-CN" dirty="0"/>
              <a:t>B</a:t>
            </a:r>
            <a:r>
              <a:rPr lang="zh-CN" altLang="en-US" dirty="0"/>
              <a:t>中存放树塔底部一层的数据。</a:t>
            </a:r>
          </a:p>
        </p:txBody>
      </p:sp>
      <p:pic>
        <p:nvPicPr>
          <p:cNvPr id="4" name="图片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33420" y="3644974"/>
            <a:ext cx="4533989" cy="2844366"/>
          </a:xfrm>
          <a:prstGeom prst="rect">
            <a:avLst/>
          </a:prstGeom>
          <a:noFill/>
          <a:ln>
            <a:noFill/>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图片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61710" y="0"/>
            <a:ext cx="4533989" cy="2844366"/>
          </a:xfrm>
          <a:prstGeom prst="rect">
            <a:avLst/>
          </a:prstGeom>
          <a:noFill/>
          <a:ln>
            <a:noFill/>
          </a:ln>
        </p:spPr>
      </p:pic>
      <p:sp>
        <p:nvSpPr>
          <p:cNvPr id="5" name="TextBox 4"/>
          <p:cNvSpPr txBox="1"/>
          <p:nvPr/>
        </p:nvSpPr>
        <p:spPr>
          <a:xfrm>
            <a:off x="2636785" y="3113965"/>
            <a:ext cx="765086" cy="476669"/>
          </a:xfrm>
          <a:prstGeom prst="rect">
            <a:avLst/>
          </a:prstGeom>
          <a:solidFill>
            <a:schemeClr val="bg2"/>
          </a:solidFill>
          <a:ln>
            <a:solidFill>
              <a:schemeClr val="tx1"/>
            </a:solidFill>
          </a:ln>
        </p:spPr>
        <p:txBody>
          <a:bodyPr wrap="square" rtlCol="0">
            <a:spAutoFit/>
          </a:bodyPr>
          <a:lstStyle/>
          <a:p>
            <a:pPr algn="ctr"/>
            <a:r>
              <a:rPr lang="en-US" altLang="zh-CN" sz="2400" smtClean="0"/>
              <a:t>14</a:t>
            </a:r>
            <a:endParaRPr lang="zh-CN" altLang="en-US" sz="2400"/>
          </a:p>
        </p:txBody>
      </p:sp>
      <p:sp>
        <p:nvSpPr>
          <p:cNvPr id="6" name="TextBox 5"/>
          <p:cNvSpPr txBox="1"/>
          <p:nvPr/>
        </p:nvSpPr>
        <p:spPr>
          <a:xfrm>
            <a:off x="3405936" y="3113965"/>
            <a:ext cx="765086" cy="476669"/>
          </a:xfrm>
          <a:prstGeom prst="rect">
            <a:avLst/>
          </a:prstGeom>
          <a:solidFill>
            <a:schemeClr val="bg2"/>
          </a:solidFill>
          <a:ln>
            <a:solidFill>
              <a:schemeClr val="tx1"/>
            </a:solidFill>
          </a:ln>
        </p:spPr>
        <p:txBody>
          <a:bodyPr wrap="square" rtlCol="0">
            <a:spAutoFit/>
          </a:bodyPr>
          <a:lstStyle/>
          <a:p>
            <a:pPr algn="ctr"/>
            <a:r>
              <a:rPr lang="en-US" altLang="zh-CN" sz="2400" smtClean="0"/>
              <a:t>22</a:t>
            </a:r>
            <a:endParaRPr lang="zh-CN" altLang="en-US" sz="2400"/>
          </a:p>
        </p:txBody>
      </p:sp>
      <p:sp>
        <p:nvSpPr>
          <p:cNvPr id="7" name="TextBox 6"/>
          <p:cNvSpPr txBox="1"/>
          <p:nvPr/>
        </p:nvSpPr>
        <p:spPr>
          <a:xfrm>
            <a:off x="4166954" y="3113965"/>
            <a:ext cx="765086" cy="476669"/>
          </a:xfrm>
          <a:prstGeom prst="rect">
            <a:avLst/>
          </a:prstGeom>
          <a:solidFill>
            <a:schemeClr val="bg2"/>
          </a:solidFill>
          <a:ln>
            <a:solidFill>
              <a:schemeClr val="tx1"/>
            </a:solidFill>
          </a:ln>
        </p:spPr>
        <p:txBody>
          <a:bodyPr wrap="square" rtlCol="0">
            <a:spAutoFit/>
          </a:bodyPr>
          <a:lstStyle/>
          <a:p>
            <a:pPr algn="ctr"/>
            <a:r>
              <a:rPr lang="en-US" altLang="zh-CN" sz="2400" smtClean="0"/>
              <a:t>37</a:t>
            </a:r>
            <a:endParaRPr lang="zh-CN" altLang="en-US" sz="2400"/>
          </a:p>
        </p:txBody>
      </p:sp>
      <p:sp>
        <p:nvSpPr>
          <p:cNvPr id="8" name="TextBox 7"/>
          <p:cNvSpPr txBox="1"/>
          <p:nvPr/>
        </p:nvSpPr>
        <p:spPr>
          <a:xfrm>
            <a:off x="4922670" y="3113965"/>
            <a:ext cx="765086" cy="476669"/>
          </a:xfrm>
          <a:prstGeom prst="rect">
            <a:avLst/>
          </a:prstGeom>
          <a:solidFill>
            <a:schemeClr val="bg2"/>
          </a:solidFill>
          <a:ln>
            <a:solidFill>
              <a:schemeClr val="tx1"/>
            </a:solidFill>
          </a:ln>
        </p:spPr>
        <p:txBody>
          <a:bodyPr wrap="square" rtlCol="0">
            <a:spAutoFit/>
          </a:bodyPr>
          <a:lstStyle/>
          <a:p>
            <a:pPr algn="ctr"/>
            <a:r>
              <a:rPr lang="en-US" altLang="zh-CN" sz="2400" smtClean="0"/>
              <a:t>18</a:t>
            </a:r>
            <a:endParaRPr lang="zh-CN" altLang="en-US" sz="2400"/>
          </a:p>
        </p:txBody>
      </p:sp>
      <p:sp>
        <p:nvSpPr>
          <p:cNvPr id="9" name="TextBox 8"/>
          <p:cNvSpPr txBox="1"/>
          <p:nvPr/>
        </p:nvSpPr>
        <p:spPr>
          <a:xfrm>
            <a:off x="5683688" y="3113965"/>
            <a:ext cx="765086" cy="476669"/>
          </a:xfrm>
          <a:prstGeom prst="rect">
            <a:avLst/>
          </a:prstGeom>
          <a:solidFill>
            <a:schemeClr val="bg2"/>
          </a:solidFill>
          <a:ln>
            <a:solidFill>
              <a:schemeClr val="tx1"/>
            </a:solidFill>
          </a:ln>
        </p:spPr>
        <p:txBody>
          <a:bodyPr wrap="square" rtlCol="0">
            <a:spAutoFit/>
          </a:bodyPr>
          <a:lstStyle/>
          <a:p>
            <a:pPr algn="ctr"/>
            <a:r>
              <a:rPr lang="en-US" altLang="zh-CN" sz="2400" smtClean="0"/>
              <a:t>14</a:t>
            </a:r>
            <a:endParaRPr lang="zh-CN" altLang="en-US" sz="2400"/>
          </a:p>
        </p:txBody>
      </p:sp>
      <p:sp>
        <p:nvSpPr>
          <p:cNvPr id="10" name="TextBox 9"/>
          <p:cNvSpPr txBox="1"/>
          <p:nvPr/>
        </p:nvSpPr>
        <p:spPr>
          <a:xfrm>
            <a:off x="2628280" y="3834045"/>
            <a:ext cx="765086" cy="476669"/>
          </a:xfrm>
          <a:prstGeom prst="rect">
            <a:avLst/>
          </a:prstGeom>
          <a:solidFill>
            <a:schemeClr val="bg2"/>
          </a:solidFill>
          <a:ln>
            <a:solidFill>
              <a:schemeClr val="tx1"/>
            </a:solidFill>
          </a:ln>
        </p:spPr>
        <p:txBody>
          <a:bodyPr wrap="square" rtlCol="0">
            <a:spAutoFit/>
          </a:bodyPr>
          <a:lstStyle/>
          <a:p>
            <a:pPr algn="ctr"/>
            <a:r>
              <a:rPr lang="en-US" altLang="zh-CN" sz="2400" smtClean="0"/>
              <a:t>47</a:t>
            </a:r>
            <a:endParaRPr lang="zh-CN" altLang="en-US" sz="2400"/>
          </a:p>
        </p:txBody>
      </p:sp>
      <p:sp>
        <p:nvSpPr>
          <p:cNvPr id="11" name="TextBox 10"/>
          <p:cNvSpPr txBox="1"/>
          <p:nvPr/>
        </p:nvSpPr>
        <p:spPr>
          <a:xfrm>
            <a:off x="3397431" y="3834045"/>
            <a:ext cx="765086" cy="476669"/>
          </a:xfrm>
          <a:prstGeom prst="rect">
            <a:avLst/>
          </a:prstGeom>
          <a:solidFill>
            <a:schemeClr val="bg2"/>
          </a:solidFill>
          <a:ln>
            <a:solidFill>
              <a:schemeClr val="tx1"/>
            </a:solidFill>
          </a:ln>
        </p:spPr>
        <p:txBody>
          <a:bodyPr wrap="square" rtlCol="0">
            <a:spAutoFit/>
          </a:bodyPr>
          <a:lstStyle/>
          <a:p>
            <a:pPr algn="ctr"/>
            <a:r>
              <a:rPr lang="en-US" altLang="zh-CN" sz="2400" smtClean="0"/>
              <a:t>60</a:t>
            </a:r>
            <a:endParaRPr lang="zh-CN" altLang="en-US" sz="2400"/>
          </a:p>
        </p:txBody>
      </p:sp>
      <p:sp>
        <p:nvSpPr>
          <p:cNvPr id="12" name="TextBox 11"/>
          <p:cNvSpPr txBox="1"/>
          <p:nvPr/>
        </p:nvSpPr>
        <p:spPr>
          <a:xfrm>
            <a:off x="4158449" y="3834045"/>
            <a:ext cx="765086" cy="476669"/>
          </a:xfrm>
          <a:prstGeom prst="rect">
            <a:avLst/>
          </a:prstGeom>
          <a:solidFill>
            <a:schemeClr val="bg2"/>
          </a:solidFill>
          <a:ln>
            <a:solidFill>
              <a:schemeClr val="tx1"/>
            </a:solidFill>
          </a:ln>
        </p:spPr>
        <p:txBody>
          <a:bodyPr wrap="square" rtlCol="0">
            <a:spAutoFit/>
          </a:bodyPr>
          <a:lstStyle/>
          <a:p>
            <a:pPr algn="ctr"/>
            <a:r>
              <a:rPr lang="en-US" altLang="zh-CN" sz="2400" smtClean="0"/>
              <a:t>72</a:t>
            </a:r>
            <a:endParaRPr lang="zh-CN" altLang="en-US" sz="2400"/>
          </a:p>
        </p:txBody>
      </p:sp>
      <p:sp>
        <p:nvSpPr>
          <p:cNvPr id="13" name="TextBox 12"/>
          <p:cNvSpPr txBox="1"/>
          <p:nvPr/>
        </p:nvSpPr>
        <p:spPr>
          <a:xfrm>
            <a:off x="4914165" y="3834045"/>
            <a:ext cx="765086" cy="476669"/>
          </a:xfrm>
          <a:prstGeom prst="rect">
            <a:avLst/>
          </a:prstGeom>
          <a:solidFill>
            <a:schemeClr val="bg2"/>
          </a:solidFill>
          <a:ln>
            <a:solidFill>
              <a:schemeClr val="tx1"/>
            </a:solidFill>
          </a:ln>
        </p:spPr>
        <p:txBody>
          <a:bodyPr wrap="square" rtlCol="0">
            <a:spAutoFit/>
          </a:bodyPr>
          <a:lstStyle/>
          <a:p>
            <a:pPr algn="ctr"/>
            <a:r>
              <a:rPr lang="en-US" altLang="zh-CN" sz="2400" smtClean="0"/>
              <a:t>37</a:t>
            </a:r>
            <a:endParaRPr lang="zh-CN" altLang="en-US" sz="2400"/>
          </a:p>
        </p:txBody>
      </p:sp>
      <p:sp>
        <p:nvSpPr>
          <p:cNvPr id="14" name="TextBox 13"/>
          <p:cNvSpPr txBox="1"/>
          <p:nvPr/>
        </p:nvSpPr>
        <p:spPr>
          <a:xfrm>
            <a:off x="5675183" y="3834045"/>
            <a:ext cx="765086" cy="476669"/>
          </a:xfrm>
          <a:prstGeom prst="rect">
            <a:avLst/>
          </a:prstGeom>
          <a:noFill/>
          <a:ln>
            <a:solidFill>
              <a:schemeClr val="tx1"/>
            </a:solidFill>
          </a:ln>
        </p:spPr>
        <p:txBody>
          <a:bodyPr wrap="square" rtlCol="0">
            <a:spAutoFit/>
          </a:bodyPr>
          <a:lstStyle/>
          <a:p>
            <a:pPr algn="ctr"/>
            <a:r>
              <a:rPr lang="en-US" altLang="zh-CN" sz="2400" smtClean="0"/>
              <a:t>14</a:t>
            </a:r>
            <a:endParaRPr lang="zh-CN" altLang="en-US" sz="2400"/>
          </a:p>
        </p:txBody>
      </p:sp>
      <p:sp>
        <p:nvSpPr>
          <p:cNvPr id="15" name="TextBox 14"/>
          <p:cNvSpPr txBox="1"/>
          <p:nvPr/>
        </p:nvSpPr>
        <p:spPr>
          <a:xfrm>
            <a:off x="2618910" y="4554125"/>
            <a:ext cx="765086" cy="476669"/>
          </a:xfrm>
          <a:prstGeom prst="rect">
            <a:avLst/>
          </a:prstGeom>
          <a:solidFill>
            <a:schemeClr val="bg2"/>
          </a:solidFill>
          <a:ln>
            <a:solidFill>
              <a:schemeClr val="tx1"/>
            </a:solidFill>
          </a:ln>
        </p:spPr>
        <p:txBody>
          <a:bodyPr wrap="square" rtlCol="0">
            <a:spAutoFit/>
          </a:bodyPr>
          <a:lstStyle/>
          <a:p>
            <a:pPr algn="ctr"/>
            <a:r>
              <a:rPr lang="en-US" altLang="zh-CN" sz="2400" smtClean="0"/>
              <a:t>71</a:t>
            </a:r>
            <a:endParaRPr lang="zh-CN" altLang="en-US" sz="2400"/>
          </a:p>
        </p:txBody>
      </p:sp>
      <p:sp>
        <p:nvSpPr>
          <p:cNvPr id="16" name="TextBox 15"/>
          <p:cNvSpPr txBox="1"/>
          <p:nvPr/>
        </p:nvSpPr>
        <p:spPr>
          <a:xfrm>
            <a:off x="3388061" y="4554125"/>
            <a:ext cx="765086" cy="476669"/>
          </a:xfrm>
          <a:prstGeom prst="rect">
            <a:avLst/>
          </a:prstGeom>
          <a:solidFill>
            <a:schemeClr val="bg2"/>
          </a:solidFill>
          <a:ln>
            <a:solidFill>
              <a:schemeClr val="tx1"/>
            </a:solidFill>
          </a:ln>
        </p:spPr>
        <p:txBody>
          <a:bodyPr wrap="square" rtlCol="0">
            <a:spAutoFit/>
          </a:bodyPr>
          <a:lstStyle/>
          <a:p>
            <a:pPr algn="ctr"/>
            <a:r>
              <a:rPr lang="en-US" altLang="zh-CN" sz="2400" smtClean="0"/>
              <a:t>92</a:t>
            </a:r>
            <a:endParaRPr lang="zh-CN" altLang="en-US" sz="2400"/>
          </a:p>
        </p:txBody>
      </p:sp>
      <p:sp>
        <p:nvSpPr>
          <p:cNvPr id="17" name="TextBox 16"/>
          <p:cNvSpPr txBox="1"/>
          <p:nvPr/>
        </p:nvSpPr>
        <p:spPr>
          <a:xfrm>
            <a:off x="4149079" y="4554125"/>
            <a:ext cx="765086" cy="476669"/>
          </a:xfrm>
          <a:prstGeom prst="rect">
            <a:avLst/>
          </a:prstGeom>
          <a:solidFill>
            <a:schemeClr val="bg2"/>
          </a:solidFill>
          <a:ln>
            <a:solidFill>
              <a:schemeClr val="tx1"/>
            </a:solidFill>
          </a:ln>
        </p:spPr>
        <p:txBody>
          <a:bodyPr wrap="square" rtlCol="0">
            <a:spAutoFit/>
          </a:bodyPr>
          <a:lstStyle/>
          <a:p>
            <a:pPr algn="ctr"/>
            <a:r>
              <a:rPr lang="en-US" altLang="zh-CN" sz="2400" smtClean="0"/>
              <a:t>87</a:t>
            </a:r>
            <a:endParaRPr lang="zh-CN" altLang="en-US" sz="2400"/>
          </a:p>
        </p:txBody>
      </p:sp>
      <p:sp>
        <p:nvSpPr>
          <p:cNvPr id="18" name="TextBox 17"/>
          <p:cNvSpPr txBox="1"/>
          <p:nvPr/>
        </p:nvSpPr>
        <p:spPr>
          <a:xfrm>
            <a:off x="4904795" y="4554125"/>
            <a:ext cx="765086" cy="476669"/>
          </a:xfrm>
          <a:prstGeom prst="rect">
            <a:avLst/>
          </a:prstGeom>
          <a:noFill/>
          <a:ln>
            <a:solidFill>
              <a:schemeClr val="tx1"/>
            </a:solidFill>
          </a:ln>
        </p:spPr>
        <p:txBody>
          <a:bodyPr wrap="square" rtlCol="0">
            <a:spAutoFit/>
          </a:bodyPr>
          <a:lstStyle/>
          <a:p>
            <a:pPr algn="ctr"/>
            <a:r>
              <a:rPr lang="en-US" altLang="zh-CN" sz="2400" smtClean="0"/>
              <a:t>37</a:t>
            </a:r>
            <a:endParaRPr lang="zh-CN" altLang="en-US" sz="2400"/>
          </a:p>
        </p:txBody>
      </p:sp>
      <p:sp>
        <p:nvSpPr>
          <p:cNvPr id="19" name="TextBox 18"/>
          <p:cNvSpPr txBox="1"/>
          <p:nvPr/>
        </p:nvSpPr>
        <p:spPr>
          <a:xfrm>
            <a:off x="5665813" y="4554125"/>
            <a:ext cx="765086" cy="476669"/>
          </a:xfrm>
          <a:prstGeom prst="rect">
            <a:avLst/>
          </a:prstGeom>
          <a:noFill/>
          <a:ln>
            <a:solidFill>
              <a:schemeClr val="tx1"/>
            </a:solidFill>
          </a:ln>
        </p:spPr>
        <p:txBody>
          <a:bodyPr wrap="square" rtlCol="0">
            <a:spAutoFit/>
          </a:bodyPr>
          <a:lstStyle/>
          <a:p>
            <a:pPr algn="ctr"/>
            <a:r>
              <a:rPr lang="en-US" altLang="zh-CN" sz="2400" smtClean="0"/>
              <a:t>14</a:t>
            </a:r>
            <a:endParaRPr lang="zh-CN" altLang="en-US" sz="2400"/>
          </a:p>
        </p:txBody>
      </p:sp>
      <p:sp>
        <p:nvSpPr>
          <p:cNvPr id="20" name="TextBox 19"/>
          <p:cNvSpPr txBox="1"/>
          <p:nvPr/>
        </p:nvSpPr>
        <p:spPr>
          <a:xfrm>
            <a:off x="2614842" y="5274205"/>
            <a:ext cx="765086" cy="476669"/>
          </a:xfrm>
          <a:prstGeom prst="rect">
            <a:avLst/>
          </a:prstGeom>
          <a:solidFill>
            <a:schemeClr val="bg2"/>
          </a:solidFill>
          <a:ln>
            <a:solidFill>
              <a:schemeClr val="tx1"/>
            </a:solidFill>
          </a:ln>
        </p:spPr>
        <p:txBody>
          <a:bodyPr wrap="square" rtlCol="0">
            <a:spAutoFit/>
          </a:bodyPr>
          <a:lstStyle/>
          <a:p>
            <a:pPr algn="ctr"/>
            <a:r>
              <a:rPr lang="en-US" altLang="zh-CN" sz="2400" smtClean="0"/>
              <a:t>103</a:t>
            </a:r>
            <a:endParaRPr lang="zh-CN" altLang="en-US" sz="2400"/>
          </a:p>
        </p:txBody>
      </p:sp>
      <p:sp>
        <p:nvSpPr>
          <p:cNvPr id="21" name="TextBox 20"/>
          <p:cNvSpPr txBox="1"/>
          <p:nvPr/>
        </p:nvSpPr>
        <p:spPr>
          <a:xfrm>
            <a:off x="3383993" y="5274205"/>
            <a:ext cx="765086" cy="476669"/>
          </a:xfrm>
          <a:prstGeom prst="rect">
            <a:avLst/>
          </a:prstGeom>
          <a:solidFill>
            <a:schemeClr val="bg2"/>
          </a:solidFill>
          <a:ln>
            <a:solidFill>
              <a:schemeClr val="tx1"/>
            </a:solidFill>
          </a:ln>
        </p:spPr>
        <p:txBody>
          <a:bodyPr wrap="square" rtlCol="0">
            <a:spAutoFit/>
          </a:bodyPr>
          <a:lstStyle/>
          <a:p>
            <a:pPr algn="ctr"/>
            <a:r>
              <a:rPr lang="en-US" altLang="zh-CN" sz="2400" smtClean="0"/>
              <a:t>123</a:t>
            </a:r>
            <a:endParaRPr lang="zh-CN" altLang="en-US" sz="2400"/>
          </a:p>
        </p:txBody>
      </p:sp>
      <p:sp>
        <p:nvSpPr>
          <p:cNvPr id="22" name="TextBox 21"/>
          <p:cNvSpPr txBox="1"/>
          <p:nvPr/>
        </p:nvSpPr>
        <p:spPr>
          <a:xfrm>
            <a:off x="4145011" y="5274205"/>
            <a:ext cx="765086" cy="476669"/>
          </a:xfrm>
          <a:prstGeom prst="rect">
            <a:avLst/>
          </a:prstGeom>
          <a:noFill/>
          <a:ln>
            <a:solidFill>
              <a:schemeClr val="tx1"/>
            </a:solidFill>
          </a:ln>
        </p:spPr>
        <p:txBody>
          <a:bodyPr wrap="square" rtlCol="0">
            <a:spAutoFit/>
          </a:bodyPr>
          <a:lstStyle/>
          <a:p>
            <a:pPr algn="ctr"/>
            <a:r>
              <a:rPr lang="en-US" altLang="zh-CN" sz="2400" smtClean="0"/>
              <a:t>87</a:t>
            </a:r>
            <a:endParaRPr lang="zh-CN" altLang="en-US" sz="2400"/>
          </a:p>
        </p:txBody>
      </p:sp>
      <p:sp>
        <p:nvSpPr>
          <p:cNvPr id="23" name="TextBox 22"/>
          <p:cNvSpPr txBox="1"/>
          <p:nvPr/>
        </p:nvSpPr>
        <p:spPr>
          <a:xfrm>
            <a:off x="4900727" y="5274205"/>
            <a:ext cx="765086" cy="476669"/>
          </a:xfrm>
          <a:prstGeom prst="rect">
            <a:avLst/>
          </a:prstGeom>
          <a:noFill/>
          <a:ln>
            <a:solidFill>
              <a:schemeClr val="tx1"/>
            </a:solidFill>
          </a:ln>
        </p:spPr>
        <p:txBody>
          <a:bodyPr wrap="square" rtlCol="0">
            <a:spAutoFit/>
          </a:bodyPr>
          <a:lstStyle/>
          <a:p>
            <a:pPr algn="ctr"/>
            <a:r>
              <a:rPr lang="en-US" altLang="zh-CN" sz="2400" smtClean="0"/>
              <a:t>37</a:t>
            </a:r>
            <a:endParaRPr lang="zh-CN" altLang="en-US" sz="2400"/>
          </a:p>
        </p:txBody>
      </p:sp>
      <p:sp>
        <p:nvSpPr>
          <p:cNvPr id="24" name="TextBox 23"/>
          <p:cNvSpPr txBox="1"/>
          <p:nvPr/>
        </p:nvSpPr>
        <p:spPr>
          <a:xfrm>
            <a:off x="5661745" y="5274205"/>
            <a:ext cx="765086" cy="476669"/>
          </a:xfrm>
          <a:prstGeom prst="rect">
            <a:avLst/>
          </a:prstGeom>
          <a:noFill/>
          <a:ln>
            <a:solidFill>
              <a:schemeClr val="tx1"/>
            </a:solidFill>
          </a:ln>
        </p:spPr>
        <p:txBody>
          <a:bodyPr wrap="square" rtlCol="0">
            <a:spAutoFit/>
          </a:bodyPr>
          <a:lstStyle/>
          <a:p>
            <a:pPr algn="ctr"/>
            <a:r>
              <a:rPr lang="en-US" altLang="zh-CN" sz="2400" smtClean="0"/>
              <a:t>14</a:t>
            </a:r>
            <a:endParaRPr lang="zh-CN" altLang="en-US" sz="2400"/>
          </a:p>
        </p:txBody>
      </p:sp>
      <p:sp>
        <p:nvSpPr>
          <p:cNvPr id="25" name="TextBox 24"/>
          <p:cNvSpPr txBox="1"/>
          <p:nvPr/>
        </p:nvSpPr>
        <p:spPr>
          <a:xfrm>
            <a:off x="2605216" y="5994285"/>
            <a:ext cx="765086" cy="476669"/>
          </a:xfrm>
          <a:prstGeom prst="rect">
            <a:avLst/>
          </a:prstGeom>
          <a:solidFill>
            <a:srgbClr val="00CC99"/>
          </a:solidFill>
          <a:ln>
            <a:solidFill>
              <a:schemeClr val="tx1"/>
            </a:solidFill>
          </a:ln>
        </p:spPr>
        <p:txBody>
          <a:bodyPr wrap="square" rtlCol="0">
            <a:spAutoFit/>
          </a:bodyPr>
          <a:lstStyle/>
          <a:p>
            <a:pPr algn="ctr"/>
            <a:r>
              <a:rPr lang="en-US" altLang="zh-CN" sz="2400" smtClean="0"/>
              <a:t>140</a:t>
            </a:r>
            <a:endParaRPr lang="zh-CN" altLang="en-US" sz="2400"/>
          </a:p>
        </p:txBody>
      </p:sp>
      <p:sp>
        <p:nvSpPr>
          <p:cNvPr id="26" name="TextBox 25"/>
          <p:cNvSpPr txBox="1"/>
          <p:nvPr/>
        </p:nvSpPr>
        <p:spPr>
          <a:xfrm>
            <a:off x="3374367" y="5994285"/>
            <a:ext cx="765086" cy="476669"/>
          </a:xfrm>
          <a:prstGeom prst="rect">
            <a:avLst/>
          </a:prstGeom>
          <a:noFill/>
          <a:ln>
            <a:solidFill>
              <a:schemeClr val="tx1"/>
            </a:solidFill>
          </a:ln>
        </p:spPr>
        <p:txBody>
          <a:bodyPr wrap="square" rtlCol="0">
            <a:spAutoFit/>
          </a:bodyPr>
          <a:lstStyle/>
          <a:p>
            <a:pPr algn="ctr"/>
            <a:r>
              <a:rPr lang="en-US" altLang="zh-CN" sz="2400" smtClean="0"/>
              <a:t>123</a:t>
            </a:r>
            <a:endParaRPr lang="zh-CN" altLang="en-US" sz="2400"/>
          </a:p>
        </p:txBody>
      </p:sp>
      <p:sp>
        <p:nvSpPr>
          <p:cNvPr id="27" name="TextBox 26"/>
          <p:cNvSpPr txBox="1"/>
          <p:nvPr/>
        </p:nvSpPr>
        <p:spPr>
          <a:xfrm>
            <a:off x="4135385" y="5994285"/>
            <a:ext cx="765086" cy="476669"/>
          </a:xfrm>
          <a:prstGeom prst="rect">
            <a:avLst/>
          </a:prstGeom>
          <a:noFill/>
          <a:ln>
            <a:solidFill>
              <a:schemeClr val="tx1"/>
            </a:solidFill>
          </a:ln>
        </p:spPr>
        <p:txBody>
          <a:bodyPr wrap="square" rtlCol="0">
            <a:spAutoFit/>
          </a:bodyPr>
          <a:lstStyle/>
          <a:p>
            <a:pPr algn="ctr"/>
            <a:r>
              <a:rPr lang="en-US" altLang="zh-CN" sz="2400" smtClean="0"/>
              <a:t>87</a:t>
            </a:r>
            <a:endParaRPr lang="zh-CN" altLang="en-US" sz="2400"/>
          </a:p>
        </p:txBody>
      </p:sp>
      <p:sp>
        <p:nvSpPr>
          <p:cNvPr id="28" name="TextBox 27"/>
          <p:cNvSpPr txBox="1"/>
          <p:nvPr/>
        </p:nvSpPr>
        <p:spPr>
          <a:xfrm>
            <a:off x="4891101" y="5994285"/>
            <a:ext cx="765086" cy="476669"/>
          </a:xfrm>
          <a:prstGeom prst="rect">
            <a:avLst/>
          </a:prstGeom>
          <a:noFill/>
          <a:ln>
            <a:solidFill>
              <a:schemeClr val="tx1"/>
            </a:solidFill>
          </a:ln>
        </p:spPr>
        <p:txBody>
          <a:bodyPr wrap="square" rtlCol="0">
            <a:spAutoFit/>
          </a:bodyPr>
          <a:lstStyle/>
          <a:p>
            <a:pPr algn="ctr"/>
            <a:r>
              <a:rPr lang="en-US" altLang="zh-CN" sz="2400" smtClean="0"/>
              <a:t>37</a:t>
            </a:r>
            <a:endParaRPr lang="zh-CN" altLang="en-US" sz="2400"/>
          </a:p>
        </p:txBody>
      </p:sp>
      <p:sp>
        <p:nvSpPr>
          <p:cNvPr id="29" name="TextBox 28"/>
          <p:cNvSpPr txBox="1"/>
          <p:nvPr/>
        </p:nvSpPr>
        <p:spPr>
          <a:xfrm>
            <a:off x="5652119" y="5994285"/>
            <a:ext cx="765086" cy="476669"/>
          </a:xfrm>
          <a:prstGeom prst="rect">
            <a:avLst/>
          </a:prstGeom>
          <a:noFill/>
          <a:ln>
            <a:solidFill>
              <a:schemeClr val="tx1"/>
            </a:solidFill>
          </a:ln>
        </p:spPr>
        <p:txBody>
          <a:bodyPr wrap="square" rtlCol="0">
            <a:spAutoFit/>
          </a:bodyPr>
          <a:lstStyle/>
          <a:p>
            <a:pPr algn="ctr"/>
            <a:r>
              <a:rPr lang="en-US" altLang="zh-CN" sz="2400" smtClean="0"/>
              <a:t>14</a:t>
            </a:r>
            <a:endParaRPr lang="zh-CN" altLang="en-US" sz="2400"/>
          </a:p>
        </p:txBody>
      </p:sp>
    </p:spTree>
    <p:extLst>
      <p:ext uri="{BB962C8B-B14F-4D97-AF65-F5344CB8AC3E}">
        <p14:creationId xmlns:p14="http://schemas.microsoft.com/office/powerpoint/2010/main" val="403129032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1403775"/>
            <a:ext cx="9144000" cy="4768228"/>
          </a:xfrm>
          <a:prstGeom prst="rect">
            <a:avLst/>
          </a:prstGeom>
          <a:solidFill>
            <a:srgbClr val="00CC99"/>
          </a:solidFill>
          <a:ln w="9525">
            <a:noFill/>
            <a:miter lim="800000"/>
            <a:headEnd/>
            <a:tailEnd/>
          </a:ln>
        </p:spPr>
        <p:txBody>
          <a:bodyPr wrap="square">
            <a:spAutoFit/>
          </a:bodyPr>
          <a:lstStyle/>
          <a:p>
            <a:pPr eaLnBrk="1" hangingPunct="1"/>
            <a:r>
              <a:rPr kumimoji="1" lang="en-US" altLang="zh-CN" sz="3200" dirty="0" err="1">
                <a:effectLst/>
                <a:latin typeface="Times New Roman" pitchFamily="18" charset="0"/>
                <a:ea typeface="宋体" pitchFamily="2" charset="-122"/>
              </a:rPr>
              <a:t>def</a:t>
            </a:r>
            <a:r>
              <a:rPr kumimoji="1" lang="en-US" altLang="zh-CN" sz="3200" dirty="0">
                <a:effectLst/>
                <a:latin typeface="Times New Roman" pitchFamily="18" charset="0"/>
                <a:ea typeface="宋体" pitchFamily="2" charset="-122"/>
              </a:rPr>
              <a:t>  Tower( A ) : # </a:t>
            </a:r>
            <a:r>
              <a:rPr kumimoji="1" lang="zh-CN" altLang="en-US" sz="3200" dirty="0">
                <a:effectLst/>
                <a:latin typeface="Times New Roman" pitchFamily="18" charset="0"/>
                <a:ea typeface="宋体" pitchFamily="2" charset="-122"/>
              </a:rPr>
              <a:t>动态规划，仅给出最大值</a:t>
            </a:r>
          </a:p>
          <a:p>
            <a:pPr eaLnBrk="1" hangingPunct="1"/>
            <a:r>
              <a:rPr kumimoji="1" lang="zh-CN" altLang="en-US" sz="3200" dirty="0">
                <a:effectLst/>
                <a:latin typeface="Times New Roman" pitchFamily="18" charset="0"/>
                <a:ea typeface="宋体" pitchFamily="2" charset="-122"/>
              </a:rPr>
              <a:t>    </a:t>
            </a:r>
            <a:r>
              <a:rPr kumimoji="1" lang="en-US" altLang="zh-CN" sz="3200" dirty="0">
                <a:effectLst/>
                <a:latin typeface="Times New Roman" pitchFamily="18" charset="0"/>
                <a:ea typeface="宋体" pitchFamily="2" charset="-122"/>
              </a:rPr>
              <a:t>n = </a:t>
            </a:r>
            <a:r>
              <a:rPr kumimoji="1" lang="en-US" altLang="zh-CN" sz="3200" dirty="0" err="1">
                <a:effectLst/>
                <a:latin typeface="Times New Roman" pitchFamily="18" charset="0"/>
                <a:ea typeface="宋体" pitchFamily="2" charset="-122"/>
              </a:rPr>
              <a:t>len</a:t>
            </a:r>
            <a:r>
              <a:rPr kumimoji="1" lang="en-US" altLang="zh-CN" sz="3200" dirty="0">
                <a:effectLst/>
                <a:latin typeface="Times New Roman" pitchFamily="18" charset="0"/>
                <a:ea typeface="宋体" pitchFamily="2" charset="-122"/>
              </a:rPr>
              <a:t>(A)</a:t>
            </a:r>
          </a:p>
          <a:p>
            <a:pPr eaLnBrk="1" hangingPunct="1"/>
            <a:r>
              <a:rPr kumimoji="1" lang="en-US" altLang="zh-CN" sz="3200" dirty="0">
                <a:effectLst/>
                <a:latin typeface="Times New Roman" pitchFamily="18" charset="0"/>
                <a:ea typeface="宋体" pitchFamily="2" charset="-122"/>
              </a:rPr>
              <a:t>    B = [ 0 for i in range(n) ]</a:t>
            </a:r>
          </a:p>
          <a:p>
            <a:pPr eaLnBrk="1" hangingPunct="1"/>
            <a:r>
              <a:rPr kumimoji="1" lang="en-US" altLang="zh-CN" sz="3200" dirty="0">
                <a:effectLst/>
                <a:latin typeface="Times New Roman" pitchFamily="18" charset="0"/>
                <a:ea typeface="宋体" pitchFamily="2" charset="-122"/>
              </a:rPr>
              <a:t>    for i in range(n) : B[i] = A[0][i]</a:t>
            </a:r>
          </a:p>
          <a:p>
            <a:pPr eaLnBrk="1" hangingPunct="1"/>
            <a:r>
              <a:rPr kumimoji="1" lang="en-US" altLang="zh-CN" sz="3200" dirty="0">
                <a:effectLst/>
                <a:latin typeface="Times New Roman" pitchFamily="18" charset="0"/>
                <a:ea typeface="宋体" pitchFamily="2" charset="-122"/>
              </a:rPr>
              <a:t>    for  i in range(1, n) :</a:t>
            </a:r>
          </a:p>
          <a:p>
            <a:pPr eaLnBrk="1" hangingPunct="1"/>
            <a:r>
              <a:rPr kumimoji="1" lang="en-US" altLang="zh-CN" sz="3200" dirty="0">
                <a:effectLst/>
                <a:latin typeface="Times New Roman" pitchFamily="18" charset="0"/>
                <a:ea typeface="宋体" pitchFamily="2" charset="-122"/>
              </a:rPr>
              <a:t>        for  j in range(n-1) :</a:t>
            </a:r>
          </a:p>
          <a:p>
            <a:pPr eaLnBrk="1" hangingPunct="1"/>
            <a:r>
              <a:rPr kumimoji="1" lang="en-US" altLang="zh-CN" sz="3200" dirty="0">
                <a:effectLst/>
                <a:latin typeface="Times New Roman" pitchFamily="18" charset="0"/>
                <a:ea typeface="宋体" pitchFamily="2" charset="-122"/>
              </a:rPr>
              <a:t>            B[j] = max(B[j], B[j+1]) + A[i][j]</a:t>
            </a:r>
          </a:p>
          <a:p>
            <a:pPr eaLnBrk="1" hangingPunct="1"/>
            <a:r>
              <a:rPr kumimoji="1" lang="en-US" altLang="zh-CN" sz="3200" dirty="0">
                <a:effectLst/>
                <a:latin typeface="Times New Roman" pitchFamily="18" charset="0"/>
                <a:ea typeface="宋体" pitchFamily="2" charset="-122"/>
              </a:rPr>
              <a:t>    return B[0]</a:t>
            </a:r>
          </a:p>
        </p:txBody>
      </p:sp>
      <p:sp>
        <p:nvSpPr>
          <p:cNvPr id="4" name="Text Box 2"/>
          <p:cNvSpPr txBox="1">
            <a:spLocks noChangeArrowheads="1"/>
          </p:cNvSpPr>
          <p:nvPr/>
        </p:nvSpPr>
        <p:spPr bwMode="auto">
          <a:xfrm>
            <a:off x="16485" y="410651"/>
            <a:ext cx="7785100" cy="704980"/>
          </a:xfrm>
          <a:prstGeom prst="rect">
            <a:avLst/>
          </a:prstGeom>
          <a:noFill/>
          <a:ln w="9525">
            <a:noFill/>
            <a:miter lim="800000"/>
            <a:headEnd/>
            <a:tailEnd/>
          </a:ln>
          <a:effectLst/>
        </p:spPr>
        <p:txBody>
          <a:bodyPr lIns="112947" tIns="56473" rIns="112947" bIns="56473">
            <a:spAutoFit/>
          </a:bodyPr>
          <a:lstStyle/>
          <a:p>
            <a:pPr>
              <a:spcBef>
                <a:spcPct val="50000"/>
              </a:spcBef>
            </a:pPr>
            <a:r>
              <a:rPr lang="zh-CN" altLang="en-US" sz="3200" smtClean="0">
                <a:effectLst>
                  <a:outerShdw blurRad="38100" dist="38100" dir="2700000" algn="tl">
                    <a:srgbClr val="C0C0C0"/>
                  </a:outerShdw>
                </a:effectLst>
                <a:latin typeface="Times New Roman" pitchFamily="18" charset="0"/>
              </a:rPr>
              <a:t>算法</a:t>
            </a:r>
            <a:r>
              <a:rPr lang="zh-CN" altLang="en-US" sz="3200">
                <a:effectLst>
                  <a:outerShdw blurRad="38100" dist="38100" dir="2700000" algn="tl">
                    <a:srgbClr val="C0C0C0"/>
                  </a:outerShdw>
                </a:effectLst>
                <a:latin typeface="Times New Roman" pitchFamily="18" charset="0"/>
              </a:rPr>
              <a:t>二</a:t>
            </a:r>
            <a:r>
              <a:rPr lang="zh-CN" altLang="en-US" sz="3200" smtClean="0">
                <a:effectLst>
                  <a:outerShdw blurRad="38100" dist="38100" dir="2700000" algn="tl">
                    <a:srgbClr val="C0C0C0"/>
                  </a:outerShdw>
                </a:effectLst>
                <a:latin typeface="Times New Roman" pitchFamily="18" charset="0"/>
              </a:rPr>
              <a:t>（</a:t>
            </a:r>
            <a:r>
              <a:rPr lang="en-US" altLang="zh-CN" sz="3200" dirty="0" smtClean="0">
                <a:effectLst>
                  <a:outerShdw blurRad="38100" dist="38100" dir="2700000" algn="tl">
                    <a:srgbClr val="C0C0C0"/>
                  </a:outerShdw>
                </a:effectLst>
                <a:latin typeface="Times New Roman" pitchFamily="18" charset="0"/>
              </a:rPr>
              <a:t>DP</a:t>
            </a:r>
            <a:r>
              <a:rPr lang="zh-CN" altLang="en-US" sz="3200" dirty="0" smtClean="0">
                <a:effectLst>
                  <a:outerShdw blurRad="38100" dist="38100" dir="2700000" algn="tl">
                    <a:srgbClr val="C0C0C0"/>
                  </a:outerShdw>
                </a:effectLst>
                <a:latin typeface="Times New Roman" pitchFamily="18" charset="0"/>
              </a:rPr>
              <a:t>）</a:t>
            </a:r>
            <a:endParaRPr lang="zh-CN" altLang="en-US" sz="3200" dirty="0">
              <a:effectLst>
                <a:outerShdw blurRad="38100" dist="38100" dir="2700000" algn="tl">
                  <a:srgbClr val="C0C0C0"/>
                </a:outerShdw>
              </a:effectLst>
              <a:latin typeface="Times New Roman" pitchFamily="18" charset="0"/>
            </a:endParaRPr>
          </a:p>
        </p:txBody>
      </p:sp>
    </p:spTree>
    <p:extLst>
      <p:ext uri="{BB962C8B-B14F-4D97-AF65-F5344CB8AC3E}">
        <p14:creationId xmlns:p14="http://schemas.microsoft.com/office/powerpoint/2010/main" val="376318002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5495" y="1132566"/>
            <a:ext cx="9144000" cy="5262979"/>
          </a:xfrm>
          <a:prstGeom prst="rect">
            <a:avLst/>
          </a:prstGeom>
          <a:solidFill>
            <a:srgbClr val="00CC99"/>
          </a:solidFill>
          <a:ln w="9525">
            <a:noFill/>
            <a:miter lim="800000"/>
            <a:headEnd/>
            <a:tailEnd/>
          </a:ln>
        </p:spPr>
        <p:txBody>
          <a:bodyPr wrap="square">
            <a:spAutoFit/>
          </a:bodyPr>
          <a:lstStyle/>
          <a:p>
            <a:pPr eaLnBrk="1" hangingPunct="1">
              <a:lnSpc>
                <a:spcPct val="100000"/>
              </a:lnSpc>
            </a:pPr>
            <a:r>
              <a:rPr kumimoji="1" lang="en-US" altLang="zh-CN" sz="2800" dirty="0" err="1">
                <a:effectLst/>
                <a:latin typeface="Times New Roman" pitchFamily="18" charset="0"/>
                <a:ea typeface="宋体" pitchFamily="2" charset="-122"/>
              </a:rPr>
              <a:t>def</a:t>
            </a:r>
            <a:r>
              <a:rPr kumimoji="1" lang="en-US" altLang="zh-CN" sz="2800" dirty="0">
                <a:effectLst/>
                <a:latin typeface="Times New Roman" pitchFamily="18" charset="0"/>
                <a:ea typeface="宋体" pitchFamily="2" charset="-122"/>
              </a:rPr>
              <a:t>  Tower1( A ) : # </a:t>
            </a:r>
            <a:r>
              <a:rPr kumimoji="1" lang="zh-CN" altLang="en-US" sz="2800" dirty="0">
                <a:effectLst/>
                <a:latin typeface="Times New Roman" pitchFamily="18" charset="0"/>
                <a:ea typeface="宋体" pitchFamily="2" charset="-122"/>
              </a:rPr>
              <a:t>动态规划，给出最大值及组成</a:t>
            </a:r>
          </a:p>
          <a:p>
            <a:pPr eaLnBrk="1" hangingPunct="1">
              <a:lnSpc>
                <a:spcPct val="100000"/>
              </a:lnSpc>
            </a:pPr>
            <a:r>
              <a:rPr kumimoji="1" lang="zh-CN" altLang="en-US" sz="2800" dirty="0">
                <a:effectLst/>
                <a:latin typeface="Times New Roman" pitchFamily="18" charset="0"/>
                <a:ea typeface="宋体" pitchFamily="2" charset="-122"/>
              </a:rPr>
              <a:t>    </a:t>
            </a:r>
            <a:r>
              <a:rPr kumimoji="1" lang="en-US" altLang="zh-CN" sz="2800" dirty="0">
                <a:effectLst/>
                <a:latin typeface="Times New Roman" pitchFamily="18" charset="0"/>
                <a:ea typeface="宋体" pitchFamily="2" charset="-122"/>
              </a:rPr>
              <a:t>n = </a:t>
            </a:r>
            <a:r>
              <a:rPr kumimoji="1" lang="en-US" altLang="zh-CN" sz="2800" dirty="0" err="1">
                <a:effectLst/>
                <a:latin typeface="Times New Roman" pitchFamily="18" charset="0"/>
                <a:ea typeface="宋体" pitchFamily="2" charset="-122"/>
              </a:rPr>
              <a:t>len</a:t>
            </a:r>
            <a:r>
              <a:rPr kumimoji="1" lang="en-US" altLang="zh-CN" sz="2800" dirty="0">
                <a:effectLst/>
                <a:latin typeface="Times New Roman" pitchFamily="18" charset="0"/>
                <a:ea typeface="宋体" pitchFamily="2" charset="-122"/>
              </a:rPr>
              <a:t>(A)</a:t>
            </a:r>
          </a:p>
          <a:p>
            <a:pPr eaLnBrk="1" hangingPunct="1">
              <a:lnSpc>
                <a:spcPct val="100000"/>
              </a:lnSpc>
            </a:pPr>
            <a:r>
              <a:rPr kumimoji="1" lang="en-US" altLang="zh-CN" sz="2800" dirty="0">
                <a:effectLst/>
                <a:latin typeface="Times New Roman" pitchFamily="18" charset="0"/>
                <a:ea typeface="宋体" pitchFamily="2" charset="-122"/>
              </a:rPr>
              <a:t>    B = [ 0 for i in range(n) ]</a:t>
            </a:r>
          </a:p>
          <a:p>
            <a:pPr eaLnBrk="1" hangingPunct="1">
              <a:lnSpc>
                <a:spcPct val="100000"/>
              </a:lnSpc>
            </a:pPr>
            <a:r>
              <a:rPr kumimoji="1" lang="en-US" altLang="zh-CN" sz="2800" dirty="0">
                <a:effectLst/>
                <a:latin typeface="Times New Roman" pitchFamily="18" charset="0"/>
                <a:ea typeface="宋体" pitchFamily="2" charset="-122"/>
              </a:rPr>
              <a:t>    for i in range(n) : B[i] = A[0][i]</a:t>
            </a:r>
          </a:p>
          <a:p>
            <a:pPr eaLnBrk="1" hangingPunct="1">
              <a:lnSpc>
                <a:spcPct val="100000"/>
              </a:lnSpc>
            </a:pPr>
            <a:r>
              <a:rPr kumimoji="1" lang="en-US" altLang="zh-CN" sz="2800" dirty="0">
                <a:effectLst/>
                <a:latin typeface="Times New Roman" pitchFamily="18" charset="0"/>
                <a:ea typeface="宋体" pitchFamily="2" charset="-122"/>
              </a:rPr>
              <a:t>    C = [[ 0 for i in range(n) ] for j in range(n) ]</a:t>
            </a:r>
          </a:p>
          <a:p>
            <a:pPr eaLnBrk="1" hangingPunct="1">
              <a:lnSpc>
                <a:spcPct val="100000"/>
              </a:lnSpc>
            </a:pPr>
            <a:r>
              <a:rPr kumimoji="1" lang="en-US" altLang="zh-CN" sz="2800" dirty="0">
                <a:effectLst/>
                <a:latin typeface="Times New Roman" pitchFamily="18" charset="0"/>
                <a:ea typeface="宋体" pitchFamily="2" charset="-122"/>
              </a:rPr>
              <a:t>    for  i in range(1, n) :</a:t>
            </a:r>
          </a:p>
          <a:p>
            <a:pPr eaLnBrk="1" hangingPunct="1">
              <a:lnSpc>
                <a:spcPct val="100000"/>
              </a:lnSpc>
            </a:pPr>
            <a:r>
              <a:rPr kumimoji="1" lang="en-US" altLang="zh-CN" sz="2800" dirty="0">
                <a:effectLst/>
                <a:latin typeface="Times New Roman" pitchFamily="18" charset="0"/>
                <a:ea typeface="宋体" pitchFamily="2" charset="-122"/>
              </a:rPr>
              <a:t>        for  j in range(n-1) :</a:t>
            </a:r>
          </a:p>
          <a:p>
            <a:pPr eaLnBrk="1" hangingPunct="1">
              <a:lnSpc>
                <a:spcPct val="100000"/>
              </a:lnSpc>
            </a:pPr>
            <a:r>
              <a:rPr kumimoji="1" lang="en-US" altLang="zh-CN" sz="2800" dirty="0">
                <a:effectLst/>
                <a:latin typeface="Times New Roman" pitchFamily="18" charset="0"/>
                <a:ea typeface="宋体" pitchFamily="2" charset="-122"/>
              </a:rPr>
              <a:t>            m = max(B[j], B[j+1])</a:t>
            </a:r>
          </a:p>
          <a:p>
            <a:pPr eaLnBrk="1" hangingPunct="1">
              <a:lnSpc>
                <a:spcPct val="100000"/>
              </a:lnSpc>
            </a:pPr>
            <a:r>
              <a:rPr kumimoji="1" lang="en-US" altLang="zh-CN" sz="2800" dirty="0">
                <a:effectLst/>
                <a:latin typeface="Times New Roman" pitchFamily="18" charset="0"/>
                <a:ea typeface="宋体" pitchFamily="2" charset="-122"/>
              </a:rPr>
              <a:t>            if  m == B[j] : C[i][j] = j</a:t>
            </a:r>
          </a:p>
          <a:p>
            <a:pPr eaLnBrk="1" hangingPunct="1">
              <a:lnSpc>
                <a:spcPct val="100000"/>
              </a:lnSpc>
            </a:pPr>
            <a:r>
              <a:rPr kumimoji="1" lang="en-US" altLang="zh-CN" sz="2800" dirty="0">
                <a:effectLst/>
                <a:latin typeface="Times New Roman" pitchFamily="18" charset="0"/>
                <a:ea typeface="宋体" pitchFamily="2" charset="-122"/>
              </a:rPr>
              <a:t>            else : C[i][j] = j+1</a:t>
            </a:r>
          </a:p>
          <a:p>
            <a:pPr eaLnBrk="1" hangingPunct="1">
              <a:lnSpc>
                <a:spcPct val="100000"/>
              </a:lnSpc>
            </a:pPr>
            <a:r>
              <a:rPr kumimoji="1" lang="en-US" altLang="zh-CN" sz="2800" dirty="0">
                <a:effectLst/>
                <a:latin typeface="Times New Roman" pitchFamily="18" charset="0"/>
                <a:ea typeface="宋体" pitchFamily="2" charset="-122"/>
              </a:rPr>
              <a:t>            B[j] = m + A[i][j]</a:t>
            </a:r>
          </a:p>
          <a:p>
            <a:pPr eaLnBrk="1" hangingPunct="1">
              <a:lnSpc>
                <a:spcPct val="100000"/>
              </a:lnSpc>
            </a:pPr>
            <a:r>
              <a:rPr kumimoji="1" lang="en-US" altLang="zh-CN" sz="2800" dirty="0">
                <a:effectLst/>
                <a:latin typeface="Times New Roman" pitchFamily="18" charset="0"/>
                <a:ea typeface="宋体" pitchFamily="2" charset="-122"/>
              </a:rPr>
              <a:t>    return B[0], C</a:t>
            </a:r>
          </a:p>
        </p:txBody>
      </p:sp>
      <p:sp>
        <p:nvSpPr>
          <p:cNvPr id="3" name="Text Box 2"/>
          <p:cNvSpPr txBox="1">
            <a:spLocks noChangeArrowheads="1"/>
          </p:cNvSpPr>
          <p:nvPr/>
        </p:nvSpPr>
        <p:spPr bwMode="auto">
          <a:xfrm>
            <a:off x="16485" y="410651"/>
            <a:ext cx="7785100" cy="704980"/>
          </a:xfrm>
          <a:prstGeom prst="rect">
            <a:avLst/>
          </a:prstGeom>
          <a:noFill/>
          <a:ln w="9525">
            <a:noFill/>
            <a:miter lim="800000"/>
            <a:headEnd/>
            <a:tailEnd/>
          </a:ln>
          <a:effectLst/>
        </p:spPr>
        <p:txBody>
          <a:bodyPr lIns="112947" tIns="56473" rIns="112947" bIns="56473">
            <a:spAutoFit/>
          </a:bodyPr>
          <a:lstStyle/>
          <a:p>
            <a:pPr>
              <a:spcBef>
                <a:spcPct val="50000"/>
              </a:spcBef>
            </a:pPr>
            <a:r>
              <a:rPr lang="zh-CN" altLang="en-US" sz="3200" smtClean="0">
                <a:effectLst>
                  <a:outerShdw blurRad="38100" dist="38100" dir="2700000" algn="tl">
                    <a:srgbClr val="C0C0C0"/>
                  </a:outerShdw>
                </a:effectLst>
                <a:latin typeface="Times New Roman" pitchFamily="18" charset="0"/>
              </a:rPr>
              <a:t>算法三（</a:t>
            </a:r>
            <a:r>
              <a:rPr lang="en-US" altLang="zh-CN" sz="3200" dirty="0" smtClean="0">
                <a:effectLst>
                  <a:outerShdw blurRad="38100" dist="38100" dir="2700000" algn="tl">
                    <a:srgbClr val="C0C0C0"/>
                  </a:outerShdw>
                </a:effectLst>
                <a:latin typeface="Times New Roman" pitchFamily="18" charset="0"/>
              </a:rPr>
              <a:t>DP</a:t>
            </a:r>
            <a:r>
              <a:rPr lang="zh-CN" altLang="en-US" sz="3200" dirty="0" smtClean="0">
                <a:effectLst>
                  <a:outerShdw blurRad="38100" dist="38100" dir="2700000" algn="tl">
                    <a:srgbClr val="C0C0C0"/>
                  </a:outerShdw>
                </a:effectLst>
                <a:latin typeface="Times New Roman" pitchFamily="18" charset="0"/>
              </a:rPr>
              <a:t>）</a:t>
            </a:r>
            <a:endParaRPr lang="zh-CN" altLang="en-US" sz="3200" dirty="0">
              <a:effectLst>
                <a:outerShdw blurRad="38100" dist="38100" dir="2700000" algn="tl">
                  <a:srgbClr val="C0C0C0"/>
                </a:outerShdw>
              </a:effectLst>
              <a:latin typeface="Times New Roman" pitchFamily="18" charset="0"/>
            </a:endParaRPr>
          </a:p>
        </p:txBody>
      </p:sp>
    </p:spTree>
    <p:extLst>
      <p:ext uri="{BB962C8B-B14F-4D97-AF65-F5344CB8AC3E}">
        <p14:creationId xmlns:p14="http://schemas.microsoft.com/office/powerpoint/2010/main" val="267361206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3186" name="Text Box 2"/>
          <p:cNvSpPr txBox="1">
            <a:spLocks noChangeArrowheads="1"/>
          </p:cNvSpPr>
          <p:nvPr/>
        </p:nvSpPr>
        <p:spPr bwMode="auto">
          <a:xfrm>
            <a:off x="250825" y="1223963"/>
            <a:ext cx="8731665" cy="4985980"/>
          </a:xfrm>
          <a:prstGeom prst="rect">
            <a:avLst/>
          </a:prstGeom>
          <a:noFill/>
          <a:ln w="6350">
            <a:noFill/>
            <a:miter lim="800000"/>
            <a:headEnd/>
            <a:tailEnd/>
          </a:ln>
          <a:effectLst/>
        </p:spPr>
        <p:txBody>
          <a:bodyPr wrap="square">
            <a:spAutoFit/>
          </a:bodyPr>
          <a:lstStyle/>
          <a:p>
            <a:pPr marL="457200" indent="-457200" eaLnBrk="1" hangingPunct="1">
              <a:lnSpc>
                <a:spcPct val="100000"/>
              </a:lnSpc>
              <a:spcBef>
                <a:spcPts val="600"/>
              </a:spcBef>
              <a:buClr>
                <a:schemeClr val="tx1"/>
              </a:buClr>
              <a:buSzPct val="95000"/>
              <a:buFont typeface="Wingdings" panose="05000000000000000000" pitchFamily="2" charset="2"/>
              <a:buChar char="Ø"/>
            </a:pPr>
            <a:r>
              <a:rPr kumimoji="1" lang="zh-CN" altLang="en-US" sz="2800" smtClean="0">
                <a:effectLst/>
              </a:rPr>
              <a:t>最优化</a:t>
            </a:r>
            <a:r>
              <a:rPr kumimoji="1" lang="zh-CN" altLang="en-US" sz="2800">
                <a:effectLst/>
              </a:rPr>
              <a:t>原理：如果问题的最优解所包含的子问题也是最优的，就称该问题具有最优子结构，即满足最优化原理。</a:t>
            </a:r>
          </a:p>
          <a:p>
            <a:pPr marL="457200" indent="-457200" eaLnBrk="1" hangingPunct="1">
              <a:lnSpc>
                <a:spcPct val="100000"/>
              </a:lnSpc>
              <a:spcBef>
                <a:spcPts val="600"/>
              </a:spcBef>
              <a:buClr>
                <a:schemeClr val="tx1"/>
              </a:buClr>
              <a:buSzPct val="95000"/>
              <a:buFont typeface="Wingdings" panose="05000000000000000000" pitchFamily="2" charset="2"/>
              <a:buChar char="Ø"/>
            </a:pPr>
            <a:r>
              <a:rPr kumimoji="1" lang="zh-CN" altLang="en-US" sz="2800">
                <a:effectLst/>
              </a:rPr>
              <a:t>有重叠子问题：即子问题之间是不独立的，一个子问题在下一阶段决策中可能被多次使用到。（该性质并不是动态规划适用的必要条件，但是如果没有这条性质，动态规划算法同其他算法相比就不具备优势）</a:t>
            </a:r>
          </a:p>
          <a:p>
            <a:pPr marL="457200" indent="-457200" eaLnBrk="1" hangingPunct="1">
              <a:lnSpc>
                <a:spcPct val="100000"/>
              </a:lnSpc>
              <a:spcBef>
                <a:spcPts val="600"/>
              </a:spcBef>
              <a:buClr>
                <a:schemeClr val="tx1"/>
              </a:buClr>
              <a:buSzPct val="95000"/>
              <a:buFont typeface="Wingdings" panose="05000000000000000000" pitchFamily="2" charset="2"/>
              <a:buChar char="Ø"/>
            </a:pPr>
            <a:r>
              <a:rPr kumimoji="1" lang="zh-CN" altLang="en-US" sz="2800" smtClean="0">
                <a:effectLst/>
              </a:rPr>
              <a:t>无后效</a:t>
            </a:r>
            <a:r>
              <a:rPr kumimoji="1" lang="zh-CN" altLang="en-US" sz="2800">
                <a:effectLst/>
              </a:rPr>
              <a:t>性：即某阶段状态一旦确定，就不受这个状态以后决策的影响。也就是说，某状态以后的过程不会影响以前的状态，只与当前状态有关</a:t>
            </a:r>
            <a:r>
              <a:rPr kumimoji="1" lang="zh-CN" altLang="en-US" sz="2800" smtClean="0">
                <a:effectLst/>
              </a:rPr>
              <a:t>。</a:t>
            </a:r>
            <a:endParaRPr kumimoji="1" lang="zh-CN" altLang="en-US" sz="2800">
              <a:effectLst/>
            </a:endParaRPr>
          </a:p>
        </p:txBody>
      </p:sp>
      <p:sp>
        <p:nvSpPr>
          <p:cNvPr id="733187" name="Rectangle 3"/>
          <p:cNvSpPr>
            <a:spLocks noChangeArrowheads="1"/>
          </p:cNvSpPr>
          <p:nvPr/>
        </p:nvSpPr>
        <p:spPr bwMode="auto">
          <a:xfrm>
            <a:off x="1196975" y="279400"/>
            <a:ext cx="6408738" cy="795338"/>
          </a:xfrm>
          <a:prstGeom prst="rect">
            <a:avLst/>
          </a:prstGeom>
          <a:noFill/>
          <a:ln w="9525">
            <a:noFill/>
            <a:miter lim="800000"/>
            <a:headEnd/>
            <a:tailEnd/>
          </a:ln>
          <a:effectLst/>
        </p:spPr>
        <p:txBody>
          <a:bodyPr anchor="b"/>
          <a:lstStyle/>
          <a:p>
            <a:pPr algn="ctr" eaLnBrk="1" hangingPunct="1">
              <a:lnSpc>
                <a:spcPct val="100000"/>
              </a:lnSpc>
            </a:pPr>
            <a:r>
              <a:rPr lang="zh-CN" altLang="en-US" sz="4400">
                <a:solidFill>
                  <a:srgbClr val="FF0000"/>
                </a:solidFill>
                <a:effectLst>
                  <a:outerShdw blurRad="38100" dist="38100" dir="2700000" algn="tl">
                    <a:srgbClr val="C0C0C0"/>
                  </a:outerShdw>
                </a:effectLst>
                <a:latin typeface="VW媩$婫`婡p瑙" charset="-122"/>
              </a:rPr>
              <a:t>动态规划算法</a:t>
            </a:r>
            <a:r>
              <a:rPr lang="zh-CN" altLang="en-US" sz="4400" smtClean="0">
                <a:solidFill>
                  <a:srgbClr val="FF0000"/>
                </a:solidFill>
                <a:effectLst>
                  <a:outerShdw blurRad="38100" dist="38100" dir="2700000" algn="tl">
                    <a:srgbClr val="C0C0C0"/>
                  </a:outerShdw>
                </a:effectLst>
                <a:latin typeface="VW媩$婫`婡p瑙" charset="-122"/>
              </a:rPr>
              <a:t>的适用条件</a:t>
            </a:r>
            <a:endParaRPr lang="ja-JP" altLang="en-US" sz="4400">
              <a:solidFill>
                <a:srgbClr val="FF0000"/>
              </a:solidFill>
              <a:effectLst>
                <a:outerShdw blurRad="38100" dist="38100" dir="2700000" algn="tl">
                  <a:srgbClr val="C0C0C0"/>
                </a:outerShdw>
              </a:effectLst>
              <a:latin typeface="VW媩$婫`婡p瑙" charset="-122"/>
            </a:endParaRPr>
          </a:p>
        </p:txBody>
      </p:sp>
    </p:spTree>
    <p:extLst>
      <p:ext uri="{BB962C8B-B14F-4D97-AF65-F5344CB8AC3E}">
        <p14:creationId xmlns:p14="http://schemas.microsoft.com/office/powerpoint/2010/main" val="383797734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352090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5187" name="Rectangle 3"/>
          <p:cNvSpPr>
            <a:spLocks noChangeArrowheads="1"/>
          </p:cNvSpPr>
          <p:nvPr/>
        </p:nvSpPr>
        <p:spPr bwMode="auto">
          <a:xfrm>
            <a:off x="296863" y="255588"/>
            <a:ext cx="3081337" cy="698500"/>
          </a:xfrm>
          <a:prstGeom prst="rect">
            <a:avLst/>
          </a:prstGeom>
          <a:noFill/>
          <a:ln w="9525">
            <a:noFill/>
            <a:miter lim="800000"/>
            <a:headEnd/>
            <a:tailEnd/>
          </a:ln>
          <a:effectLst/>
        </p:spPr>
        <p:txBody>
          <a:bodyPr wrap="none" lIns="112947" tIns="56473" rIns="112947" bIns="56473">
            <a:spAutoFit/>
          </a:bodyPr>
          <a:lstStyle/>
          <a:p>
            <a:r>
              <a:rPr lang="zh-CN" altLang="en-US" sz="3200">
                <a:effectLst>
                  <a:outerShdw blurRad="38100" dist="38100" dir="2700000" algn="tl">
                    <a:srgbClr val="C0C0C0"/>
                  </a:outerShdw>
                </a:effectLst>
              </a:rPr>
              <a:t>算法二（迭代）</a:t>
            </a:r>
          </a:p>
        </p:txBody>
      </p:sp>
      <p:sp>
        <p:nvSpPr>
          <p:cNvPr id="605188" name="Rectangle 4"/>
          <p:cNvSpPr>
            <a:spLocks noChangeArrowheads="1"/>
          </p:cNvSpPr>
          <p:nvPr/>
        </p:nvSpPr>
        <p:spPr bwMode="auto">
          <a:xfrm>
            <a:off x="337963" y="1178750"/>
            <a:ext cx="8416152" cy="4546031"/>
          </a:xfrm>
          <a:prstGeom prst="rect">
            <a:avLst/>
          </a:prstGeom>
          <a:solidFill>
            <a:srgbClr val="00CC99"/>
          </a:solidFill>
          <a:ln w="9525">
            <a:noFill/>
            <a:miter lim="800000"/>
            <a:headEnd/>
            <a:tailEnd/>
          </a:ln>
          <a:effectLst/>
        </p:spPr>
        <p:txBody>
          <a:bodyPr wrap="square" lIns="112947" tIns="56473" rIns="112947" bIns="56473">
            <a:spAutoFit/>
          </a:bodyPr>
          <a:lstStyle/>
          <a:p>
            <a:pPr>
              <a:lnSpc>
                <a:spcPct val="100000"/>
              </a:lnSpc>
            </a:pPr>
            <a:r>
              <a:rPr lang="en-US" altLang="zh-CN" sz="3200" noProof="1">
                <a:effectLst/>
                <a:latin typeface="Times New Roman" pitchFamily="18" charset="0"/>
              </a:rPr>
              <a:t>def  </a:t>
            </a:r>
            <a:r>
              <a:rPr lang="en-US" altLang="zh-CN" sz="3200" noProof="1" smtClean="0">
                <a:effectLst/>
                <a:latin typeface="Times New Roman" pitchFamily="18" charset="0"/>
              </a:rPr>
              <a:t>fib(n</a:t>
            </a:r>
            <a:r>
              <a:rPr lang="en-US" altLang="zh-CN" sz="3200" noProof="1">
                <a:effectLst/>
                <a:latin typeface="Times New Roman" pitchFamily="18" charset="0"/>
              </a:rPr>
              <a:t>) : # </a:t>
            </a:r>
            <a:r>
              <a:rPr lang="zh-CN" altLang="en-US" sz="3200" noProof="1">
                <a:effectLst/>
                <a:latin typeface="Times New Roman" pitchFamily="18" charset="0"/>
              </a:rPr>
              <a:t>迭代</a:t>
            </a:r>
          </a:p>
          <a:p>
            <a:pPr>
              <a:lnSpc>
                <a:spcPct val="100000"/>
              </a:lnSpc>
            </a:pPr>
            <a:r>
              <a:rPr lang="zh-CN" altLang="en-US" sz="3200" noProof="1">
                <a:effectLst/>
                <a:latin typeface="Times New Roman" pitchFamily="18" charset="0"/>
              </a:rPr>
              <a:t>    </a:t>
            </a:r>
            <a:r>
              <a:rPr lang="en-US" altLang="zh-CN" sz="3200" noProof="1">
                <a:effectLst/>
                <a:latin typeface="Times New Roman" pitchFamily="18" charset="0"/>
              </a:rPr>
              <a:t>if  n&lt;=1 : return n</a:t>
            </a:r>
          </a:p>
          <a:p>
            <a:pPr>
              <a:lnSpc>
                <a:spcPct val="100000"/>
              </a:lnSpc>
            </a:pPr>
            <a:r>
              <a:rPr lang="en-US" altLang="zh-CN" sz="3200" noProof="1">
                <a:effectLst/>
                <a:latin typeface="Times New Roman" pitchFamily="18" charset="0"/>
              </a:rPr>
              <a:t>    else :</a:t>
            </a:r>
          </a:p>
          <a:p>
            <a:pPr>
              <a:lnSpc>
                <a:spcPct val="100000"/>
              </a:lnSpc>
            </a:pPr>
            <a:r>
              <a:rPr lang="en-US" altLang="zh-CN" sz="3200" noProof="1">
                <a:effectLst/>
                <a:latin typeface="Times New Roman" pitchFamily="18" charset="0"/>
              </a:rPr>
              <a:t>        one, two = 0, 1</a:t>
            </a:r>
          </a:p>
          <a:p>
            <a:pPr>
              <a:lnSpc>
                <a:spcPct val="100000"/>
              </a:lnSpc>
            </a:pPr>
            <a:r>
              <a:rPr lang="en-US" altLang="zh-CN" sz="3200" noProof="1">
                <a:effectLst/>
                <a:latin typeface="Times New Roman" pitchFamily="18" charset="0"/>
              </a:rPr>
              <a:t>        for  i in range(2, n+1) :</a:t>
            </a:r>
          </a:p>
          <a:p>
            <a:pPr>
              <a:lnSpc>
                <a:spcPct val="100000"/>
              </a:lnSpc>
            </a:pPr>
            <a:r>
              <a:rPr lang="en-US" altLang="zh-CN" sz="3200" noProof="1">
                <a:effectLst/>
                <a:latin typeface="Times New Roman" pitchFamily="18" charset="0"/>
              </a:rPr>
              <a:t>            Current = one + two</a:t>
            </a:r>
          </a:p>
          <a:p>
            <a:pPr>
              <a:lnSpc>
                <a:spcPct val="100000"/>
              </a:lnSpc>
            </a:pPr>
            <a:r>
              <a:rPr lang="en-US" altLang="zh-CN" sz="3200" noProof="1">
                <a:effectLst/>
                <a:latin typeface="Times New Roman" pitchFamily="18" charset="0"/>
              </a:rPr>
              <a:t>            one = two</a:t>
            </a:r>
          </a:p>
          <a:p>
            <a:pPr>
              <a:lnSpc>
                <a:spcPct val="100000"/>
              </a:lnSpc>
            </a:pPr>
            <a:r>
              <a:rPr lang="en-US" altLang="zh-CN" sz="3200" noProof="1">
                <a:effectLst/>
                <a:latin typeface="Times New Roman" pitchFamily="18" charset="0"/>
              </a:rPr>
              <a:t>            two = Current</a:t>
            </a:r>
          </a:p>
          <a:p>
            <a:pPr>
              <a:lnSpc>
                <a:spcPct val="100000"/>
              </a:lnSpc>
            </a:pPr>
            <a:r>
              <a:rPr lang="en-US" altLang="zh-CN" sz="3200" noProof="1">
                <a:effectLst/>
                <a:latin typeface="Times New Roman" pitchFamily="18" charset="0"/>
              </a:rPr>
              <a:t>        return Current</a:t>
            </a:r>
            <a:endParaRPr lang="zh-CN" altLang="en-US" sz="3200" dirty="0">
              <a:effectLst/>
              <a:latin typeface="Times New Roman"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296863" y="255588"/>
            <a:ext cx="2834583" cy="704980"/>
          </a:xfrm>
          <a:prstGeom prst="rect">
            <a:avLst/>
          </a:prstGeom>
          <a:noFill/>
          <a:ln w="9525">
            <a:noFill/>
            <a:miter lim="800000"/>
            <a:headEnd/>
            <a:tailEnd/>
          </a:ln>
          <a:effectLst/>
        </p:spPr>
        <p:txBody>
          <a:bodyPr wrap="none" lIns="112947" tIns="56473" rIns="112947" bIns="56473">
            <a:spAutoFit/>
          </a:bodyPr>
          <a:lstStyle/>
          <a:p>
            <a:r>
              <a:rPr lang="zh-CN" altLang="en-US" sz="3200" smtClean="0">
                <a:effectLst>
                  <a:outerShdw blurRad="38100" dist="38100" dir="2700000" algn="tl">
                    <a:srgbClr val="C0C0C0"/>
                  </a:outerShdw>
                </a:effectLst>
                <a:latin typeface="Times New Roman" pitchFamily="18" charset="0"/>
                <a:cs typeface="Times New Roman" pitchFamily="18" charset="0"/>
              </a:rPr>
              <a:t>算法三（</a:t>
            </a:r>
            <a:r>
              <a:rPr lang="en-US" altLang="zh-CN" sz="3200" dirty="0" smtClean="0">
                <a:effectLst>
                  <a:outerShdw blurRad="38100" dist="38100" dir="2700000" algn="tl">
                    <a:srgbClr val="C0C0C0"/>
                  </a:outerShdw>
                </a:effectLst>
                <a:latin typeface="Times New Roman" pitchFamily="18" charset="0"/>
                <a:cs typeface="Times New Roman" pitchFamily="18" charset="0"/>
              </a:rPr>
              <a:t>DP</a:t>
            </a:r>
            <a:r>
              <a:rPr lang="zh-CN" altLang="en-US" sz="3200" dirty="0" smtClean="0">
                <a:effectLst>
                  <a:outerShdw blurRad="38100" dist="38100" dir="2700000" algn="tl">
                    <a:srgbClr val="C0C0C0"/>
                  </a:outerShdw>
                </a:effectLst>
                <a:latin typeface="Times New Roman" pitchFamily="18" charset="0"/>
                <a:cs typeface="Times New Roman" pitchFamily="18" charset="0"/>
              </a:rPr>
              <a:t>）</a:t>
            </a:r>
            <a:endParaRPr lang="zh-CN" altLang="en-US" sz="3200" dirty="0">
              <a:effectLst>
                <a:outerShdw blurRad="38100" dist="38100" dir="2700000" algn="tl">
                  <a:srgbClr val="C0C0C0"/>
                </a:outerShdw>
              </a:effectLst>
              <a:latin typeface="Times New Roman" pitchFamily="18" charset="0"/>
              <a:cs typeface="Times New Roman" pitchFamily="18" charset="0"/>
            </a:endParaRPr>
          </a:p>
        </p:txBody>
      </p:sp>
      <p:sp>
        <p:nvSpPr>
          <p:cNvPr id="5" name="Rectangle 4"/>
          <p:cNvSpPr>
            <a:spLocks noChangeArrowheads="1"/>
          </p:cNvSpPr>
          <p:nvPr/>
        </p:nvSpPr>
        <p:spPr bwMode="auto">
          <a:xfrm>
            <a:off x="0" y="1178750"/>
            <a:ext cx="9143999" cy="3992034"/>
          </a:xfrm>
          <a:prstGeom prst="rect">
            <a:avLst/>
          </a:prstGeom>
          <a:solidFill>
            <a:srgbClr val="00CC99"/>
          </a:solidFill>
          <a:ln w="9525">
            <a:noFill/>
            <a:miter lim="800000"/>
            <a:headEnd/>
            <a:tailEnd/>
          </a:ln>
          <a:effectLst/>
        </p:spPr>
        <p:txBody>
          <a:bodyPr wrap="square" lIns="112947" tIns="56473" rIns="112947" bIns="56473">
            <a:spAutoFit/>
          </a:bodyPr>
          <a:lstStyle/>
          <a:p>
            <a:pPr>
              <a:lnSpc>
                <a:spcPct val="100000"/>
              </a:lnSpc>
            </a:pPr>
            <a:r>
              <a:rPr lang="en-US" altLang="zh-CN" sz="3600" noProof="1">
                <a:effectLst/>
                <a:latin typeface="Times New Roman" pitchFamily="18" charset="0"/>
              </a:rPr>
              <a:t>def  </a:t>
            </a:r>
            <a:r>
              <a:rPr lang="en-US" altLang="zh-CN" sz="3600" noProof="1" smtClean="0">
                <a:effectLst/>
                <a:latin typeface="Times New Roman" pitchFamily="18" charset="0"/>
              </a:rPr>
              <a:t>fib(n</a:t>
            </a:r>
            <a:r>
              <a:rPr lang="en-US" altLang="zh-CN" sz="3600" noProof="1">
                <a:effectLst/>
                <a:latin typeface="Times New Roman" pitchFamily="18" charset="0"/>
              </a:rPr>
              <a:t>) : # DP</a:t>
            </a:r>
          </a:p>
          <a:p>
            <a:pPr>
              <a:lnSpc>
                <a:spcPct val="100000"/>
              </a:lnSpc>
            </a:pPr>
            <a:r>
              <a:rPr lang="en-US" altLang="zh-CN" sz="3600" noProof="1">
                <a:effectLst/>
                <a:latin typeface="Times New Roman" pitchFamily="18" charset="0"/>
              </a:rPr>
              <a:t>    if  n&lt;=1 : return n</a:t>
            </a:r>
          </a:p>
          <a:p>
            <a:pPr>
              <a:lnSpc>
                <a:spcPct val="100000"/>
              </a:lnSpc>
            </a:pPr>
            <a:r>
              <a:rPr lang="en-US" altLang="zh-CN" sz="3600" noProof="1">
                <a:effectLst/>
                <a:latin typeface="Times New Roman" pitchFamily="18" charset="0"/>
              </a:rPr>
              <a:t>    A = [0 for i in range(n+1)]</a:t>
            </a:r>
          </a:p>
          <a:p>
            <a:pPr>
              <a:lnSpc>
                <a:spcPct val="100000"/>
              </a:lnSpc>
            </a:pPr>
            <a:r>
              <a:rPr lang="en-US" altLang="zh-CN" sz="3600" noProof="1">
                <a:effectLst/>
                <a:latin typeface="Times New Roman" pitchFamily="18" charset="0"/>
              </a:rPr>
              <a:t>    A[0], A[1] = 0, 1</a:t>
            </a:r>
          </a:p>
          <a:p>
            <a:pPr>
              <a:lnSpc>
                <a:spcPct val="100000"/>
              </a:lnSpc>
            </a:pPr>
            <a:r>
              <a:rPr lang="en-US" altLang="zh-CN" sz="3600" noProof="1">
                <a:effectLst/>
                <a:latin typeface="Times New Roman" pitchFamily="18" charset="0"/>
              </a:rPr>
              <a:t>    for  i in range(2, n+1) : </a:t>
            </a:r>
            <a:endParaRPr lang="en-US" altLang="zh-CN" sz="3600" noProof="1" smtClean="0">
              <a:effectLst/>
              <a:latin typeface="Times New Roman" pitchFamily="18" charset="0"/>
            </a:endParaRPr>
          </a:p>
          <a:p>
            <a:pPr>
              <a:lnSpc>
                <a:spcPct val="100000"/>
              </a:lnSpc>
            </a:pPr>
            <a:r>
              <a:rPr lang="en-US" altLang="zh-CN" sz="3600" noProof="1">
                <a:effectLst/>
                <a:latin typeface="Times New Roman" pitchFamily="18" charset="0"/>
              </a:rPr>
              <a:t> </a:t>
            </a:r>
            <a:r>
              <a:rPr lang="en-US" altLang="zh-CN" sz="3600" noProof="1" smtClean="0">
                <a:effectLst/>
                <a:latin typeface="Times New Roman" pitchFamily="18" charset="0"/>
              </a:rPr>
              <a:t>        A[i</a:t>
            </a:r>
            <a:r>
              <a:rPr lang="en-US" altLang="zh-CN" sz="3600" noProof="1">
                <a:effectLst/>
                <a:latin typeface="Times New Roman" pitchFamily="18" charset="0"/>
              </a:rPr>
              <a:t>] = A[i-1] +A[i-2]</a:t>
            </a:r>
          </a:p>
          <a:p>
            <a:pPr>
              <a:lnSpc>
                <a:spcPct val="100000"/>
              </a:lnSpc>
            </a:pPr>
            <a:r>
              <a:rPr lang="en-US" altLang="zh-CN" sz="3600" noProof="1">
                <a:effectLst/>
                <a:latin typeface="Times New Roman" pitchFamily="18" charset="0"/>
              </a:rPr>
              <a:t>    return A[n]</a:t>
            </a:r>
            <a:endParaRPr lang="zh-CN" altLang="en-US" sz="3600" dirty="0">
              <a:effectLst/>
              <a:latin typeface="Times New Roman" pitchFamily="18" charset="0"/>
            </a:endParaRPr>
          </a:p>
        </p:txBody>
      </p:sp>
      <p:sp>
        <p:nvSpPr>
          <p:cNvPr id="7" name="矩形 6"/>
          <p:cNvSpPr/>
          <p:nvPr/>
        </p:nvSpPr>
        <p:spPr bwMode="auto">
          <a:xfrm>
            <a:off x="1781690" y="5634246"/>
            <a:ext cx="630070" cy="585064"/>
          </a:xfrm>
          <a:prstGeom prst="rect">
            <a:avLst/>
          </a:prstGeom>
          <a:noFill/>
          <a:ln w="25400" cap="flat" cmpd="sng" algn="ctr">
            <a:solidFill>
              <a:schemeClr val="tx1"/>
            </a:solidFill>
            <a:prstDash val="solid"/>
            <a:round/>
            <a:headEnd type="none" w="med" len="med"/>
            <a:tailEnd type="none" w="med" len="med"/>
          </a:ln>
          <a:effectLst/>
        </p:spPr>
        <p:txBody>
          <a:bodyPr vert="horz" wrap="square" lIns="112947" tIns="56473" rIns="112947" bIns="56473" numCol="1" rtlCol="0" anchor="t" anchorCtr="0" compatLnSpc="1">
            <a:prstTxWarp prst="textNoShape">
              <a:avLst/>
            </a:prstTxWarp>
            <a:noAutofit/>
          </a:bodyPr>
          <a:lstStyle/>
          <a:p>
            <a:pPr marL="0" marR="0" indent="0" algn="ctr" defTabSz="914400" rtl="0" eaLnBrk="0" fontAlgn="base" latinLnBrk="0" hangingPunct="0">
              <a:lnSpc>
                <a:spcPts val="4000"/>
              </a:lnSpc>
              <a:spcBef>
                <a:spcPct val="0"/>
              </a:spcBef>
              <a:spcAft>
                <a:spcPct val="0"/>
              </a:spcAft>
              <a:buClrTx/>
              <a:buSzTx/>
              <a:buFontTx/>
              <a:buNone/>
              <a:tabLst/>
            </a:pPr>
            <a:r>
              <a:rPr kumimoji="0" lang="en-US" altLang="zh-CN" sz="4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0</a:t>
            </a:r>
            <a:endParaRPr kumimoji="0" lang="zh-CN" altLang="en-US" sz="4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8" name="矩形 7"/>
          <p:cNvSpPr/>
          <p:nvPr/>
        </p:nvSpPr>
        <p:spPr bwMode="auto">
          <a:xfrm>
            <a:off x="2411760" y="5634245"/>
            <a:ext cx="630070" cy="585064"/>
          </a:xfrm>
          <a:prstGeom prst="rect">
            <a:avLst/>
          </a:prstGeom>
          <a:noFill/>
          <a:ln w="25400" cap="flat" cmpd="sng" algn="ctr">
            <a:solidFill>
              <a:schemeClr val="tx1"/>
            </a:solidFill>
            <a:prstDash val="solid"/>
            <a:round/>
            <a:headEnd type="none" w="med" len="med"/>
            <a:tailEnd type="none" w="med" len="med"/>
          </a:ln>
          <a:effectLst/>
        </p:spPr>
        <p:txBody>
          <a:bodyPr vert="horz" wrap="square" lIns="112947" tIns="56473" rIns="112947" bIns="56473" numCol="1" rtlCol="0" anchor="t" anchorCtr="0" compatLnSpc="1">
            <a:prstTxWarp prst="textNoShape">
              <a:avLst/>
            </a:prstTxWarp>
            <a:noAutofit/>
          </a:bodyPr>
          <a:lstStyle/>
          <a:p>
            <a:pPr marL="0" marR="0" indent="0" algn="ctr" defTabSz="914400" rtl="0" eaLnBrk="0" fontAlgn="base" latinLnBrk="0" hangingPunct="0">
              <a:lnSpc>
                <a:spcPts val="4000"/>
              </a:lnSpc>
              <a:spcBef>
                <a:spcPct val="0"/>
              </a:spcBef>
              <a:spcAft>
                <a:spcPct val="0"/>
              </a:spcAft>
              <a:buClrTx/>
              <a:buSzTx/>
              <a:buFontTx/>
              <a:buNone/>
              <a:tabLst/>
            </a:pPr>
            <a:r>
              <a:rPr kumimoji="0" lang="en-US" altLang="zh-CN" sz="4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1</a:t>
            </a:r>
            <a:endParaRPr kumimoji="0" lang="zh-CN" altLang="en-US" sz="4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9" name="矩形 8"/>
          <p:cNvSpPr/>
          <p:nvPr/>
        </p:nvSpPr>
        <p:spPr bwMode="auto">
          <a:xfrm>
            <a:off x="3041830" y="5634246"/>
            <a:ext cx="630070" cy="585064"/>
          </a:xfrm>
          <a:prstGeom prst="rect">
            <a:avLst/>
          </a:prstGeom>
          <a:noFill/>
          <a:ln w="25400" cap="flat" cmpd="sng" algn="ctr">
            <a:solidFill>
              <a:schemeClr val="tx1"/>
            </a:solidFill>
            <a:prstDash val="solid"/>
            <a:round/>
            <a:headEnd type="none" w="med" len="med"/>
            <a:tailEnd type="none" w="med" len="med"/>
          </a:ln>
          <a:effectLst/>
        </p:spPr>
        <p:txBody>
          <a:bodyPr vert="horz" wrap="square" lIns="112947" tIns="56473" rIns="112947" bIns="56473" numCol="1" rtlCol="0" anchor="t" anchorCtr="0" compatLnSpc="1">
            <a:prstTxWarp prst="textNoShape">
              <a:avLst/>
            </a:prstTxWarp>
            <a:noAutofit/>
          </a:bodyPr>
          <a:lstStyle/>
          <a:p>
            <a:pPr marL="0" marR="0" indent="0" algn="ctr" defTabSz="914400" rtl="0" eaLnBrk="0" fontAlgn="base" latinLnBrk="0" hangingPunct="0">
              <a:lnSpc>
                <a:spcPts val="4000"/>
              </a:lnSpc>
              <a:spcBef>
                <a:spcPct val="0"/>
              </a:spcBef>
              <a:spcAft>
                <a:spcPct val="0"/>
              </a:spcAft>
              <a:buClrTx/>
              <a:buSzTx/>
              <a:buFontTx/>
              <a:buNone/>
              <a:tabLst/>
            </a:pPr>
            <a:r>
              <a:rPr kumimoji="0" lang="en-US" altLang="zh-CN" sz="4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1</a:t>
            </a:r>
            <a:endParaRPr kumimoji="0" lang="zh-CN" altLang="en-US" sz="4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10" name="矩形 9"/>
          <p:cNvSpPr/>
          <p:nvPr/>
        </p:nvSpPr>
        <p:spPr bwMode="auto">
          <a:xfrm>
            <a:off x="3671900" y="5634245"/>
            <a:ext cx="630070" cy="585064"/>
          </a:xfrm>
          <a:prstGeom prst="rect">
            <a:avLst/>
          </a:prstGeom>
          <a:noFill/>
          <a:ln w="25400" cap="flat" cmpd="sng" algn="ctr">
            <a:solidFill>
              <a:schemeClr val="tx1"/>
            </a:solidFill>
            <a:prstDash val="solid"/>
            <a:round/>
            <a:headEnd type="none" w="med" len="med"/>
            <a:tailEnd type="none" w="med" len="med"/>
          </a:ln>
          <a:effectLst/>
        </p:spPr>
        <p:txBody>
          <a:bodyPr vert="horz" wrap="square" lIns="112947" tIns="56473" rIns="112947" bIns="56473" numCol="1" rtlCol="0" anchor="t" anchorCtr="0" compatLnSpc="1">
            <a:prstTxWarp prst="textNoShape">
              <a:avLst/>
            </a:prstTxWarp>
            <a:noAutofit/>
          </a:bodyPr>
          <a:lstStyle/>
          <a:p>
            <a:pPr marL="0" marR="0" indent="0" algn="ctr" defTabSz="914400" rtl="0" eaLnBrk="0" fontAlgn="base" latinLnBrk="0" hangingPunct="0">
              <a:lnSpc>
                <a:spcPts val="4000"/>
              </a:lnSpc>
              <a:spcBef>
                <a:spcPct val="0"/>
              </a:spcBef>
              <a:spcAft>
                <a:spcPct val="0"/>
              </a:spcAft>
              <a:buClrTx/>
              <a:buSzTx/>
              <a:buFontTx/>
              <a:buNone/>
              <a:tabLst/>
            </a:pPr>
            <a:r>
              <a:rPr kumimoji="0" lang="en-US" altLang="zh-CN" sz="4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2</a:t>
            </a:r>
            <a:endParaRPr kumimoji="0" lang="zh-CN" altLang="en-US" sz="4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11" name="矩形 10"/>
          <p:cNvSpPr/>
          <p:nvPr/>
        </p:nvSpPr>
        <p:spPr bwMode="auto">
          <a:xfrm>
            <a:off x="4301970" y="5634246"/>
            <a:ext cx="630070" cy="585064"/>
          </a:xfrm>
          <a:prstGeom prst="rect">
            <a:avLst/>
          </a:prstGeom>
          <a:noFill/>
          <a:ln w="25400" cap="flat" cmpd="sng" algn="ctr">
            <a:solidFill>
              <a:schemeClr val="tx1"/>
            </a:solidFill>
            <a:prstDash val="solid"/>
            <a:round/>
            <a:headEnd type="none" w="med" len="med"/>
            <a:tailEnd type="none" w="med" len="med"/>
          </a:ln>
          <a:effectLst/>
        </p:spPr>
        <p:txBody>
          <a:bodyPr vert="horz" wrap="square" lIns="112947" tIns="56473" rIns="112947" bIns="56473" numCol="1" rtlCol="0" anchor="t" anchorCtr="0" compatLnSpc="1">
            <a:prstTxWarp prst="textNoShape">
              <a:avLst/>
            </a:prstTxWarp>
            <a:noAutofit/>
          </a:bodyPr>
          <a:lstStyle/>
          <a:p>
            <a:pPr marL="0" marR="0" indent="0" algn="ctr" defTabSz="914400" rtl="0" eaLnBrk="0" fontAlgn="base" latinLnBrk="0" hangingPunct="0">
              <a:lnSpc>
                <a:spcPts val="4000"/>
              </a:lnSpc>
              <a:spcBef>
                <a:spcPct val="0"/>
              </a:spcBef>
              <a:spcAft>
                <a:spcPct val="0"/>
              </a:spcAft>
              <a:buClrTx/>
              <a:buSzTx/>
              <a:buFontTx/>
              <a:buNone/>
              <a:tabLst/>
            </a:pPr>
            <a:r>
              <a:rPr kumimoji="0" lang="en-US" altLang="zh-CN" sz="4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3</a:t>
            </a:r>
            <a:endParaRPr kumimoji="0" lang="zh-CN" altLang="en-US" sz="4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12" name="矩形 11"/>
          <p:cNvSpPr/>
          <p:nvPr/>
        </p:nvSpPr>
        <p:spPr bwMode="auto">
          <a:xfrm>
            <a:off x="4932040" y="5634245"/>
            <a:ext cx="630070" cy="585064"/>
          </a:xfrm>
          <a:prstGeom prst="rect">
            <a:avLst/>
          </a:prstGeom>
          <a:noFill/>
          <a:ln w="25400" cap="flat" cmpd="sng" algn="ctr">
            <a:solidFill>
              <a:schemeClr val="tx1"/>
            </a:solidFill>
            <a:prstDash val="solid"/>
            <a:round/>
            <a:headEnd type="none" w="med" len="med"/>
            <a:tailEnd type="none" w="med" len="med"/>
          </a:ln>
          <a:effectLst/>
        </p:spPr>
        <p:txBody>
          <a:bodyPr vert="horz" wrap="square" lIns="112947" tIns="56473" rIns="112947" bIns="56473" numCol="1" rtlCol="0" anchor="t" anchorCtr="0" compatLnSpc="1">
            <a:prstTxWarp prst="textNoShape">
              <a:avLst/>
            </a:prstTxWarp>
            <a:noAutofit/>
          </a:bodyPr>
          <a:lstStyle/>
          <a:p>
            <a:pPr marL="0" marR="0" indent="0" algn="ctr" defTabSz="914400" rtl="0" eaLnBrk="0" fontAlgn="base" latinLnBrk="0" hangingPunct="0">
              <a:lnSpc>
                <a:spcPts val="4000"/>
              </a:lnSpc>
              <a:spcBef>
                <a:spcPct val="0"/>
              </a:spcBef>
              <a:spcAft>
                <a:spcPct val="0"/>
              </a:spcAft>
              <a:buClrTx/>
              <a:buSzTx/>
              <a:buFontTx/>
              <a:buNone/>
              <a:tabLst/>
            </a:pPr>
            <a:r>
              <a:rPr kumimoji="0" lang="en-US" altLang="zh-CN" sz="4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5</a:t>
            </a:r>
            <a:endParaRPr kumimoji="0" lang="zh-CN" altLang="en-US" sz="4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13" name="矩形 12"/>
          <p:cNvSpPr/>
          <p:nvPr/>
        </p:nvSpPr>
        <p:spPr bwMode="auto">
          <a:xfrm>
            <a:off x="5562110" y="5634246"/>
            <a:ext cx="630070" cy="585064"/>
          </a:xfrm>
          <a:prstGeom prst="rect">
            <a:avLst/>
          </a:prstGeom>
          <a:noFill/>
          <a:ln w="25400" cap="flat" cmpd="sng" algn="ctr">
            <a:solidFill>
              <a:schemeClr val="tx1"/>
            </a:solidFill>
            <a:prstDash val="solid"/>
            <a:round/>
            <a:headEnd type="none" w="med" len="med"/>
            <a:tailEnd type="none" w="med" len="med"/>
          </a:ln>
          <a:effectLst/>
        </p:spPr>
        <p:txBody>
          <a:bodyPr vert="horz" wrap="square" lIns="112947" tIns="56473" rIns="112947" bIns="56473" numCol="1" rtlCol="0" anchor="t" anchorCtr="0" compatLnSpc="1">
            <a:prstTxWarp prst="textNoShape">
              <a:avLst/>
            </a:prstTxWarp>
            <a:noAutofit/>
          </a:bodyPr>
          <a:lstStyle/>
          <a:p>
            <a:pPr marL="0" marR="0" indent="0" algn="ctr" defTabSz="914400" rtl="0" eaLnBrk="0" fontAlgn="base" latinLnBrk="0" hangingPunct="0">
              <a:lnSpc>
                <a:spcPts val="4000"/>
              </a:lnSpc>
              <a:spcBef>
                <a:spcPct val="0"/>
              </a:spcBef>
              <a:spcAft>
                <a:spcPct val="0"/>
              </a:spcAft>
              <a:buClrTx/>
              <a:buSzTx/>
              <a:buFontTx/>
              <a:buNone/>
              <a:tabLst/>
            </a:pPr>
            <a:r>
              <a:rPr kumimoji="0" lang="en-US" altLang="zh-CN" sz="4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8</a:t>
            </a:r>
            <a:endParaRPr kumimoji="0" lang="zh-CN" altLang="en-US" sz="4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14" name="矩形 13"/>
          <p:cNvSpPr/>
          <p:nvPr/>
        </p:nvSpPr>
        <p:spPr bwMode="auto">
          <a:xfrm>
            <a:off x="6192180" y="5634245"/>
            <a:ext cx="630070" cy="585064"/>
          </a:xfrm>
          <a:prstGeom prst="rect">
            <a:avLst/>
          </a:prstGeom>
          <a:noFill/>
          <a:ln w="25400" cap="flat" cmpd="sng" algn="ctr">
            <a:solidFill>
              <a:schemeClr val="tx1"/>
            </a:solidFill>
            <a:prstDash val="solid"/>
            <a:round/>
            <a:headEnd type="none" w="med" len="med"/>
            <a:tailEnd type="none" w="med" len="med"/>
          </a:ln>
          <a:effectLst/>
        </p:spPr>
        <p:txBody>
          <a:bodyPr vert="horz" wrap="square" lIns="112947" tIns="56473" rIns="112947" bIns="56473" numCol="1" rtlCol="0" anchor="t" anchorCtr="0" compatLnSpc="1">
            <a:prstTxWarp prst="textNoShape">
              <a:avLst/>
            </a:prstTxWarp>
            <a:noAutofit/>
          </a:bodyPr>
          <a:lstStyle/>
          <a:p>
            <a:pPr marL="0" marR="0" indent="0" algn="ctr" defTabSz="914400" rtl="0" eaLnBrk="0" fontAlgn="base" latinLnBrk="0" hangingPunct="0">
              <a:lnSpc>
                <a:spcPts val="4000"/>
              </a:lnSpc>
              <a:spcBef>
                <a:spcPct val="0"/>
              </a:spcBef>
              <a:spcAft>
                <a:spcPct val="0"/>
              </a:spcAft>
              <a:buClrTx/>
              <a:buSzTx/>
              <a:buFontTx/>
              <a:buNone/>
              <a:tabLst/>
            </a:pPr>
            <a:r>
              <a:rPr kumimoji="0" lang="en-US" altLang="zh-CN" sz="4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endParaRPr kumimoji="0" lang="zh-CN" altLang="en-US" sz="4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296863" y="255588"/>
            <a:ext cx="3523874" cy="704980"/>
          </a:xfrm>
          <a:prstGeom prst="rect">
            <a:avLst/>
          </a:prstGeom>
          <a:noFill/>
          <a:ln w="9525">
            <a:noFill/>
            <a:miter lim="800000"/>
            <a:headEnd/>
            <a:tailEnd/>
          </a:ln>
          <a:effectLst/>
        </p:spPr>
        <p:txBody>
          <a:bodyPr wrap="none" lIns="112947" tIns="56473" rIns="112947" bIns="56473">
            <a:spAutoFit/>
          </a:bodyPr>
          <a:lstStyle/>
          <a:p>
            <a:r>
              <a:rPr lang="zh-CN" altLang="en-US" sz="3200" smtClean="0">
                <a:effectLst>
                  <a:outerShdw blurRad="38100" dist="38100" dir="2700000" algn="tl">
                    <a:srgbClr val="C0C0C0"/>
                  </a:outerShdw>
                </a:effectLst>
              </a:rPr>
              <a:t>算法四（备忘录）</a:t>
            </a:r>
            <a:endParaRPr lang="zh-CN" altLang="en-US" sz="3200" dirty="0">
              <a:effectLst>
                <a:outerShdw blurRad="38100" dist="38100" dir="2700000" algn="tl">
                  <a:srgbClr val="C0C0C0"/>
                </a:outerShdw>
              </a:effectLst>
            </a:endParaRPr>
          </a:p>
        </p:txBody>
      </p:sp>
      <p:sp>
        <p:nvSpPr>
          <p:cNvPr id="5" name="Rectangle 4"/>
          <p:cNvSpPr>
            <a:spLocks noChangeArrowheads="1"/>
          </p:cNvSpPr>
          <p:nvPr/>
        </p:nvSpPr>
        <p:spPr bwMode="auto">
          <a:xfrm>
            <a:off x="0" y="983618"/>
            <a:ext cx="9143999" cy="4053589"/>
          </a:xfrm>
          <a:prstGeom prst="rect">
            <a:avLst/>
          </a:prstGeom>
          <a:solidFill>
            <a:srgbClr val="00CC99"/>
          </a:solidFill>
          <a:ln w="9525">
            <a:noFill/>
            <a:miter lim="800000"/>
            <a:headEnd/>
            <a:tailEnd/>
          </a:ln>
          <a:effectLst/>
        </p:spPr>
        <p:txBody>
          <a:bodyPr wrap="square" lIns="112947" tIns="56473" rIns="112947" bIns="56473">
            <a:spAutoFit/>
          </a:bodyPr>
          <a:lstStyle/>
          <a:p>
            <a:pPr>
              <a:lnSpc>
                <a:spcPct val="100000"/>
              </a:lnSpc>
            </a:pPr>
            <a:r>
              <a:rPr lang="en-US" altLang="zh-CN" sz="3200" noProof="1">
                <a:effectLst/>
                <a:latin typeface="Times New Roman" pitchFamily="18" charset="0"/>
              </a:rPr>
              <a:t>def </a:t>
            </a:r>
            <a:r>
              <a:rPr lang="en-US" altLang="zh-CN" sz="3200" noProof="1" smtClean="0">
                <a:effectLst/>
                <a:latin typeface="Times New Roman" pitchFamily="18" charset="0"/>
              </a:rPr>
              <a:t>fib(n</a:t>
            </a:r>
            <a:r>
              <a:rPr lang="en-US" altLang="zh-CN" sz="3200" noProof="1">
                <a:effectLst/>
                <a:latin typeface="Times New Roman" pitchFamily="18" charset="0"/>
              </a:rPr>
              <a:t>, A) :  # </a:t>
            </a:r>
            <a:r>
              <a:rPr lang="zh-CN" altLang="en-US" sz="3200" noProof="1">
                <a:effectLst/>
                <a:latin typeface="Times New Roman" pitchFamily="18" charset="0"/>
              </a:rPr>
              <a:t>备忘录</a:t>
            </a:r>
          </a:p>
          <a:p>
            <a:pPr>
              <a:lnSpc>
                <a:spcPct val="100000"/>
              </a:lnSpc>
            </a:pPr>
            <a:r>
              <a:rPr lang="zh-CN" altLang="en-US" sz="3200" noProof="1">
                <a:effectLst/>
                <a:latin typeface="Times New Roman" pitchFamily="18" charset="0"/>
              </a:rPr>
              <a:t>    </a:t>
            </a:r>
            <a:r>
              <a:rPr lang="en-US" altLang="zh-CN" sz="3200" noProof="1">
                <a:effectLst/>
                <a:latin typeface="Times New Roman" pitchFamily="18" charset="0"/>
              </a:rPr>
              <a:t>if n &lt;= 1 :</a:t>
            </a:r>
          </a:p>
          <a:p>
            <a:pPr>
              <a:lnSpc>
                <a:spcPct val="100000"/>
              </a:lnSpc>
            </a:pPr>
            <a:r>
              <a:rPr lang="en-US" altLang="zh-CN" sz="3200" noProof="1">
                <a:effectLst/>
                <a:latin typeface="Times New Roman" pitchFamily="18" charset="0"/>
              </a:rPr>
              <a:t>        A[n] = n</a:t>
            </a:r>
          </a:p>
          <a:p>
            <a:pPr>
              <a:lnSpc>
                <a:spcPct val="100000"/>
              </a:lnSpc>
            </a:pPr>
            <a:r>
              <a:rPr lang="en-US" altLang="zh-CN" sz="3200" noProof="1">
                <a:effectLst/>
                <a:latin typeface="Times New Roman" pitchFamily="18" charset="0"/>
              </a:rPr>
              <a:t>    else :</a:t>
            </a:r>
          </a:p>
          <a:p>
            <a:pPr>
              <a:lnSpc>
                <a:spcPct val="100000"/>
              </a:lnSpc>
            </a:pPr>
            <a:r>
              <a:rPr lang="en-US" altLang="zh-CN" sz="3200" noProof="1">
                <a:effectLst/>
                <a:latin typeface="Times New Roman" pitchFamily="18" charset="0"/>
              </a:rPr>
              <a:t>        a = A[n-1] if  A[n-1] &gt;= 0 else </a:t>
            </a:r>
            <a:r>
              <a:rPr lang="en-US" altLang="zh-CN" sz="3200" noProof="1" smtClean="0">
                <a:effectLst/>
                <a:latin typeface="Times New Roman" pitchFamily="18" charset="0"/>
              </a:rPr>
              <a:t>fib(n-1</a:t>
            </a:r>
            <a:r>
              <a:rPr lang="en-US" altLang="zh-CN" sz="3200" noProof="1">
                <a:effectLst/>
                <a:latin typeface="Times New Roman" pitchFamily="18" charset="0"/>
              </a:rPr>
              <a:t>, A)</a:t>
            </a:r>
          </a:p>
          <a:p>
            <a:pPr>
              <a:lnSpc>
                <a:spcPct val="100000"/>
              </a:lnSpc>
            </a:pPr>
            <a:r>
              <a:rPr lang="en-US" altLang="zh-CN" sz="3200" noProof="1">
                <a:effectLst/>
                <a:latin typeface="Times New Roman" pitchFamily="18" charset="0"/>
              </a:rPr>
              <a:t>        b = A[n-2] if  A[n-2] &gt;= 0 else </a:t>
            </a:r>
            <a:r>
              <a:rPr lang="en-US" altLang="zh-CN" sz="3200" noProof="1" smtClean="0">
                <a:effectLst/>
                <a:latin typeface="Times New Roman" pitchFamily="18" charset="0"/>
              </a:rPr>
              <a:t>fib(n-2</a:t>
            </a:r>
            <a:r>
              <a:rPr lang="en-US" altLang="zh-CN" sz="3200" noProof="1">
                <a:effectLst/>
                <a:latin typeface="Times New Roman" pitchFamily="18" charset="0"/>
              </a:rPr>
              <a:t>, A)</a:t>
            </a:r>
          </a:p>
          <a:p>
            <a:pPr>
              <a:lnSpc>
                <a:spcPct val="100000"/>
              </a:lnSpc>
            </a:pPr>
            <a:r>
              <a:rPr lang="en-US" altLang="zh-CN" sz="3200" noProof="1">
                <a:effectLst/>
                <a:latin typeface="Times New Roman" pitchFamily="18" charset="0"/>
              </a:rPr>
              <a:t>        A[n] = a + b</a:t>
            </a:r>
          </a:p>
          <a:p>
            <a:pPr>
              <a:lnSpc>
                <a:spcPct val="100000"/>
              </a:lnSpc>
            </a:pPr>
            <a:r>
              <a:rPr lang="en-US" altLang="zh-CN" sz="3200" noProof="1">
                <a:effectLst/>
                <a:latin typeface="Times New Roman" pitchFamily="18" charset="0"/>
              </a:rPr>
              <a:t>    return A[n]</a:t>
            </a:r>
            <a:endParaRPr lang="zh-CN" altLang="en-US" sz="3200" dirty="0">
              <a:effectLst/>
              <a:latin typeface="Times New Roman" pitchFamily="18" charset="0"/>
            </a:endParaRPr>
          </a:p>
        </p:txBody>
      </p:sp>
      <p:sp>
        <p:nvSpPr>
          <p:cNvPr id="7" name="矩形 6"/>
          <p:cNvSpPr/>
          <p:nvPr/>
        </p:nvSpPr>
        <p:spPr bwMode="auto">
          <a:xfrm>
            <a:off x="1781690" y="5634246"/>
            <a:ext cx="630070" cy="585064"/>
          </a:xfrm>
          <a:prstGeom prst="rect">
            <a:avLst/>
          </a:prstGeom>
          <a:noFill/>
          <a:ln w="25400" cap="flat" cmpd="sng" algn="ctr">
            <a:solidFill>
              <a:schemeClr val="tx1"/>
            </a:solidFill>
            <a:prstDash val="solid"/>
            <a:round/>
            <a:headEnd type="none" w="med" len="med"/>
            <a:tailEnd type="none" w="med" len="med"/>
          </a:ln>
          <a:effectLst/>
        </p:spPr>
        <p:txBody>
          <a:bodyPr vert="horz" wrap="square" lIns="112947" tIns="56473" rIns="112947" bIns="56473" numCol="1" rtlCol="0" anchor="t" anchorCtr="0" compatLnSpc="1">
            <a:prstTxWarp prst="textNoShape">
              <a:avLst/>
            </a:prstTxWarp>
            <a:noAutofit/>
          </a:bodyPr>
          <a:lstStyle/>
          <a:p>
            <a:pPr marL="0" marR="0" indent="0" algn="ctr" defTabSz="914400" rtl="0" eaLnBrk="0" fontAlgn="base" latinLnBrk="0" hangingPunct="0">
              <a:lnSpc>
                <a:spcPts val="4000"/>
              </a:lnSpc>
              <a:spcBef>
                <a:spcPct val="0"/>
              </a:spcBef>
              <a:spcAft>
                <a:spcPct val="0"/>
              </a:spcAft>
              <a:buClrTx/>
              <a:buSzTx/>
              <a:buFontTx/>
              <a:buNone/>
              <a:tabLst/>
            </a:pPr>
            <a:r>
              <a:rPr kumimoji="0" lang="en-US" altLang="zh-CN" sz="4000" b="1" i="0" u="none" strike="noStrike" cap="none" normalizeH="0" baseline="0" dirty="0" smtClean="0">
                <a:ln>
                  <a:noFill/>
                </a:ln>
                <a:solidFill>
                  <a:schemeClr val="tx1"/>
                </a:solidFill>
                <a:effectLst>
                  <a:outerShdw blurRad="38100" dist="38100" dir="2700000" algn="tl">
                    <a:srgbClr val="000000">
                      <a:alpha val="43137"/>
                    </a:srgbClr>
                  </a:outerShdw>
                </a:effectLst>
                <a:latin typeface="楷体_GB2312" pitchFamily="49" charset="-122"/>
                <a:ea typeface="楷体_GB2312" pitchFamily="49" charset="-122"/>
              </a:rPr>
              <a:t>0</a:t>
            </a:r>
            <a:endParaRPr kumimoji="0" lang="zh-CN" altLang="en-US" sz="4000" b="1" i="0" u="none" strike="noStrike" cap="none" normalizeH="0" baseline="0" dirty="0" smtClean="0">
              <a:ln>
                <a:noFill/>
              </a:ln>
              <a:solidFill>
                <a:schemeClr val="tx1"/>
              </a:solidFill>
              <a:effectLst>
                <a:outerShdw blurRad="38100" dist="38100" dir="2700000" algn="tl">
                  <a:srgbClr val="000000">
                    <a:alpha val="43137"/>
                  </a:srgbClr>
                </a:outerShdw>
              </a:effectLst>
              <a:latin typeface="楷体_GB2312" pitchFamily="49" charset="-122"/>
              <a:ea typeface="楷体_GB2312" pitchFamily="49" charset="-122"/>
            </a:endParaRPr>
          </a:p>
        </p:txBody>
      </p:sp>
      <p:sp>
        <p:nvSpPr>
          <p:cNvPr id="8" name="矩形 7"/>
          <p:cNvSpPr/>
          <p:nvPr/>
        </p:nvSpPr>
        <p:spPr bwMode="auto">
          <a:xfrm>
            <a:off x="2411760" y="5634245"/>
            <a:ext cx="630070" cy="585064"/>
          </a:xfrm>
          <a:prstGeom prst="rect">
            <a:avLst/>
          </a:prstGeom>
          <a:noFill/>
          <a:ln w="25400" cap="flat" cmpd="sng" algn="ctr">
            <a:solidFill>
              <a:schemeClr val="tx1"/>
            </a:solidFill>
            <a:prstDash val="solid"/>
            <a:round/>
            <a:headEnd type="none" w="med" len="med"/>
            <a:tailEnd type="none" w="med" len="med"/>
          </a:ln>
          <a:effectLst/>
        </p:spPr>
        <p:txBody>
          <a:bodyPr vert="horz" wrap="square" lIns="112947" tIns="56473" rIns="112947" bIns="56473" numCol="1" rtlCol="0" anchor="t" anchorCtr="0" compatLnSpc="1">
            <a:prstTxWarp prst="textNoShape">
              <a:avLst/>
            </a:prstTxWarp>
            <a:noAutofit/>
          </a:bodyPr>
          <a:lstStyle/>
          <a:p>
            <a:pPr marL="0" marR="0" indent="0" algn="ctr" defTabSz="914400" rtl="0" eaLnBrk="0" fontAlgn="base" latinLnBrk="0" hangingPunct="0">
              <a:lnSpc>
                <a:spcPts val="4000"/>
              </a:lnSpc>
              <a:spcBef>
                <a:spcPct val="0"/>
              </a:spcBef>
              <a:spcAft>
                <a:spcPct val="0"/>
              </a:spcAft>
              <a:buClrTx/>
              <a:buSzTx/>
              <a:buFontTx/>
              <a:buNone/>
              <a:tabLst/>
            </a:pPr>
            <a:r>
              <a:rPr kumimoji="0" lang="en-US" altLang="zh-CN" sz="4000" b="1" i="0" u="none" strike="noStrike" cap="none" normalizeH="0" baseline="0" dirty="0" smtClean="0">
                <a:ln>
                  <a:noFill/>
                </a:ln>
                <a:solidFill>
                  <a:schemeClr val="tx1"/>
                </a:solidFill>
                <a:effectLst>
                  <a:outerShdw blurRad="38100" dist="38100" dir="2700000" algn="tl">
                    <a:srgbClr val="000000">
                      <a:alpha val="43137"/>
                    </a:srgbClr>
                  </a:outerShdw>
                </a:effectLst>
                <a:latin typeface="楷体_GB2312" pitchFamily="49" charset="-122"/>
                <a:ea typeface="楷体_GB2312" pitchFamily="49" charset="-122"/>
              </a:rPr>
              <a:t>1</a:t>
            </a:r>
            <a:endParaRPr kumimoji="0" lang="zh-CN" altLang="en-US" sz="4000" b="1" i="0" u="none" strike="noStrike" cap="none" normalizeH="0" baseline="0" dirty="0" smtClean="0">
              <a:ln>
                <a:noFill/>
              </a:ln>
              <a:solidFill>
                <a:schemeClr val="tx1"/>
              </a:solidFill>
              <a:effectLst>
                <a:outerShdw blurRad="38100" dist="38100" dir="2700000" algn="tl">
                  <a:srgbClr val="000000">
                    <a:alpha val="43137"/>
                  </a:srgbClr>
                </a:outerShdw>
              </a:effectLst>
              <a:latin typeface="楷体_GB2312" pitchFamily="49" charset="-122"/>
              <a:ea typeface="楷体_GB2312" pitchFamily="49" charset="-122"/>
            </a:endParaRPr>
          </a:p>
        </p:txBody>
      </p:sp>
      <p:sp>
        <p:nvSpPr>
          <p:cNvPr id="9" name="矩形 8"/>
          <p:cNvSpPr/>
          <p:nvPr/>
        </p:nvSpPr>
        <p:spPr bwMode="auto">
          <a:xfrm>
            <a:off x="3041830" y="5634246"/>
            <a:ext cx="630070" cy="585064"/>
          </a:xfrm>
          <a:prstGeom prst="rect">
            <a:avLst/>
          </a:prstGeom>
          <a:noFill/>
          <a:ln w="25400" cap="flat" cmpd="sng" algn="ctr">
            <a:solidFill>
              <a:schemeClr val="tx1"/>
            </a:solidFill>
            <a:prstDash val="solid"/>
            <a:round/>
            <a:headEnd type="none" w="med" len="med"/>
            <a:tailEnd type="none" w="med" len="med"/>
          </a:ln>
          <a:effectLst/>
        </p:spPr>
        <p:txBody>
          <a:bodyPr vert="horz" wrap="square" lIns="112947" tIns="56473" rIns="112947" bIns="56473" numCol="1" rtlCol="0" anchor="t" anchorCtr="0" compatLnSpc="1">
            <a:prstTxWarp prst="textNoShape">
              <a:avLst/>
            </a:prstTxWarp>
            <a:noAutofit/>
          </a:bodyPr>
          <a:lstStyle/>
          <a:p>
            <a:pPr marL="0" marR="0" indent="0" algn="ctr" defTabSz="914400" rtl="0" eaLnBrk="0" fontAlgn="base" latinLnBrk="0" hangingPunct="0">
              <a:lnSpc>
                <a:spcPts val="4000"/>
              </a:lnSpc>
              <a:spcBef>
                <a:spcPct val="0"/>
              </a:spcBef>
              <a:spcAft>
                <a:spcPct val="0"/>
              </a:spcAft>
              <a:buClrTx/>
              <a:buSzTx/>
              <a:buFontTx/>
              <a:buNone/>
              <a:tabLst/>
            </a:pPr>
            <a:r>
              <a:rPr kumimoji="0" lang="en-US" altLang="zh-CN" sz="4000" b="1" i="0" u="none" strike="noStrike" cap="none" normalizeH="0" baseline="0" dirty="0" smtClean="0">
                <a:ln>
                  <a:noFill/>
                </a:ln>
                <a:solidFill>
                  <a:schemeClr val="tx1"/>
                </a:solidFill>
                <a:effectLst>
                  <a:outerShdw blurRad="38100" dist="38100" dir="2700000" algn="tl">
                    <a:srgbClr val="000000">
                      <a:alpha val="43137"/>
                    </a:srgbClr>
                  </a:outerShdw>
                </a:effectLst>
                <a:latin typeface="楷体_GB2312" pitchFamily="49" charset="-122"/>
                <a:ea typeface="楷体_GB2312" pitchFamily="49" charset="-122"/>
              </a:rPr>
              <a:t>1</a:t>
            </a:r>
            <a:endParaRPr kumimoji="0" lang="zh-CN" altLang="en-US" sz="4000" b="1" i="0" u="none" strike="noStrike" cap="none" normalizeH="0" baseline="0" dirty="0" smtClean="0">
              <a:ln>
                <a:noFill/>
              </a:ln>
              <a:solidFill>
                <a:schemeClr val="tx1"/>
              </a:solidFill>
              <a:effectLst>
                <a:outerShdw blurRad="38100" dist="38100" dir="2700000" algn="tl">
                  <a:srgbClr val="000000">
                    <a:alpha val="43137"/>
                  </a:srgbClr>
                </a:outerShdw>
              </a:effectLst>
              <a:latin typeface="楷体_GB2312" pitchFamily="49" charset="-122"/>
              <a:ea typeface="楷体_GB2312" pitchFamily="49" charset="-122"/>
            </a:endParaRPr>
          </a:p>
        </p:txBody>
      </p:sp>
      <p:sp>
        <p:nvSpPr>
          <p:cNvPr id="10" name="矩形 9"/>
          <p:cNvSpPr/>
          <p:nvPr/>
        </p:nvSpPr>
        <p:spPr bwMode="auto">
          <a:xfrm>
            <a:off x="3671900" y="5634245"/>
            <a:ext cx="630070" cy="585064"/>
          </a:xfrm>
          <a:prstGeom prst="rect">
            <a:avLst/>
          </a:prstGeom>
          <a:noFill/>
          <a:ln w="25400" cap="flat" cmpd="sng" algn="ctr">
            <a:solidFill>
              <a:schemeClr val="tx1"/>
            </a:solidFill>
            <a:prstDash val="solid"/>
            <a:round/>
            <a:headEnd type="none" w="med" len="med"/>
            <a:tailEnd type="none" w="med" len="med"/>
          </a:ln>
          <a:effectLst/>
        </p:spPr>
        <p:txBody>
          <a:bodyPr vert="horz" wrap="square" lIns="112947" tIns="56473" rIns="112947" bIns="56473" numCol="1" rtlCol="0" anchor="t" anchorCtr="0" compatLnSpc="1">
            <a:prstTxWarp prst="textNoShape">
              <a:avLst/>
            </a:prstTxWarp>
            <a:noAutofit/>
          </a:bodyPr>
          <a:lstStyle/>
          <a:p>
            <a:pPr marL="0" marR="0" indent="0" algn="ctr" defTabSz="914400" rtl="0" eaLnBrk="0" fontAlgn="base" latinLnBrk="0" hangingPunct="0">
              <a:lnSpc>
                <a:spcPts val="4000"/>
              </a:lnSpc>
              <a:spcBef>
                <a:spcPct val="0"/>
              </a:spcBef>
              <a:spcAft>
                <a:spcPct val="0"/>
              </a:spcAft>
              <a:buClrTx/>
              <a:buSzTx/>
              <a:buFontTx/>
              <a:buNone/>
              <a:tabLst/>
            </a:pPr>
            <a:r>
              <a:rPr kumimoji="0" lang="en-US" altLang="zh-CN" sz="4000" b="1" i="0" u="none" strike="noStrike" cap="none" normalizeH="0" baseline="0" dirty="0" smtClean="0">
                <a:ln>
                  <a:noFill/>
                </a:ln>
                <a:solidFill>
                  <a:schemeClr val="tx1"/>
                </a:solidFill>
                <a:effectLst>
                  <a:outerShdw blurRad="38100" dist="38100" dir="2700000" algn="tl">
                    <a:srgbClr val="000000">
                      <a:alpha val="43137"/>
                    </a:srgbClr>
                  </a:outerShdw>
                </a:effectLst>
                <a:latin typeface="楷体_GB2312" pitchFamily="49" charset="-122"/>
                <a:ea typeface="楷体_GB2312" pitchFamily="49" charset="-122"/>
              </a:rPr>
              <a:t>2</a:t>
            </a:r>
            <a:endParaRPr kumimoji="0" lang="zh-CN" altLang="en-US" sz="4000" b="1" i="0" u="none" strike="noStrike" cap="none" normalizeH="0" baseline="0" dirty="0" smtClean="0">
              <a:ln>
                <a:noFill/>
              </a:ln>
              <a:solidFill>
                <a:schemeClr val="tx1"/>
              </a:solidFill>
              <a:effectLst>
                <a:outerShdw blurRad="38100" dist="38100" dir="2700000" algn="tl">
                  <a:srgbClr val="000000">
                    <a:alpha val="43137"/>
                  </a:srgbClr>
                </a:outerShdw>
              </a:effectLst>
              <a:latin typeface="楷体_GB2312" pitchFamily="49" charset="-122"/>
              <a:ea typeface="楷体_GB2312" pitchFamily="49" charset="-122"/>
            </a:endParaRPr>
          </a:p>
        </p:txBody>
      </p:sp>
      <p:sp>
        <p:nvSpPr>
          <p:cNvPr id="11" name="矩形 10"/>
          <p:cNvSpPr/>
          <p:nvPr/>
        </p:nvSpPr>
        <p:spPr bwMode="auto">
          <a:xfrm>
            <a:off x="4301970" y="5634246"/>
            <a:ext cx="630070" cy="585064"/>
          </a:xfrm>
          <a:prstGeom prst="rect">
            <a:avLst/>
          </a:prstGeom>
          <a:noFill/>
          <a:ln w="25400" cap="flat" cmpd="sng" algn="ctr">
            <a:solidFill>
              <a:schemeClr val="tx1"/>
            </a:solidFill>
            <a:prstDash val="solid"/>
            <a:round/>
            <a:headEnd type="none" w="med" len="med"/>
            <a:tailEnd type="none" w="med" len="med"/>
          </a:ln>
          <a:effectLst/>
        </p:spPr>
        <p:txBody>
          <a:bodyPr vert="horz" wrap="square" lIns="112947" tIns="56473" rIns="112947" bIns="56473" numCol="1" rtlCol="0" anchor="t" anchorCtr="0" compatLnSpc="1">
            <a:prstTxWarp prst="textNoShape">
              <a:avLst/>
            </a:prstTxWarp>
            <a:noAutofit/>
          </a:bodyPr>
          <a:lstStyle/>
          <a:p>
            <a:pPr marL="0" marR="0" indent="0" algn="ctr" defTabSz="914400" rtl="0" eaLnBrk="0" fontAlgn="base" latinLnBrk="0" hangingPunct="0">
              <a:lnSpc>
                <a:spcPts val="4000"/>
              </a:lnSpc>
              <a:spcBef>
                <a:spcPct val="0"/>
              </a:spcBef>
              <a:spcAft>
                <a:spcPct val="0"/>
              </a:spcAft>
              <a:buClrTx/>
              <a:buSzTx/>
              <a:buFontTx/>
              <a:buNone/>
              <a:tabLst/>
            </a:pPr>
            <a:r>
              <a:rPr kumimoji="0" lang="en-US" altLang="zh-CN" sz="4000" b="1" i="0" u="none" strike="noStrike" cap="none" normalizeH="0" baseline="0" dirty="0" smtClean="0">
                <a:ln>
                  <a:noFill/>
                </a:ln>
                <a:solidFill>
                  <a:schemeClr val="tx1"/>
                </a:solidFill>
                <a:effectLst>
                  <a:outerShdw blurRad="38100" dist="38100" dir="2700000" algn="tl">
                    <a:srgbClr val="000000">
                      <a:alpha val="43137"/>
                    </a:srgbClr>
                  </a:outerShdw>
                </a:effectLst>
                <a:latin typeface="楷体_GB2312" pitchFamily="49" charset="-122"/>
                <a:ea typeface="楷体_GB2312" pitchFamily="49" charset="-122"/>
              </a:rPr>
              <a:t>3</a:t>
            </a:r>
            <a:endParaRPr kumimoji="0" lang="zh-CN" altLang="en-US" sz="4000" b="1" i="0" u="none" strike="noStrike" cap="none" normalizeH="0" baseline="0" dirty="0" smtClean="0">
              <a:ln>
                <a:noFill/>
              </a:ln>
              <a:solidFill>
                <a:schemeClr val="tx1"/>
              </a:solidFill>
              <a:effectLst>
                <a:outerShdw blurRad="38100" dist="38100" dir="2700000" algn="tl">
                  <a:srgbClr val="000000">
                    <a:alpha val="43137"/>
                  </a:srgbClr>
                </a:outerShdw>
              </a:effectLst>
              <a:latin typeface="楷体_GB2312" pitchFamily="49" charset="-122"/>
              <a:ea typeface="楷体_GB2312" pitchFamily="49" charset="-122"/>
            </a:endParaRPr>
          </a:p>
        </p:txBody>
      </p:sp>
      <p:sp>
        <p:nvSpPr>
          <p:cNvPr id="12" name="矩形 11"/>
          <p:cNvSpPr/>
          <p:nvPr/>
        </p:nvSpPr>
        <p:spPr bwMode="auto">
          <a:xfrm>
            <a:off x="4932040" y="5634245"/>
            <a:ext cx="630070" cy="585064"/>
          </a:xfrm>
          <a:prstGeom prst="rect">
            <a:avLst/>
          </a:prstGeom>
          <a:noFill/>
          <a:ln w="25400" cap="flat" cmpd="sng" algn="ctr">
            <a:solidFill>
              <a:schemeClr val="tx1"/>
            </a:solidFill>
            <a:prstDash val="solid"/>
            <a:round/>
            <a:headEnd type="none" w="med" len="med"/>
            <a:tailEnd type="none" w="med" len="med"/>
          </a:ln>
          <a:effectLst/>
        </p:spPr>
        <p:txBody>
          <a:bodyPr vert="horz" wrap="square" lIns="112947" tIns="56473" rIns="112947" bIns="56473" numCol="1" rtlCol="0" anchor="t" anchorCtr="0" compatLnSpc="1">
            <a:prstTxWarp prst="textNoShape">
              <a:avLst/>
            </a:prstTxWarp>
            <a:noAutofit/>
          </a:bodyPr>
          <a:lstStyle/>
          <a:p>
            <a:pPr marL="0" marR="0" indent="0" algn="ctr" defTabSz="914400" rtl="0" eaLnBrk="0" fontAlgn="base" latinLnBrk="0" hangingPunct="0">
              <a:lnSpc>
                <a:spcPts val="4000"/>
              </a:lnSpc>
              <a:spcBef>
                <a:spcPct val="0"/>
              </a:spcBef>
              <a:spcAft>
                <a:spcPct val="0"/>
              </a:spcAft>
              <a:buClrTx/>
              <a:buSzTx/>
              <a:buFontTx/>
              <a:buNone/>
              <a:tabLst/>
            </a:pPr>
            <a:r>
              <a:rPr kumimoji="0" lang="en-US" altLang="zh-CN" sz="4000" b="1" i="0" u="none" strike="noStrike" cap="none" normalizeH="0" baseline="0" dirty="0" smtClean="0">
                <a:ln>
                  <a:noFill/>
                </a:ln>
                <a:solidFill>
                  <a:schemeClr val="tx1"/>
                </a:solidFill>
                <a:effectLst>
                  <a:outerShdw blurRad="38100" dist="38100" dir="2700000" algn="tl">
                    <a:srgbClr val="000000">
                      <a:alpha val="43137"/>
                    </a:srgbClr>
                  </a:outerShdw>
                </a:effectLst>
                <a:latin typeface="楷体_GB2312" pitchFamily="49" charset="-122"/>
                <a:ea typeface="楷体_GB2312" pitchFamily="49" charset="-122"/>
              </a:rPr>
              <a:t>5</a:t>
            </a:r>
            <a:endParaRPr kumimoji="0" lang="zh-CN" altLang="en-US" sz="4000" b="1" i="0" u="none" strike="noStrike" cap="none" normalizeH="0" baseline="0" dirty="0" smtClean="0">
              <a:ln>
                <a:noFill/>
              </a:ln>
              <a:solidFill>
                <a:schemeClr val="tx1"/>
              </a:solidFill>
              <a:effectLst>
                <a:outerShdw blurRad="38100" dist="38100" dir="2700000" algn="tl">
                  <a:srgbClr val="000000">
                    <a:alpha val="43137"/>
                  </a:srgbClr>
                </a:outerShdw>
              </a:effectLst>
              <a:latin typeface="楷体_GB2312" pitchFamily="49" charset="-122"/>
              <a:ea typeface="楷体_GB2312" pitchFamily="49" charset="-122"/>
            </a:endParaRPr>
          </a:p>
        </p:txBody>
      </p:sp>
      <p:sp>
        <p:nvSpPr>
          <p:cNvPr id="13" name="矩形 12"/>
          <p:cNvSpPr/>
          <p:nvPr/>
        </p:nvSpPr>
        <p:spPr bwMode="auto">
          <a:xfrm>
            <a:off x="5562110" y="5634246"/>
            <a:ext cx="630070" cy="585064"/>
          </a:xfrm>
          <a:prstGeom prst="rect">
            <a:avLst/>
          </a:prstGeom>
          <a:noFill/>
          <a:ln w="25400" cap="flat" cmpd="sng" algn="ctr">
            <a:solidFill>
              <a:schemeClr val="tx1"/>
            </a:solidFill>
            <a:prstDash val="solid"/>
            <a:round/>
            <a:headEnd type="none" w="med" len="med"/>
            <a:tailEnd type="none" w="med" len="med"/>
          </a:ln>
          <a:effectLst/>
        </p:spPr>
        <p:txBody>
          <a:bodyPr vert="horz" wrap="square" lIns="112947" tIns="56473" rIns="112947" bIns="56473" numCol="1" rtlCol="0" anchor="t" anchorCtr="0" compatLnSpc="1">
            <a:prstTxWarp prst="textNoShape">
              <a:avLst/>
            </a:prstTxWarp>
            <a:noAutofit/>
          </a:bodyPr>
          <a:lstStyle/>
          <a:p>
            <a:pPr marL="0" marR="0" indent="0" algn="ctr" defTabSz="914400" rtl="0" eaLnBrk="0" fontAlgn="base" latinLnBrk="0" hangingPunct="0">
              <a:lnSpc>
                <a:spcPts val="4000"/>
              </a:lnSpc>
              <a:spcBef>
                <a:spcPct val="0"/>
              </a:spcBef>
              <a:spcAft>
                <a:spcPct val="0"/>
              </a:spcAft>
              <a:buClrTx/>
              <a:buSzTx/>
              <a:buFontTx/>
              <a:buNone/>
              <a:tabLst/>
            </a:pPr>
            <a:r>
              <a:rPr kumimoji="0" lang="en-US" altLang="zh-CN" sz="4000" b="1" i="0" u="none" strike="noStrike" cap="none" normalizeH="0" baseline="0" dirty="0" smtClean="0">
                <a:ln>
                  <a:noFill/>
                </a:ln>
                <a:solidFill>
                  <a:schemeClr val="tx1"/>
                </a:solidFill>
                <a:effectLst>
                  <a:outerShdw blurRad="38100" dist="38100" dir="2700000" algn="tl">
                    <a:srgbClr val="000000">
                      <a:alpha val="43137"/>
                    </a:srgbClr>
                  </a:outerShdw>
                </a:effectLst>
                <a:latin typeface="楷体_GB2312" pitchFamily="49" charset="-122"/>
                <a:ea typeface="楷体_GB2312" pitchFamily="49" charset="-122"/>
              </a:rPr>
              <a:t>8</a:t>
            </a:r>
            <a:endParaRPr kumimoji="0" lang="zh-CN" altLang="en-US" sz="4000" b="1" i="0" u="none" strike="noStrike" cap="none" normalizeH="0" baseline="0" dirty="0" smtClean="0">
              <a:ln>
                <a:noFill/>
              </a:ln>
              <a:solidFill>
                <a:schemeClr val="tx1"/>
              </a:solidFill>
              <a:effectLst>
                <a:outerShdw blurRad="38100" dist="38100" dir="2700000" algn="tl">
                  <a:srgbClr val="000000">
                    <a:alpha val="43137"/>
                  </a:srgbClr>
                </a:outerShdw>
              </a:effectLst>
              <a:latin typeface="楷体_GB2312" pitchFamily="49" charset="-122"/>
              <a:ea typeface="楷体_GB2312" pitchFamily="49" charset="-122"/>
            </a:endParaRPr>
          </a:p>
        </p:txBody>
      </p:sp>
      <p:sp>
        <p:nvSpPr>
          <p:cNvPr id="14" name="矩形 13"/>
          <p:cNvSpPr/>
          <p:nvPr/>
        </p:nvSpPr>
        <p:spPr bwMode="auto">
          <a:xfrm>
            <a:off x="6192180" y="5634245"/>
            <a:ext cx="630070" cy="585064"/>
          </a:xfrm>
          <a:prstGeom prst="rect">
            <a:avLst/>
          </a:prstGeom>
          <a:noFill/>
          <a:ln w="25400" cap="flat" cmpd="sng" algn="ctr">
            <a:solidFill>
              <a:schemeClr val="tx1"/>
            </a:solidFill>
            <a:prstDash val="solid"/>
            <a:round/>
            <a:headEnd type="none" w="med" len="med"/>
            <a:tailEnd type="none" w="med" len="med"/>
          </a:ln>
          <a:effectLst/>
        </p:spPr>
        <p:txBody>
          <a:bodyPr vert="horz" wrap="square" lIns="112947" tIns="56473" rIns="112947" bIns="56473" numCol="1" rtlCol="0" anchor="t" anchorCtr="0" compatLnSpc="1">
            <a:prstTxWarp prst="textNoShape">
              <a:avLst/>
            </a:prstTxWarp>
            <a:noAutofit/>
          </a:bodyPr>
          <a:lstStyle/>
          <a:p>
            <a:pPr marL="0" marR="0" indent="0" algn="ctr" defTabSz="914400" rtl="0" eaLnBrk="0" fontAlgn="base" latinLnBrk="0" hangingPunct="0">
              <a:lnSpc>
                <a:spcPts val="4000"/>
              </a:lnSpc>
              <a:spcBef>
                <a:spcPct val="0"/>
              </a:spcBef>
              <a:spcAft>
                <a:spcPct val="0"/>
              </a:spcAft>
              <a:buClrTx/>
              <a:buSzTx/>
              <a:buFontTx/>
              <a:buNone/>
              <a:tabLst/>
            </a:pPr>
            <a:r>
              <a:rPr kumimoji="0" lang="en-US" altLang="zh-CN" sz="4000" b="1" i="0" u="none" strike="noStrike" cap="none" normalizeH="0" baseline="0" dirty="0" smtClean="0">
                <a:ln>
                  <a:noFill/>
                </a:ln>
                <a:solidFill>
                  <a:schemeClr val="tx1"/>
                </a:solidFill>
                <a:effectLst>
                  <a:outerShdw blurRad="38100" dist="38100" dir="2700000" algn="tl">
                    <a:srgbClr val="000000">
                      <a:alpha val="43137"/>
                    </a:srgbClr>
                  </a:outerShdw>
                </a:effectLst>
                <a:latin typeface="楷体_GB2312" pitchFamily="49" charset="-122"/>
                <a:ea typeface="楷体_GB2312" pitchFamily="49" charset="-122"/>
              </a:rPr>
              <a:t>…</a:t>
            </a:r>
            <a:endParaRPr kumimoji="0" lang="zh-CN" altLang="en-US" sz="4000" b="1" i="0" u="none" strike="noStrike" cap="none" normalizeH="0" baseline="0" dirty="0" smtClean="0">
              <a:ln>
                <a:noFill/>
              </a:ln>
              <a:solidFill>
                <a:schemeClr val="tx1"/>
              </a:solidFill>
              <a:effectLst>
                <a:outerShdw blurRad="38100" dist="38100" dir="2700000" algn="tl">
                  <a:srgbClr val="000000">
                    <a:alpha val="43137"/>
                  </a:srgbClr>
                </a:outerShdw>
              </a:effectLst>
              <a:latin typeface="楷体_GB2312" pitchFamily="49" charset="-122"/>
              <a:ea typeface="楷体_GB2312" pitchFamily="49" charset="-122"/>
            </a:endParaRPr>
          </a:p>
        </p:txBody>
      </p:sp>
    </p:spTree>
    <p:extLst>
      <p:ext uri="{BB962C8B-B14F-4D97-AF65-F5344CB8AC3E}">
        <p14:creationId xmlns:p14="http://schemas.microsoft.com/office/powerpoint/2010/main" val="38141029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1138" name="Rectangle 2"/>
          <p:cNvSpPr>
            <a:spLocks noChangeArrowheads="1"/>
          </p:cNvSpPr>
          <p:nvPr/>
        </p:nvSpPr>
        <p:spPr bwMode="auto">
          <a:xfrm>
            <a:off x="533033" y="185821"/>
            <a:ext cx="7772400" cy="1143000"/>
          </a:xfrm>
          <a:prstGeom prst="rect">
            <a:avLst/>
          </a:prstGeom>
          <a:noFill/>
          <a:ln w="9525">
            <a:noFill/>
            <a:miter lim="800000"/>
            <a:headEnd/>
            <a:tailEnd/>
          </a:ln>
          <a:effectLst/>
        </p:spPr>
        <p:txBody>
          <a:bodyPr anchor="ctr"/>
          <a:lstStyle/>
          <a:p>
            <a:pPr algn="ctr" eaLnBrk="1" hangingPunct="1">
              <a:lnSpc>
                <a:spcPct val="100000"/>
              </a:lnSpc>
            </a:pPr>
            <a:r>
              <a:rPr lang="zh-CN" altLang="en-US" sz="4400">
                <a:solidFill>
                  <a:srgbClr val="FF0000"/>
                </a:solidFill>
                <a:effectLst>
                  <a:outerShdw blurRad="38100" dist="38100" dir="2700000" algn="tl">
                    <a:srgbClr val="C0C0C0"/>
                  </a:outerShdw>
                </a:effectLst>
                <a:latin typeface="Times New Roman" pitchFamily="18" charset="0"/>
              </a:rPr>
              <a:t>动态规划算法的总体思想</a:t>
            </a:r>
          </a:p>
        </p:txBody>
      </p:sp>
      <p:sp>
        <p:nvSpPr>
          <p:cNvPr id="731139" name="Rectangle 3"/>
          <p:cNvSpPr>
            <a:spLocks noChangeArrowheads="1"/>
          </p:cNvSpPr>
          <p:nvPr/>
        </p:nvSpPr>
        <p:spPr bwMode="auto">
          <a:xfrm>
            <a:off x="296525" y="1263182"/>
            <a:ext cx="8685965" cy="5092022"/>
          </a:xfrm>
          <a:prstGeom prst="rect">
            <a:avLst/>
          </a:prstGeom>
          <a:noFill/>
          <a:ln w="9525">
            <a:noFill/>
            <a:miter lim="800000"/>
            <a:headEnd/>
            <a:tailEnd/>
          </a:ln>
          <a:effectLst/>
        </p:spPr>
        <p:txBody>
          <a:bodyPr/>
          <a:lstStyle/>
          <a:p>
            <a:pPr marL="457200" indent="-457200" algn="just" eaLnBrk="1" hangingPunct="1">
              <a:lnSpc>
                <a:spcPct val="100000"/>
              </a:lnSpc>
              <a:spcBef>
                <a:spcPct val="20000"/>
              </a:spcBef>
              <a:buSzPct val="89000"/>
              <a:buFont typeface="Wingdings" panose="05000000000000000000" pitchFamily="2" charset="2"/>
              <a:buChar char="Ø"/>
            </a:pPr>
            <a:r>
              <a:rPr lang="zh-CN" altLang="en-US" sz="3200">
                <a:effectLst/>
              </a:rPr>
              <a:t>动态规划算法与分治法类似，其基本思想也是将待求解问题分解成若干个子</a:t>
            </a:r>
            <a:r>
              <a:rPr lang="zh-CN" altLang="en-US" sz="3200" smtClean="0">
                <a:effectLst/>
              </a:rPr>
              <a:t>问题。</a:t>
            </a:r>
            <a:endParaRPr lang="en-US" altLang="zh-CN" sz="3200" smtClean="0">
              <a:effectLst/>
            </a:endParaRPr>
          </a:p>
          <a:p>
            <a:pPr marL="457200" indent="-457200" algn="just" eaLnBrk="1" hangingPunct="1">
              <a:lnSpc>
                <a:spcPct val="100000"/>
              </a:lnSpc>
              <a:spcBef>
                <a:spcPct val="20000"/>
              </a:spcBef>
              <a:buSzPct val="89000"/>
              <a:buFont typeface="Wingdings" panose="05000000000000000000" pitchFamily="2" charset="2"/>
              <a:buChar char="Ø"/>
            </a:pPr>
            <a:r>
              <a:rPr lang="zh-CN" altLang="en-US" sz="3200" smtClean="0">
                <a:effectLst/>
              </a:rPr>
              <a:t>但是</a:t>
            </a:r>
            <a:r>
              <a:rPr lang="zh-CN" altLang="en-US" sz="3200">
                <a:effectLst/>
              </a:rPr>
              <a:t>经分解得到的子问题往往不是互相独立的。不同子问题的数目常常只有多项式量</a:t>
            </a:r>
            <a:r>
              <a:rPr lang="zh-CN" altLang="en-US" sz="3200" smtClean="0">
                <a:effectLst/>
              </a:rPr>
              <a:t>级。在</a:t>
            </a:r>
            <a:r>
              <a:rPr lang="zh-CN" altLang="en-US" sz="3200">
                <a:effectLst/>
              </a:rPr>
              <a:t>用分治法求解时，有些子问题被重复计算了许多次</a:t>
            </a:r>
            <a:r>
              <a:rPr lang="zh-CN" altLang="en-US" sz="3200" smtClean="0">
                <a:effectLst/>
              </a:rPr>
              <a:t>。</a:t>
            </a:r>
            <a:endParaRPr lang="en-US" altLang="zh-CN" sz="3200" smtClean="0">
              <a:effectLst/>
            </a:endParaRPr>
          </a:p>
          <a:p>
            <a:pPr marL="457200" indent="-457200" algn="just" eaLnBrk="1" hangingPunct="1">
              <a:lnSpc>
                <a:spcPct val="100000"/>
              </a:lnSpc>
              <a:spcBef>
                <a:spcPct val="20000"/>
              </a:spcBef>
              <a:buSzPct val="89000"/>
              <a:buFont typeface="Wingdings" panose="05000000000000000000" pitchFamily="2" charset="2"/>
              <a:buChar char="Ø"/>
            </a:pPr>
            <a:r>
              <a:rPr lang="zh-CN" altLang="en-US" sz="3200" smtClean="0">
                <a:effectLst/>
              </a:rPr>
              <a:t>如果</a:t>
            </a:r>
            <a:r>
              <a:rPr lang="zh-CN" altLang="en-US" sz="3200">
                <a:effectLst/>
              </a:rPr>
              <a:t>能够保存已解决的子问题的答案，而在需要时再找出已求得的答案，就可以避免大量重复计算，从而得到</a:t>
            </a:r>
            <a:r>
              <a:rPr lang="zh-CN" altLang="en-US" sz="3200" smtClean="0">
                <a:effectLst/>
              </a:rPr>
              <a:t>多项式时间复杂度的算法</a:t>
            </a:r>
            <a:r>
              <a:rPr lang="zh-CN" altLang="en-US" sz="3200">
                <a:effectLst/>
              </a:rPr>
              <a:t>。</a:t>
            </a:r>
          </a:p>
          <a:p>
            <a:pPr marL="457200" indent="-457200" algn="just" eaLnBrk="1" hangingPunct="1">
              <a:lnSpc>
                <a:spcPct val="100000"/>
              </a:lnSpc>
              <a:spcBef>
                <a:spcPct val="20000"/>
              </a:spcBef>
              <a:buSzPct val="89000"/>
              <a:buFont typeface="Wingdings" panose="05000000000000000000" pitchFamily="2" charset="2"/>
              <a:buChar char="Ø"/>
            </a:pPr>
            <a:endParaRPr lang="zh-CN" altLang="en-US" sz="3200">
              <a:effectLst/>
            </a:endParaRPr>
          </a:p>
          <a:p>
            <a:pPr marL="266700" indent="-266700" algn="just" eaLnBrk="1" hangingPunct="1">
              <a:lnSpc>
                <a:spcPct val="100000"/>
              </a:lnSpc>
              <a:spcBef>
                <a:spcPct val="20000"/>
              </a:spcBef>
              <a:buClr>
                <a:srgbClr val="FF0000"/>
              </a:buClr>
              <a:buSzPct val="70000"/>
              <a:buFont typeface="Wingdings" pitchFamily="2" charset="2"/>
              <a:buChar char="n"/>
            </a:pPr>
            <a:endParaRPr lang="zh-CN" altLang="en-US" sz="3200">
              <a:effectLst/>
            </a:endParaRPr>
          </a:p>
        </p:txBody>
      </p:sp>
      <p:sp>
        <p:nvSpPr>
          <p:cNvPr id="16" name="Rectangle 4099"/>
          <p:cNvSpPr>
            <a:spLocks noChangeArrowheads="1"/>
          </p:cNvSpPr>
          <p:nvPr/>
        </p:nvSpPr>
        <p:spPr bwMode="auto">
          <a:xfrm>
            <a:off x="522288" y="2528900"/>
            <a:ext cx="7772400" cy="1935163"/>
          </a:xfrm>
          <a:prstGeom prst="rect">
            <a:avLst/>
          </a:prstGeom>
          <a:noFill/>
          <a:ln w="9525">
            <a:noFill/>
            <a:miter lim="800000"/>
            <a:headEnd/>
            <a:tailEnd/>
          </a:ln>
          <a:effectLst/>
        </p:spPr>
        <p:txBody>
          <a:bodyPr/>
          <a:lstStyle/>
          <a:p>
            <a:pPr marL="266700" indent="-266700" eaLnBrk="1" hangingPunct="1">
              <a:lnSpc>
                <a:spcPct val="100000"/>
              </a:lnSpc>
              <a:spcBef>
                <a:spcPct val="20000"/>
              </a:spcBef>
              <a:buClr>
                <a:srgbClr val="FF0000"/>
              </a:buClr>
              <a:buSzPct val="70000"/>
              <a:buFont typeface="Wingdings" pitchFamily="2" charset="2"/>
              <a:buChar char="n"/>
            </a:pPr>
            <a:endParaRPr lang="zh-CN" altLang="en-US" sz="2800">
              <a:effectLst/>
            </a:endParaRPr>
          </a:p>
        </p:txBody>
      </p:sp>
      <p:sp>
        <p:nvSpPr>
          <p:cNvPr id="17" name="Rectangle 3"/>
          <p:cNvSpPr>
            <a:spLocks noChangeArrowheads="1"/>
          </p:cNvSpPr>
          <p:nvPr/>
        </p:nvSpPr>
        <p:spPr bwMode="auto">
          <a:xfrm>
            <a:off x="522288" y="4329100"/>
            <a:ext cx="7772400" cy="1439863"/>
          </a:xfrm>
          <a:prstGeom prst="rect">
            <a:avLst/>
          </a:prstGeom>
          <a:noFill/>
          <a:ln w="9525">
            <a:noFill/>
            <a:miter lim="800000"/>
            <a:headEnd/>
            <a:tailEnd/>
          </a:ln>
          <a:effectLst/>
        </p:spPr>
        <p:txBody>
          <a:bodyPr/>
          <a:lstStyle/>
          <a:p>
            <a:pPr marL="266700" indent="-266700" eaLnBrk="1" hangingPunct="1">
              <a:lnSpc>
                <a:spcPct val="100000"/>
              </a:lnSpc>
              <a:spcBef>
                <a:spcPct val="20000"/>
              </a:spcBef>
              <a:buClr>
                <a:srgbClr val="FF0000"/>
              </a:buClr>
              <a:buSzPct val="70000"/>
              <a:buFont typeface="Wingdings" pitchFamily="2" charset="2"/>
              <a:buChar char="n"/>
            </a:pPr>
            <a:endParaRPr lang="zh-CN" altLang="en-US" sz="2800">
              <a:effectLs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5538" name="Rectangle 2"/>
          <p:cNvSpPr>
            <a:spLocks noChangeArrowheads="1"/>
          </p:cNvSpPr>
          <p:nvPr/>
        </p:nvSpPr>
        <p:spPr bwMode="auto">
          <a:xfrm>
            <a:off x="431800" y="638175"/>
            <a:ext cx="8229600" cy="765175"/>
          </a:xfrm>
          <a:prstGeom prst="rect">
            <a:avLst/>
          </a:prstGeom>
          <a:noFill/>
          <a:ln w="9525">
            <a:noFill/>
            <a:miter lim="800000"/>
            <a:headEnd/>
            <a:tailEnd/>
          </a:ln>
          <a:effectLst/>
        </p:spPr>
        <p:txBody>
          <a:bodyPr/>
          <a:lstStyle/>
          <a:p>
            <a:pPr algn="ctr" eaLnBrk="1" hangingPunct="1">
              <a:lnSpc>
                <a:spcPct val="100000"/>
              </a:lnSpc>
            </a:pPr>
            <a:r>
              <a:rPr lang="zh-CN" altLang="en-US" sz="4400">
                <a:solidFill>
                  <a:srgbClr val="FF0000"/>
                </a:solidFill>
                <a:effectLst>
                  <a:outerShdw blurRad="38100" dist="38100" dir="2700000" algn="tl">
                    <a:srgbClr val="C0C0C0"/>
                  </a:outerShdw>
                </a:effectLst>
                <a:latin typeface="VW媩$婫`婡p瑙" charset="-122"/>
              </a:rPr>
              <a:t>动态规划基本步骤</a:t>
            </a:r>
          </a:p>
        </p:txBody>
      </p:sp>
      <p:sp>
        <p:nvSpPr>
          <p:cNvPr id="705539" name="Rectangle 3"/>
          <p:cNvSpPr>
            <a:spLocks noChangeArrowheads="1"/>
          </p:cNvSpPr>
          <p:nvPr/>
        </p:nvSpPr>
        <p:spPr bwMode="auto">
          <a:xfrm>
            <a:off x="431800" y="1719263"/>
            <a:ext cx="8145463" cy="3525837"/>
          </a:xfrm>
          <a:prstGeom prst="rect">
            <a:avLst/>
          </a:prstGeom>
          <a:noFill/>
          <a:ln w="9525">
            <a:noFill/>
            <a:miter lim="800000"/>
            <a:headEnd/>
            <a:tailEnd/>
          </a:ln>
          <a:effectLst/>
        </p:spPr>
        <p:txBody>
          <a:bodyPr/>
          <a:lstStyle/>
          <a:p>
            <a:pPr marL="628650" indent="-628650" eaLnBrk="1" hangingPunct="1">
              <a:lnSpc>
                <a:spcPct val="100000"/>
              </a:lnSpc>
              <a:spcBef>
                <a:spcPct val="20000"/>
              </a:spcBef>
              <a:buClr>
                <a:schemeClr val="accent2"/>
              </a:buClr>
              <a:buSzPct val="75000"/>
              <a:buFont typeface="Monotype Sorts" pitchFamily="2" charset="2"/>
              <a:buNone/>
            </a:pPr>
            <a:r>
              <a:rPr lang="en-US" altLang="zh-CN" sz="3200">
                <a:solidFill>
                  <a:srgbClr val="000000"/>
                </a:solidFill>
                <a:effectLst/>
                <a:latin typeface="Times New Roman" pitchFamily="18" charset="0"/>
                <a:cs typeface="Times New Roman" pitchFamily="18" charset="0"/>
              </a:rPr>
              <a:t>1</a:t>
            </a:r>
            <a:r>
              <a:rPr lang="zh-CN" altLang="en-US" sz="3200">
                <a:solidFill>
                  <a:srgbClr val="000000"/>
                </a:solidFill>
                <a:effectLst/>
                <a:latin typeface="Times New Roman" pitchFamily="18" charset="0"/>
                <a:cs typeface="Times New Roman" pitchFamily="18" charset="0"/>
              </a:rPr>
              <a:t>、找出最优解的性质，并刻划其结构特征。</a:t>
            </a:r>
          </a:p>
          <a:p>
            <a:pPr marL="628650" indent="-628650" eaLnBrk="1" hangingPunct="1">
              <a:lnSpc>
                <a:spcPct val="100000"/>
              </a:lnSpc>
              <a:spcBef>
                <a:spcPct val="20000"/>
              </a:spcBef>
              <a:buClr>
                <a:schemeClr val="accent2"/>
              </a:buClr>
              <a:buSzPct val="75000"/>
              <a:buFont typeface="Monotype Sorts" pitchFamily="2" charset="2"/>
              <a:buNone/>
            </a:pPr>
            <a:r>
              <a:rPr lang="en-US" altLang="zh-CN" sz="3200">
                <a:effectLst/>
                <a:latin typeface="Times New Roman" pitchFamily="18" charset="0"/>
                <a:cs typeface="Times New Roman" pitchFamily="18" charset="0"/>
              </a:rPr>
              <a:t>2</a:t>
            </a:r>
            <a:r>
              <a:rPr lang="zh-CN" altLang="en-US" sz="3200">
                <a:effectLst/>
                <a:latin typeface="Times New Roman" pitchFamily="18" charset="0"/>
                <a:cs typeface="Times New Roman" pitchFamily="18" charset="0"/>
              </a:rPr>
              <a:t>、递归地定义最优值。</a:t>
            </a:r>
          </a:p>
          <a:p>
            <a:pPr marL="628650" indent="-628650" eaLnBrk="1" hangingPunct="1">
              <a:lnSpc>
                <a:spcPct val="100000"/>
              </a:lnSpc>
              <a:spcBef>
                <a:spcPct val="20000"/>
              </a:spcBef>
              <a:buClr>
                <a:schemeClr val="accent2"/>
              </a:buClr>
              <a:buSzPct val="75000"/>
              <a:buFont typeface="Monotype Sorts" pitchFamily="2" charset="2"/>
              <a:buNone/>
            </a:pPr>
            <a:r>
              <a:rPr lang="en-US" altLang="zh-CN" sz="3200">
                <a:effectLst/>
                <a:latin typeface="Times New Roman" pitchFamily="18" charset="0"/>
                <a:cs typeface="Times New Roman" pitchFamily="18" charset="0"/>
              </a:rPr>
              <a:t>3</a:t>
            </a:r>
            <a:r>
              <a:rPr lang="zh-CN" altLang="en-US" sz="3200">
                <a:effectLst/>
                <a:latin typeface="Times New Roman" pitchFamily="18" charset="0"/>
                <a:cs typeface="Times New Roman" pitchFamily="18" charset="0"/>
              </a:rPr>
              <a:t>、以自底向上的方式计算出最优值。</a:t>
            </a:r>
          </a:p>
          <a:p>
            <a:pPr marL="628650" indent="-628650" eaLnBrk="1" hangingPunct="1">
              <a:lnSpc>
                <a:spcPct val="100000"/>
              </a:lnSpc>
              <a:spcBef>
                <a:spcPct val="20000"/>
              </a:spcBef>
              <a:buClr>
                <a:schemeClr val="accent2"/>
              </a:buClr>
              <a:buSzPct val="75000"/>
              <a:buFont typeface="Monotype Sorts" pitchFamily="2" charset="2"/>
              <a:buNone/>
            </a:pPr>
            <a:r>
              <a:rPr lang="en-US" altLang="zh-CN" sz="3200">
                <a:effectLst/>
                <a:latin typeface="Times New Roman" pitchFamily="18" charset="0"/>
                <a:cs typeface="Times New Roman" pitchFamily="18" charset="0"/>
              </a:rPr>
              <a:t>4</a:t>
            </a:r>
            <a:r>
              <a:rPr lang="zh-CN" altLang="en-US" sz="3200">
                <a:effectLst/>
                <a:latin typeface="Times New Roman" pitchFamily="18" charset="0"/>
                <a:cs typeface="Times New Roman" pitchFamily="18" charset="0"/>
              </a:rPr>
              <a:t>、根据计算最优值时得到的信息，构造最优解。</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4514" name="Text Box 2"/>
          <p:cNvSpPr txBox="1">
            <a:spLocks noChangeArrowheads="1"/>
          </p:cNvSpPr>
          <p:nvPr/>
        </p:nvSpPr>
        <p:spPr bwMode="auto">
          <a:xfrm>
            <a:off x="250825" y="1358900"/>
            <a:ext cx="8569325" cy="4678204"/>
          </a:xfrm>
          <a:prstGeom prst="rect">
            <a:avLst/>
          </a:prstGeom>
          <a:noFill/>
          <a:ln w="6350">
            <a:noFill/>
            <a:miter lim="800000"/>
            <a:headEnd/>
            <a:tailEnd/>
          </a:ln>
          <a:effectLst/>
        </p:spPr>
        <p:txBody>
          <a:bodyPr>
            <a:spAutoFit/>
          </a:bodyPr>
          <a:lstStyle/>
          <a:p>
            <a:pPr marL="457200" indent="-457200" eaLnBrk="1" hangingPunct="1">
              <a:lnSpc>
                <a:spcPct val="100000"/>
              </a:lnSpc>
              <a:spcBef>
                <a:spcPts val="600"/>
              </a:spcBef>
              <a:buClr>
                <a:schemeClr val="tx1"/>
              </a:buClr>
              <a:buSzPct val="94000"/>
              <a:buFont typeface="Wingdings" panose="05000000000000000000" pitchFamily="2" charset="2"/>
              <a:buChar char="Ø"/>
            </a:pPr>
            <a:r>
              <a:rPr kumimoji="1" lang="zh-CN" altLang="en-US" sz="3200">
                <a:effectLst/>
                <a:latin typeface="Arial" pitchFamily="34" charset="0"/>
              </a:rPr>
              <a:t>分治算法所求解问题的最优解包含着其子问题的最优解。这种性质称为</a:t>
            </a:r>
            <a:r>
              <a:rPr kumimoji="1" lang="zh-CN" altLang="en-US" sz="3200">
                <a:solidFill>
                  <a:srgbClr val="FF0000"/>
                </a:solidFill>
                <a:effectLst/>
                <a:latin typeface="Arial" pitchFamily="34" charset="0"/>
                <a:ea typeface="黑体" pitchFamily="49" charset="-122"/>
              </a:rPr>
              <a:t>最优子结构性质</a:t>
            </a:r>
            <a:r>
              <a:rPr kumimoji="1" lang="zh-CN" altLang="en-US" sz="3200">
                <a:effectLst/>
                <a:latin typeface="Arial" pitchFamily="34" charset="0"/>
              </a:rPr>
              <a:t>。</a:t>
            </a:r>
            <a:endParaRPr lang="zh-CN" altLang="en-US" sz="3200">
              <a:effectLst/>
              <a:latin typeface="Arial" pitchFamily="34" charset="0"/>
            </a:endParaRPr>
          </a:p>
          <a:p>
            <a:pPr marL="457200" indent="-457200" eaLnBrk="1" hangingPunct="1">
              <a:lnSpc>
                <a:spcPct val="100000"/>
              </a:lnSpc>
              <a:spcBef>
                <a:spcPts val="600"/>
              </a:spcBef>
              <a:buClr>
                <a:schemeClr val="tx1"/>
              </a:buClr>
              <a:buSzPct val="94000"/>
              <a:buFont typeface="Wingdings" panose="05000000000000000000" pitchFamily="2" charset="2"/>
              <a:buChar char="Ø"/>
            </a:pPr>
            <a:r>
              <a:rPr kumimoji="1" lang="zh-CN" altLang="en-US" sz="3200">
                <a:effectLst/>
                <a:latin typeface="Arial" pitchFamily="34" charset="0"/>
              </a:rPr>
              <a:t>当一个问题的最优解包含其子问题的最优解时，称此问题具有最优子结构性质。问题的最优子结构性质是该问题可用动态规划算法或贪心算法求解的关键特征。</a:t>
            </a:r>
          </a:p>
          <a:p>
            <a:pPr marL="457200" indent="-457200">
              <a:lnSpc>
                <a:spcPct val="100000"/>
              </a:lnSpc>
              <a:spcBef>
                <a:spcPts val="600"/>
              </a:spcBef>
              <a:buClr>
                <a:schemeClr val="tx1"/>
              </a:buClr>
              <a:buSzPct val="94000"/>
              <a:buFont typeface="Wingdings" panose="05000000000000000000" pitchFamily="2" charset="2"/>
              <a:buChar char="Ø"/>
            </a:pPr>
            <a:r>
              <a:rPr lang="zh-CN" altLang="en-US" sz="3200">
                <a:effectLst/>
                <a:latin typeface="Arial" pitchFamily="34" charset="0"/>
              </a:rPr>
              <a:t>利用问题的最优子结构性质，以自底向上的方式递归地从子问题的最优解逐步构造出整个问题的最优解。</a:t>
            </a:r>
          </a:p>
        </p:txBody>
      </p:sp>
      <p:sp>
        <p:nvSpPr>
          <p:cNvPr id="704516" name="Rectangle 4"/>
          <p:cNvSpPr>
            <a:spLocks noChangeArrowheads="1"/>
          </p:cNvSpPr>
          <p:nvPr/>
        </p:nvSpPr>
        <p:spPr bwMode="auto">
          <a:xfrm>
            <a:off x="1196975" y="279400"/>
            <a:ext cx="6408738" cy="795338"/>
          </a:xfrm>
          <a:prstGeom prst="rect">
            <a:avLst/>
          </a:prstGeom>
          <a:noFill/>
          <a:ln w="9525">
            <a:noFill/>
            <a:miter lim="800000"/>
            <a:headEnd/>
            <a:tailEnd/>
          </a:ln>
          <a:effectLst/>
        </p:spPr>
        <p:txBody>
          <a:bodyPr anchor="b"/>
          <a:lstStyle/>
          <a:p>
            <a:pPr algn="ctr" eaLnBrk="1" hangingPunct="1">
              <a:lnSpc>
                <a:spcPct val="100000"/>
              </a:lnSpc>
            </a:pPr>
            <a:r>
              <a:rPr lang="zh-CN" altLang="en-US" sz="4400">
                <a:solidFill>
                  <a:srgbClr val="FF0000"/>
                </a:solidFill>
                <a:effectLst>
                  <a:outerShdw blurRad="38100" dist="38100" dir="2700000" algn="tl">
                    <a:srgbClr val="C0C0C0"/>
                  </a:outerShdw>
                </a:effectLst>
                <a:latin typeface="VW媩$婫`婡p瑙" charset="-122"/>
              </a:rPr>
              <a:t>动态规划算法的基本要素</a:t>
            </a:r>
            <a:endParaRPr lang="ja-JP" altLang="en-US" sz="4400">
              <a:solidFill>
                <a:srgbClr val="FF0000"/>
              </a:solidFill>
              <a:effectLst>
                <a:outerShdw blurRad="38100" dist="38100" dir="2700000" algn="tl">
                  <a:srgbClr val="C0C0C0"/>
                </a:outerShdw>
              </a:effectLst>
              <a:latin typeface="VW媩$婫`婡p瑙"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专业型模板">
  <a:themeElements>
    <a:clrScheme name="专业型模板 1">
      <a:dk1>
        <a:srgbClr val="000000"/>
      </a:dk1>
      <a:lt1>
        <a:srgbClr val="FFFFFF"/>
      </a:lt1>
      <a:dk2>
        <a:srgbClr val="000000"/>
      </a:dk2>
      <a:lt2>
        <a:srgbClr val="B2B2B2"/>
      </a:lt2>
      <a:accent1>
        <a:srgbClr val="6600FF"/>
      </a:accent1>
      <a:accent2>
        <a:srgbClr val="CC00FF"/>
      </a:accent2>
      <a:accent3>
        <a:srgbClr val="FFFFFF"/>
      </a:accent3>
      <a:accent4>
        <a:srgbClr val="000000"/>
      </a:accent4>
      <a:accent5>
        <a:srgbClr val="B8AAFF"/>
      </a:accent5>
      <a:accent6>
        <a:srgbClr val="B900E7"/>
      </a:accent6>
      <a:hlink>
        <a:srgbClr val="00CC99"/>
      </a:hlink>
      <a:folHlink>
        <a:srgbClr val="0099CC"/>
      </a:folHlink>
    </a:clrScheme>
    <a:fontScheme name="专业型模板">
      <a:majorFont>
        <a:latin typeface="VW媩$婫`婡p瑙"/>
        <a:ea typeface="宋体"/>
        <a:cs typeface=""/>
      </a:majorFont>
      <a:minorFont>
        <a:latin typeface="VW媩$婫`婡p瑙"/>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112947" tIns="56473" rIns="112947" bIns="56473" numCol="1" anchor="t" anchorCtr="0" compatLnSpc="1">
        <a:prstTxWarp prst="textNoShape">
          <a:avLst/>
        </a:prstTxWarp>
        <a:spAutoFit/>
      </a:bodyPr>
      <a:lstStyle>
        <a:defPPr marL="0" marR="0" indent="0" algn="l" defTabSz="914400" rtl="0" eaLnBrk="0" fontAlgn="base" latinLnBrk="0" hangingPunct="0">
          <a:lnSpc>
            <a:spcPct val="120000"/>
          </a:lnSpc>
          <a:spcBef>
            <a:spcPct val="0"/>
          </a:spcBef>
          <a:spcAft>
            <a:spcPct val="0"/>
          </a:spcAft>
          <a:buClrTx/>
          <a:buSzTx/>
          <a:buFontTx/>
          <a:buNone/>
          <a:tabLst/>
          <a:defRPr kumimoji="0" lang="en-US" sz="4000" b="1" i="0" u="none" strike="noStrike" cap="none" normalizeH="0" baseline="0" smtClean="0">
            <a:ln>
              <a:noFill/>
            </a:ln>
            <a:solidFill>
              <a:schemeClr val="tx1"/>
            </a:solidFill>
            <a:effectLst>
              <a:outerShdw blurRad="38100" dist="38100" dir="2700000" algn="tl">
                <a:srgbClr val="000000">
                  <a:alpha val="43137"/>
                </a:srgbClr>
              </a:outerShdw>
            </a:effectLst>
            <a:latin typeface="楷体_GB2312" pitchFamily="49" charset="-122"/>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112947" tIns="56473" rIns="112947" bIns="56473" numCol="1" anchor="t" anchorCtr="0" compatLnSpc="1">
        <a:prstTxWarp prst="textNoShape">
          <a:avLst/>
        </a:prstTxWarp>
        <a:spAutoFit/>
      </a:bodyPr>
      <a:lstStyle>
        <a:defPPr marL="0" marR="0" indent="0" algn="l" defTabSz="914400" rtl="0" eaLnBrk="0" fontAlgn="base" latinLnBrk="0" hangingPunct="0">
          <a:lnSpc>
            <a:spcPct val="120000"/>
          </a:lnSpc>
          <a:spcBef>
            <a:spcPct val="0"/>
          </a:spcBef>
          <a:spcAft>
            <a:spcPct val="0"/>
          </a:spcAft>
          <a:buClrTx/>
          <a:buSzTx/>
          <a:buFontTx/>
          <a:buNone/>
          <a:tabLst/>
          <a:defRPr kumimoji="0" lang="en-US" sz="4000" b="1" i="0" u="none" strike="noStrike" cap="none" normalizeH="0" baseline="0" smtClean="0">
            <a:ln>
              <a:noFill/>
            </a:ln>
            <a:solidFill>
              <a:schemeClr val="tx1"/>
            </a:solidFill>
            <a:effectLst>
              <a:outerShdw blurRad="38100" dist="38100" dir="2700000" algn="tl">
                <a:srgbClr val="000000">
                  <a:alpha val="43137"/>
                </a:srgbClr>
              </a:outerShdw>
            </a:effectLst>
            <a:latin typeface="楷体_GB2312" pitchFamily="49" charset="-122"/>
            <a:ea typeface="楷体_GB2312" pitchFamily="49" charset="-122"/>
          </a:defRPr>
        </a:defPPr>
      </a:lstStyle>
    </a:lnDef>
  </a:objectDefaults>
  <a:extraClrSchemeLst>
    <a:extraClrScheme>
      <a:clrScheme name="专业型模板 1">
        <a:dk1>
          <a:srgbClr val="000000"/>
        </a:dk1>
        <a:lt1>
          <a:srgbClr val="FFFFFF"/>
        </a:lt1>
        <a:dk2>
          <a:srgbClr val="000000"/>
        </a:dk2>
        <a:lt2>
          <a:srgbClr val="B2B2B2"/>
        </a:lt2>
        <a:accent1>
          <a:srgbClr val="6600FF"/>
        </a:accent1>
        <a:accent2>
          <a:srgbClr val="CC00FF"/>
        </a:accent2>
        <a:accent3>
          <a:srgbClr val="FFFFFF"/>
        </a:accent3>
        <a:accent4>
          <a:srgbClr val="000000"/>
        </a:accent4>
        <a:accent5>
          <a:srgbClr val="B8AAFF"/>
        </a:accent5>
        <a:accent6>
          <a:srgbClr val="B900E7"/>
        </a:accent6>
        <a:hlink>
          <a:srgbClr val="00CC99"/>
        </a:hlink>
        <a:folHlink>
          <a:srgbClr val="0099CC"/>
        </a:folHlink>
      </a:clrScheme>
      <a:clrMap bg1="lt1" tx1="dk1" bg2="lt2" tx2="dk2" accent1="accent1" accent2="accent2" accent3="accent3" accent4="accent4" accent5="accent5" accent6="accent6" hlink="hlink" folHlink="folHlink"/>
    </a:extraClrScheme>
    <a:extraClrScheme>
      <a:clrScheme name="专业型模板 2">
        <a:dk1>
          <a:srgbClr val="000000"/>
        </a:dk1>
        <a:lt1>
          <a:srgbClr val="FFFFFF"/>
        </a:lt1>
        <a:dk2>
          <a:srgbClr val="000000"/>
        </a:dk2>
        <a:lt2>
          <a:srgbClr val="B2B2B2"/>
        </a:lt2>
        <a:accent1>
          <a:srgbClr val="99CCFF"/>
        </a:accent1>
        <a:accent2>
          <a:srgbClr val="CCCCFF"/>
        </a:accent2>
        <a:accent3>
          <a:srgbClr val="FFFFFF"/>
        </a:accent3>
        <a:accent4>
          <a:srgbClr val="000000"/>
        </a:accent4>
        <a:accent5>
          <a:srgbClr val="CAE2FF"/>
        </a:accent5>
        <a:accent6>
          <a:srgbClr val="B9B9E7"/>
        </a:accent6>
        <a:hlink>
          <a:srgbClr val="FF99CC"/>
        </a:hlink>
        <a:folHlink>
          <a:srgbClr val="CBCBCB"/>
        </a:folHlink>
      </a:clrScheme>
      <a:clrMap bg1="lt1" tx1="dk1" bg2="lt2" tx2="dk2" accent1="accent1" accent2="accent2" accent3="accent3" accent4="accent4" accent5="accent5" accent6="accent6" hlink="hlink" folHlink="folHlink"/>
    </a:extraClrScheme>
    <a:extraClrScheme>
      <a:clrScheme name="专业型模板 3">
        <a:dk1>
          <a:srgbClr val="000000"/>
        </a:dk1>
        <a:lt1>
          <a:srgbClr val="FFFFFF"/>
        </a:lt1>
        <a:dk2>
          <a:srgbClr val="000000"/>
        </a:dk2>
        <a:lt2>
          <a:srgbClr val="B2B2B2"/>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
      <a:clrScheme name="专业型模板 4">
        <a:dk1>
          <a:srgbClr val="000000"/>
        </a:dk1>
        <a:lt1>
          <a:srgbClr val="FFFFFF"/>
        </a:lt1>
        <a:dk2>
          <a:srgbClr val="000000"/>
        </a:dk2>
        <a:lt2>
          <a:srgbClr val="B2B2B2"/>
        </a:lt2>
        <a:accent1>
          <a:srgbClr val="FF0033"/>
        </a:accent1>
        <a:accent2>
          <a:srgbClr val="CC6600"/>
        </a:accent2>
        <a:accent3>
          <a:srgbClr val="FFFFFF"/>
        </a:accent3>
        <a:accent4>
          <a:srgbClr val="000000"/>
        </a:accent4>
        <a:accent5>
          <a:srgbClr val="FFAAAD"/>
        </a:accent5>
        <a:accent6>
          <a:srgbClr val="B95C00"/>
        </a:accent6>
        <a:hlink>
          <a:srgbClr val="999933"/>
        </a:hlink>
        <a:folHlink>
          <a:srgbClr val="A5002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D:\Microsoft Office\Templates\演示文稿设计\专业型模板.pot</Template>
  <TotalTime>48931</TotalTime>
  <Words>3251</Words>
  <Application>Microsoft Office PowerPoint</Application>
  <PresentationFormat>全屏显示(4:3)</PresentationFormat>
  <Paragraphs>358</Paragraphs>
  <Slides>40</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40</vt:i4>
      </vt:variant>
    </vt:vector>
  </HeadingPairs>
  <TitlesOfParts>
    <vt:vector size="52" baseType="lpstr">
      <vt:lpstr>Monotype Sorts</vt:lpstr>
      <vt:lpstr>VW媩$婫`婡p瑙</vt:lpstr>
      <vt:lpstr>黑体</vt:lpstr>
      <vt:lpstr>楷体_GB2312</vt:lpstr>
      <vt:lpstr>隶书</vt:lpstr>
      <vt:lpstr>宋体</vt:lpstr>
      <vt:lpstr>Arial</vt:lpstr>
      <vt:lpstr>Cambria Math</vt:lpstr>
      <vt:lpstr>Symbol</vt:lpstr>
      <vt:lpstr>Times New Roman</vt:lpstr>
      <vt:lpstr>Wingdings</vt:lpstr>
      <vt:lpstr>专业型模板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上海电视大学</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 数据结构</dc:title>
  <dc:creator>JiangHao</dc:creator>
  <cp:lastModifiedBy>JiangHao</cp:lastModifiedBy>
  <cp:revision>740</cp:revision>
  <dcterms:created xsi:type="dcterms:W3CDTF">1998-11-11T02:43:28Z</dcterms:created>
  <dcterms:modified xsi:type="dcterms:W3CDTF">2019-11-21T07:37:33Z</dcterms:modified>
</cp:coreProperties>
</file>