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9"/>
  </p:notesMasterIdLst>
  <p:sldIdLst>
    <p:sldId id="733" r:id="rId2"/>
    <p:sldId id="740" r:id="rId3"/>
    <p:sldId id="741" r:id="rId4"/>
    <p:sldId id="783" r:id="rId5"/>
    <p:sldId id="784" r:id="rId6"/>
    <p:sldId id="808" r:id="rId7"/>
    <p:sldId id="744" r:id="rId8"/>
    <p:sldId id="809" r:id="rId9"/>
    <p:sldId id="798" r:id="rId10"/>
    <p:sldId id="743" r:id="rId11"/>
    <p:sldId id="736" r:id="rId12"/>
    <p:sldId id="790" r:id="rId13"/>
    <p:sldId id="785" r:id="rId14"/>
    <p:sldId id="786" r:id="rId15"/>
    <p:sldId id="788" r:id="rId16"/>
    <p:sldId id="794" r:id="rId17"/>
    <p:sldId id="787" r:id="rId18"/>
    <p:sldId id="773" r:id="rId19"/>
    <p:sldId id="815" r:id="rId20"/>
    <p:sldId id="774" r:id="rId21"/>
    <p:sldId id="775" r:id="rId22"/>
    <p:sldId id="789" r:id="rId23"/>
    <p:sldId id="737" r:id="rId24"/>
    <p:sldId id="778" r:id="rId25"/>
    <p:sldId id="779" r:id="rId26"/>
    <p:sldId id="781" r:id="rId27"/>
    <p:sldId id="738" r:id="rId28"/>
    <p:sldId id="811" r:id="rId29"/>
    <p:sldId id="791" r:id="rId30"/>
    <p:sldId id="812" r:id="rId31"/>
    <p:sldId id="793" r:id="rId32"/>
    <p:sldId id="792" r:id="rId33"/>
    <p:sldId id="797" r:id="rId34"/>
    <p:sldId id="739" r:id="rId35"/>
    <p:sldId id="746" r:id="rId36"/>
    <p:sldId id="805" r:id="rId37"/>
    <p:sldId id="782" r:id="rId38"/>
    <p:sldId id="799" r:id="rId39"/>
    <p:sldId id="814" r:id="rId40"/>
    <p:sldId id="813" r:id="rId41"/>
    <p:sldId id="745" r:id="rId42"/>
    <p:sldId id="807" r:id="rId43"/>
    <p:sldId id="806" r:id="rId44"/>
    <p:sldId id="810" r:id="rId45"/>
    <p:sldId id="750" r:id="rId46"/>
    <p:sldId id="752" r:id="rId47"/>
    <p:sldId id="777" r:id="rId48"/>
  </p:sldIdLst>
  <p:sldSz cx="9144000" cy="6858000" type="screen4x3"/>
  <p:notesSz cx="6858000" cy="9144000"/>
  <p:defaultTextStyle>
    <a:defPPr>
      <a:defRPr lang="en-US"/>
    </a:defPPr>
    <a:lvl1pPr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1pPr>
    <a:lvl2pPr marL="4572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2pPr>
    <a:lvl3pPr marL="9144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3pPr>
    <a:lvl4pPr marL="13716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4pPr>
    <a:lvl5pPr marL="18288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5pPr>
    <a:lvl6pPr marL="2286000" algn="l" defTabSz="914400" rtl="0" eaLnBrk="1" latinLnBrk="0" hangingPunct="1">
      <a:defRPr sz="4000" b="1" kern="1200">
        <a:solidFill>
          <a:schemeClr val="tx1"/>
        </a:solidFill>
        <a:latin typeface="楷体_GB2312" pitchFamily="49" charset="-122"/>
        <a:ea typeface="楷体_GB2312" pitchFamily="49" charset="-122"/>
        <a:cs typeface="+mn-cs"/>
      </a:defRPr>
    </a:lvl6pPr>
    <a:lvl7pPr marL="2743200" algn="l" defTabSz="914400" rtl="0" eaLnBrk="1" latinLnBrk="0" hangingPunct="1">
      <a:defRPr sz="4000" b="1" kern="1200">
        <a:solidFill>
          <a:schemeClr val="tx1"/>
        </a:solidFill>
        <a:latin typeface="楷体_GB2312" pitchFamily="49" charset="-122"/>
        <a:ea typeface="楷体_GB2312" pitchFamily="49" charset="-122"/>
        <a:cs typeface="+mn-cs"/>
      </a:defRPr>
    </a:lvl7pPr>
    <a:lvl8pPr marL="3200400" algn="l" defTabSz="914400" rtl="0" eaLnBrk="1" latinLnBrk="0" hangingPunct="1">
      <a:defRPr sz="4000" b="1" kern="1200">
        <a:solidFill>
          <a:schemeClr val="tx1"/>
        </a:solidFill>
        <a:latin typeface="楷体_GB2312" pitchFamily="49" charset="-122"/>
        <a:ea typeface="楷体_GB2312" pitchFamily="49" charset="-122"/>
        <a:cs typeface="+mn-cs"/>
      </a:defRPr>
    </a:lvl8pPr>
    <a:lvl9pPr marL="3657600" algn="l" defTabSz="914400" rtl="0" eaLnBrk="1" latinLnBrk="0" hangingPunct="1">
      <a:defRPr sz="4000" b="1" kern="1200">
        <a:solidFill>
          <a:schemeClr val="tx1"/>
        </a:solidFill>
        <a:latin typeface="楷体_GB2312" pitchFamily="49" charset="-122"/>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99"/>
    <a:srgbClr val="CC0000"/>
    <a:srgbClr val="008080"/>
    <a:srgbClr val="FF6600"/>
    <a:srgbClr val="0000FF"/>
    <a:srgbClr val="FF0000"/>
    <a:srgbClr val="FFFF99"/>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707" autoAdjust="0"/>
  </p:normalViewPr>
  <p:slideViewPr>
    <p:cSldViewPr>
      <p:cViewPr varScale="1">
        <p:scale>
          <a:sx n="67" d="100"/>
          <a:sy n="67" d="100"/>
        </p:scale>
        <p:origin x="989" y="5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Lst>
  </p:outlineViewPr>
  <p:notesTextViewPr>
    <p:cViewPr>
      <p:scale>
        <a:sx n="100" d="100"/>
        <a:sy n="100" d="100"/>
      </p:scale>
      <p:origin x="0" y="0"/>
    </p:cViewPr>
  </p:notesTextViewPr>
  <p:sorterViewPr>
    <p:cViewPr varScale="1">
      <p:scale>
        <a:sx n="1" d="1"/>
        <a:sy n="1" d="1"/>
      </p:scale>
      <p:origin x="0" y="-5126"/>
    </p:cViewPr>
  </p:sorter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13" Type="http://schemas.openxmlformats.org/officeDocument/2006/relationships/slide" Target="slides/slide13.xml"/><Relationship Id="rId18" Type="http://schemas.openxmlformats.org/officeDocument/2006/relationships/slide" Target="slides/slide18.xml"/><Relationship Id="rId26" Type="http://schemas.openxmlformats.org/officeDocument/2006/relationships/slide" Target="slides/slide26.xml"/><Relationship Id="rId39" Type="http://schemas.openxmlformats.org/officeDocument/2006/relationships/slide" Target="slides/slide39.xml"/><Relationship Id="rId21" Type="http://schemas.openxmlformats.org/officeDocument/2006/relationships/slide" Target="slides/slide21.xml"/><Relationship Id="rId34" Type="http://schemas.openxmlformats.org/officeDocument/2006/relationships/slide" Target="slides/slide34.xml"/><Relationship Id="rId42" Type="http://schemas.openxmlformats.org/officeDocument/2006/relationships/slide" Target="slides/slide42.xml"/><Relationship Id="rId47" Type="http://schemas.openxmlformats.org/officeDocument/2006/relationships/slide" Target="slides/slide47.xml"/><Relationship Id="rId7" Type="http://schemas.openxmlformats.org/officeDocument/2006/relationships/slide" Target="slides/slide7.xml"/><Relationship Id="rId2" Type="http://schemas.openxmlformats.org/officeDocument/2006/relationships/slide" Target="slides/slide2.xml"/><Relationship Id="rId16" Type="http://schemas.openxmlformats.org/officeDocument/2006/relationships/slide" Target="slides/slide16.xml"/><Relationship Id="rId29" Type="http://schemas.openxmlformats.org/officeDocument/2006/relationships/slide" Target="slides/slide29.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24" Type="http://schemas.openxmlformats.org/officeDocument/2006/relationships/slide" Target="slides/slide24.xml"/><Relationship Id="rId32" Type="http://schemas.openxmlformats.org/officeDocument/2006/relationships/slide" Target="slides/slide32.xml"/><Relationship Id="rId37" Type="http://schemas.openxmlformats.org/officeDocument/2006/relationships/slide" Target="slides/slide37.xml"/><Relationship Id="rId40" Type="http://schemas.openxmlformats.org/officeDocument/2006/relationships/slide" Target="slides/slide40.xml"/><Relationship Id="rId45" Type="http://schemas.openxmlformats.org/officeDocument/2006/relationships/slide" Target="slides/slide45.xml"/><Relationship Id="rId5" Type="http://schemas.openxmlformats.org/officeDocument/2006/relationships/slide" Target="slides/slide5.xml"/><Relationship Id="rId15" Type="http://schemas.openxmlformats.org/officeDocument/2006/relationships/slide" Target="slides/slide15.xml"/><Relationship Id="rId23" Type="http://schemas.openxmlformats.org/officeDocument/2006/relationships/slide" Target="slides/slide23.xml"/><Relationship Id="rId28" Type="http://schemas.openxmlformats.org/officeDocument/2006/relationships/slide" Target="slides/slide28.xml"/><Relationship Id="rId36" Type="http://schemas.openxmlformats.org/officeDocument/2006/relationships/slide" Target="slides/slide36.xml"/><Relationship Id="rId10" Type="http://schemas.openxmlformats.org/officeDocument/2006/relationships/slide" Target="slides/slide10.xml"/><Relationship Id="rId19" Type="http://schemas.openxmlformats.org/officeDocument/2006/relationships/slide" Target="slides/slide19.xml"/><Relationship Id="rId31" Type="http://schemas.openxmlformats.org/officeDocument/2006/relationships/slide" Target="slides/slide31.xml"/><Relationship Id="rId44" Type="http://schemas.openxmlformats.org/officeDocument/2006/relationships/slide" Target="slides/slide44.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4.xml"/><Relationship Id="rId22" Type="http://schemas.openxmlformats.org/officeDocument/2006/relationships/slide" Target="slides/slide22.xml"/><Relationship Id="rId27" Type="http://schemas.openxmlformats.org/officeDocument/2006/relationships/slide" Target="slides/slide27.xml"/><Relationship Id="rId30" Type="http://schemas.openxmlformats.org/officeDocument/2006/relationships/slide" Target="slides/slide30.xml"/><Relationship Id="rId35" Type="http://schemas.openxmlformats.org/officeDocument/2006/relationships/slide" Target="slides/slide35.xml"/><Relationship Id="rId43" Type="http://schemas.openxmlformats.org/officeDocument/2006/relationships/slide" Target="slides/slide43.xml"/><Relationship Id="rId8" Type="http://schemas.openxmlformats.org/officeDocument/2006/relationships/slide" Target="slides/slide8.xml"/><Relationship Id="rId3" Type="http://schemas.openxmlformats.org/officeDocument/2006/relationships/slide" Target="slides/slide3.xml"/><Relationship Id="rId12" Type="http://schemas.openxmlformats.org/officeDocument/2006/relationships/slide" Target="slides/slide12.xml"/><Relationship Id="rId17" Type="http://schemas.openxmlformats.org/officeDocument/2006/relationships/slide" Target="slides/slide17.xml"/><Relationship Id="rId25" Type="http://schemas.openxmlformats.org/officeDocument/2006/relationships/slide" Target="slides/slide25.xml"/><Relationship Id="rId33" Type="http://schemas.openxmlformats.org/officeDocument/2006/relationships/slide" Target="slides/slide33.xml"/><Relationship Id="rId38" Type="http://schemas.openxmlformats.org/officeDocument/2006/relationships/slide" Target="slides/slide38.xml"/><Relationship Id="rId46" Type="http://schemas.openxmlformats.org/officeDocument/2006/relationships/slide" Target="slides/slide46.xml"/><Relationship Id="rId20" Type="http://schemas.openxmlformats.org/officeDocument/2006/relationships/slide" Target="slides/slide20.xml"/><Relationship Id="rId41" Type="http://schemas.openxmlformats.org/officeDocument/2006/relationships/slide" Target="slides/slide4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470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nSpc>
                <a:spcPct val="100000"/>
              </a:lnSpc>
              <a:defRPr sz="1200" b="0" smtClean="0">
                <a:latin typeface="VW媩$婫`婡p瑙" charset="0"/>
                <a:ea typeface="隶书" panose="02010509060101010101" pitchFamily="49" charset="-122"/>
              </a:defRPr>
            </a:lvl1pPr>
          </a:lstStyle>
          <a:p>
            <a:pPr>
              <a:defRPr/>
            </a:pPr>
            <a:endParaRPr lang="zh-CN" altLang="en-US"/>
          </a:p>
        </p:txBody>
      </p:sp>
      <p:sp>
        <p:nvSpPr>
          <p:cNvPr id="58470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lnSpc>
                <a:spcPct val="100000"/>
              </a:lnSpc>
              <a:defRPr sz="1200" b="0" smtClean="0">
                <a:latin typeface="VW媩$婫`婡p瑙" charset="0"/>
                <a:ea typeface="隶书" panose="02010509060101010101" pitchFamily="49" charset="-122"/>
              </a:defRPr>
            </a:lvl1pPr>
          </a:lstStyle>
          <a:p>
            <a:pPr>
              <a:defRPr/>
            </a:pPr>
            <a:endParaRPr lang="en-US" altLang="zh-CN"/>
          </a:p>
        </p:txBody>
      </p:sp>
      <p:sp>
        <p:nvSpPr>
          <p:cNvPr id="471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58470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8471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lnSpc>
                <a:spcPct val="100000"/>
              </a:lnSpc>
              <a:defRPr sz="1200" b="0" smtClean="0">
                <a:latin typeface="VW媩$婫`婡p瑙" charset="0"/>
                <a:ea typeface="隶书" panose="02010509060101010101" pitchFamily="49" charset="-122"/>
              </a:defRPr>
            </a:lvl1pPr>
          </a:lstStyle>
          <a:p>
            <a:pPr>
              <a:defRPr/>
            </a:pPr>
            <a:endParaRPr lang="en-US" altLang="zh-CN"/>
          </a:p>
        </p:txBody>
      </p:sp>
      <p:sp>
        <p:nvSpPr>
          <p:cNvPr id="58471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lnSpc>
                <a:spcPct val="100000"/>
              </a:lnSpc>
              <a:defRPr sz="1200" b="0" smtClean="0">
                <a:latin typeface="VW媩$婫`婡p瑙" charset="0"/>
                <a:ea typeface="隶书" panose="02010509060101010101" pitchFamily="49" charset="-122"/>
              </a:defRPr>
            </a:lvl1pPr>
          </a:lstStyle>
          <a:p>
            <a:pPr>
              <a:defRPr/>
            </a:pPr>
            <a:fld id="{B3D77CCB-A7DE-46E1-A5C5-20DCEF3E38CE}" type="slidenum">
              <a:rPr lang="zh-CN" altLang="en-US"/>
              <a:t>‹#›</a:t>
            </a:fld>
            <a:endParaRPr lang="en-US" altLang="zh-CN"/>
          </a:p>
        </p:txBody>
      </p:sp>
    </p:spTree>
    <p:extLst>
      <p:ext uri="{BB962C8B-B14F-4D97-AF65-F5344CB8AC3E}">
        <p14:creationId xmlns:p14="http://schemas.microsoft.com/office/powerpoint/2010/main" val="8784985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VW媩$婫`婡p瑙" charset="0"/>
        <a:ea typeface="隶书" panose="02010509060101010101" pitchFamily="49" charset="-122"/>
        <a:cs typeface="+mn-cs"/>
      </a:defRPr>
    </a:lvl1pPr>
    <a:lvl2pPr marL="457200" algn="l" rtl="0" eaLnBrk="0" fontAlgn="base" hangingPunct="0">
      <a:spcBef>
        <a:spcPct val="30000"/>
      </a:spcBef>
      <a:spcAft>
        <a:spcPct val="0"/>
      </a:spcAft>
      <a:defRPr sz="1200" kern="1200">
        <a:solidFill>
          <a:schemeClr val="tx1"/>
        </a:solidFill>
        <a:latin typeface="VW媩$婫`婡p瑙" charset="0"/>
        <a:ea typeface="隶书" panose="02010509060101010101" pitchFamily="49" charset="-122"/>
        <a:cs typeface="+mn-cs"/>
      </a:defRPr>
    </a:lvl2pPr>
    <a:lvl3pPr marL="914400" algn="l" rtl="0" eaLnBrk="0" fontAlgn="base" hangingPunct="0">
      <a:spcBef>
        <a:spcPct val="30000"/>
      </a:spcBef>
      <a:spcAft>
        <a:spcPct val="0"/>
      </a:spcAft>
      <a:defRPr sz="1200" kern="1200">
        <a:solidFill>
          <a:schemeClr val="tx1"/>
        </a:solidFill>
        <a:latin typeface="VW媩$婫`婡p瑙" charset="0"/>
        <a:ea typeface="隶书" panose="02010509060101010101" pitchFamily="49" charset="-122"/>
        <a:cs typeface="+mn-cs"/>
      </a:defRPr>
    </a:lvl3pPr>
    <a:lvl4pPr marL="1371600" algn="l" rtl="0" eaLnBrk="0" fontAlgn="base" hangingPunct="0">
      <a:spcBef>
        <a:spcPct val="30000"/>
      </a:spcBef>
      <a:spcAft>
        <a:spcPct val="0"/>
      </a:spcAft>
      <a:defRPr sz="1200" kern="1200">
        <a:solidFill>
          <a:schemeClr val="tx1"/>
        </a:solidFill>
        <a:latin typeface="VW媩$婫`婡p瑙" charset="0"/>
        <a:ea typeface="隶书" panose="02010509060101010101" pitchFamily="49" charset="-122"/>
        <a:cs typeface="+mn-cs"/>
      </a:defRPr>
    </a:lvl4pPr>
    <a:lvl5pPr marL="1828800" algn="l" rtl="0" eaLnBrk="0" fontAlgn="base" hangingPunct="0">
      <a:spcBef>
        <a:spcPct val="30000"/>
      </a:spcBef>
      <a:spcAft>
        <a:spcPct val="0"/>
      </a:spcAft>
      <a:defRPr sz="1200" kern="1200">
        <a:solidFill>
          <a:schemeClr val="tx1"/>
        </a:solidFill>
        <a:latin typeface="VW媩$婫`婡p瑙" charset="0"/>
        <a:ea typeface="隶书" panose="02010509060101010101" pitchFamily="49"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p:nvPr/>
        </p:nvGrpSpPr>
        <p:grpSpPr bwMode="auto">
          <a:xfrm>
            <a:off x="377825" y="1676400"/>
            <a:ext cx="8389938" cy="4421188"/>
            <a:chOff x="238" y="1056"/>
            <a:chExt cx="5285" cy="2785"/>
          </a:xfrm>
        </p:grpSpPr>
        <p:grpSp>
          <p:nvGrpSpPr>
            <p:cNvPr id="5" name="Group 3"/>
            <p:cNvGrpSpPr/>
            <p:nvPr/>
          </p:nvGrpSpPr>
          <p:grpSpPr bwMode="auto">
            <a:xfrm>
              <a:off x="238" y="1056"/>
              <a:ext cx="5285" cy="1393"/>
              <a:chOff x="238" y="1056"/>
              <a:chExt cx="5285" cy="1393"/>
            </a:xfrm>
          </p:grpSpPr>
          <p:sp>
            <p:nvSpPr>
              <p:cNvPr id="14" name="Rectangle 4"/>
              <p:cNvSpPr>
                <a:spLocks noChangeArrowheads="1"/>
              </p:cNvSpPr>
              <p:nvPr/>
            </p:nvSpPr>
            <p:spPr bwMode="auto">
              <a:xfrm>
                <a:off x="243" y="1057"/>
                <a:ext cx="5272" cy="1391"/>
              </a:xfrm>
              <a:prstGeom prst="rect">
                <a:avLst/>
              </a:prstGeom>
              <a:solidFill>
                <a:srgbClr val="EAEAEA">
                  <a:alpha val="50195"/>
                </a:srgbClr>
              </a:solidFill>
              <a:ln w="9525">
                <a:noFill/>
                <a:miter lim="800000"/>
              </a:ln>
              <a:effectLst/>
            </p:spPr>
            <p:txBody>
              <a:bodyPr wrap="none" anchor="ctr"/>
              <a:lstStyle/>
              <a:p>
                <a:pPr algn="ctr" eaLnBrk="1" hangingPunct="1">
                  <a:lnSpc>
                    <a:spcPct val="100000"/>
                  </a:lnSpc>
                  <a:defRPr/>
                </a:pPr>
                <a:endParaRPr kumimoji="1" lang="zh-CN" altLang="en-US" sz="2400" b="0">
                  <a:latin typeface="VW媩$婫`婡p瑙" charset="0"/>
                  <a:ea typeface="隶书" panose="02010509060101010101" pitchFamily="49" charset="-122"/>
                </a:endParaRPr>
              </a:p>
            </p:txBody>
          </p:sp>
          <p:sp>
            <p:nvSpPr>
              <p:cNvPr id="15" name="Freeform 5"/>
              <p:cNvSpPr/>
              <p:nvPr/>
            </p:nvSpPr>
            <p:spPr bwMode="auto">
              <a:xfrm>
                <a:off x="238" y="1056"/>
                <a:ext cx="5273" cy="1393"/>
              </a:xfrm>
              <a:custGeom>
                <a:avLst/>
                <a:gdLst>
                  <a:gd name="T0" fmla="*/ 5272 w 5273"/>
                  <a:gd name="T1" fmla="*/ 0 h 1393"/>
                  <a:gd name="T2" fmla="*/ 0 w 5273"/>
                  <a:gd name="T3" fmla="*/ 0 h 1393"/>
                  <a:gd name="T4" fmla="*/ 0 w 5273"/>
                  <a:gd name="T5" fmla="*/ 1392 h 1393"/>
                </a:gdLst>
                <a:ahLst/>
                <a:cxnLst>
                  <a:cxn ang="0">
                    <a:pos x="T0" y="T1"/>
                  </a:cxn>
                  <a:cxn ang="0">
                    <a:pos x="T2" y="T3"/>
                  </a:cxn>
                  <a:cxn ang="0">
                    <a:pos x="T4" y="T5"/>
                  </a:cxn>
                </a:cxnLst>
                <a:rect l="0" t="0" r="r" b="b"/>
                <a:pathLst>
                  <a:path w="5273" h="1393">
                    <a:moveTo>
                      <a:pt x="5272" y="0"/>
                    </a:moveTo>
                    <a:lnTo>
                      <a:pt x="0" y="0"/>
                    </a:lnTo>
                    <a:lnTo>
                      <a:pt x="0" y="1392"/>
                    </a:lnTo>
                  </a:path>
                </a:pathLst>
              </a:custGeom>
              <a:noFill/>
              <a:ln w="12700" cap="rnd" cmpd="sng">
                <a:solidFill>
                  <a:srgbClr val="B2B2B2"/>
                </a:solidFill>
                <a:prstDash val="solid"/>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6" name="Freeform 6"/>
              <p:cNvSpPr/>
              <p:nvPr/>
            </p:nvSpPr>
            <p:spPr bwMode="auto">
              <a:xfrm>
                <a:off x="250" y="1056"/>
                <a:ext cx="5273" cy="1393"/>
              </a:xfrm>
              <a:custGeom>
                <a:avLst/>
                <a:gdLst>
                  <a:gd name="T0" fmla="*/ 5272 w 5273"/>
                  <a:gd name="T1" fmla="*/ 0 h 1393"/>
                  <a:gd name="T2" fmla="*/ 5272 w 5273"/>
                  <a:gd name="T3" fmla="*/ 1392 h 1393"/>
                  <a:gd name="T4" fmla="*/ 0 w 5273"/>
                  <a:gd name="T5" fmla="*/ 1392 h 1393"/>
                </a:gdLst>
                <a:ahLst/>
                <a:cxnLst>
                  <a:cxn ang="0">
                    <a:pos x="T0" y="T1"/>
                  </a:cxn>
                  <a:cxn ang="0">
                    <a:pos x="T2" y="T3"/>
                  </a:cxn>
                  <a:cxn ang="0">
                    <a:pos x="T4" y="T5"/>
                  </a:cxn>
                </a:cxnLst>
                <a:rect l="0" t="0" r="r" b="b"/>
                <a:pathLst>
                  <a:path w="5273" h="1393">
                    <a:moveTo>
                      <a:pt x="5272" y="0"/>
                    </a:moveTo>
                    <a:lnTo>
                      <a:pt x="5272" y="1392"/>
                    </a:lnTo>
                    <a:lnTo>
                      <a:pt x="0" y="1392"/>
                    </a:lnTo>
                  </a:path>
                </a:pathLst>
              </a:custGeom>
              <a:noFill/>
              <a:ln w="12700" cap="rnd" cmpd="sng">
                <a:solidFill>
                  <a:srgbClr val="FFFFFF"/>
                </a:solidFill>
                <a:prstDash val="solid"/>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ndParaRPr>
              </a:p>
            </p:txBody>
          </p:sp>
        </p:grpSp>
        <p:grpSp>
          <p:nvGrpSpPr>
            <p:cNvPr id="6" name="Group 7"/>
            <p:cNvGrpSpPr/>
            <p:nvPr/>
          </p:nvGrpSpPr>
          <p:grpSpPr bwMode="auto">
            <a:xfrm>
              <a:off x="240" y="3744"/>
              <a:ext cx="5281" cy="97"/>
              <a:chOff x="240" y="3744"/>
              <a:chExt cx="5281" cy="97"/>
            </a:xfrm>
          </p:grpSpPr>
          <p:sp>
            <p:nvSpPr>
              <p:cNvPr id="11" name="Rectangle 8"/>
              <p:cNvSpPr>
                <a:spLocks noChangeArrowheads="1"/>
              </p:cNvSpPr>
              <p:nvPr/>
            </p:nvSpPr>
            <p:spPr bwMode="auto">
              <a:xfrm>
                <a:off x="240" y="3744"/>
                <a:ext cx="5280" cy="96"/>
              </a:xfrm>
              <a:prstGeom prst="rect">
                <a:avLst/>
              </a:prstGeom>
              <a:solidFill>
                <a:srgbClr val="EAEAEA">
                  <a:alpha val="50195"/>
                </a:srgbClr>
              </a:solidFill>
              <a:ln w="9525">
                <a:noFill/>
                <a:miter lim="800000"/>
              </a:ln>
              <a:effectLst/>
            </p:spPr>
            <p:txBody>
              <a:bodyPr wrap="none" anchor="ctr"/>
              <a:lstStyle/>
              <a:p>
                <a:pPr algn="ctr" eaLnBrk="1" hangingPunct="1">
                  <a:lnSpc>
                    <a:spcPct val="100000"/>
                  </a:lnSpc>
                  <a:defRPr/>
                </a:pPr>
                <a:endParaRPr kumimoji="1" lang="zh-CN" altLang="en-US" sz="2400" b="0">
                  <a:latin typeface="VW媩$婫`婡p瑙" charset="0"/>
                  <a:ea typeface="隶书" panose="02010509060101010101" pitchFamily="49" charset="-122"/>
                </a:endParaRPr>
              </a:p>
            </p:txBody>
          </p:sp>
          <p:sp>
            <p:nvSpPr>
              <p:cNvPr id="12" name="Freeform 9"/>
              <p:cNvSpPr/>
              <p:nvPr/>
            </p:nvSpPr>
            <p:spPr bwMode="auto">
              <a:xfrm>
                <a:off x="240" y="3744"/>
                <a:ext cx="5281" cy="97"/>
              </a:xfrm>
              <a:custGeom>
                <a:avLst/>
                <a:gdLst>
                  <a:gd name="T0" fmla="*/ 5280 w 5281"/>
                  <a:gd name="T1" fmla="*/ 0 h 97"/>
                  <a:gd name="T2" fmla="*/ 0 w 5281"/>
                  <a:gd name="T3" fmla="*/ 0 h 97"/>
                  <a:gd name="T4" fmla="*/ 0 w 5281"/>
                  <a:gd name="T5" fmla="*/ 96 h 97"/>
                </a:gdLst>
                <a:ahLst/>
                <a:cxnLst>
                  <a:cxn ang="0">
                    <a:pos x="T0" y="T1"/>
                  </a:cxn>
                  <a:cxn ang="0">
                    <a:pos x="T2" y="T3"/>
                  </a:cxn>
                  <a:cxn ang="0">
                    <a:pos x="T4" y="T5"/>
                  </a:cxn>
                </a:cxnLst>
                <a:rect l="0" t="0" r="r" b="b"/>
                <a:pathLst>
                  <a:path w="5281" h="97">
                    <a:moveTo>
                      <a:pt x="5280" y="0"/>
                    </a:moveTo>
                    <a:lnTo>
                      <a:pt x="0" y="0"/>
                    </a:lnTo>
                    <a:lnTo>
                      <a:pt x="0" y="96"/>
                    </a:lnTo>
                  </a:path>
                </a:pathLst>
              </a:custGeom>
              <a:noFill/>
              <a:ln w="12700" cap="rnd" cmpd="sng">
                <a:solidFill>
                  <a:srgbClr val="B2B2B2"/>
                </a:solidFill>
                <a:prstDash val="solid"/>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3" name="Freeform 10"/>
              <p:cNvSpPr/>
              <p:nvPr/>
            </p:nvSpPr>
            <p:spPr bwMode="auto">
              <a:xfrm>
                <a:off x="240" y="3744"/>
                <a:ext cx="5281" cy="97"/>
              </a:xfrm>
              <a:custGeom>
                <a:avLst/>
                <a:gdLst>
                  <a:gd name="T0" fmla="*/ 5280 w 5281"/>
                  <a:gd name="T1" fmla="*/ 0 h 97"/>
                  <a:gd name="T2" fmla="*/ 5280 w 5281"/>
                  <a:gd name="T3" fmla="*/ 96 h 97"/>
                  <a:gd name="T4" fmla="*/ 0 w 5281"/>
                  <a:gd name="T5" fmla="*/ 96 h 97"/>
                </a:gdLst>
                <a:ahLst/>
                <a:cxnLst>
                  <a:cxn ang="0">
                    <a:pos x="T0" y="T1"/>
                  </a:cxn>
                  <a:cxn ang="0">
                    <a:pos x="T2" y="T3"/>
                  </a:cxn>
                  <a:cxn ang="0">
                    <a:pos x="T4" y="T5"/>
                  </a:cxn>
                </a:cxnLst>
                <a:rect l="0" t="0" r="r" b="b"/>
                <a:pathLst>
                  <a:path w="5281" h="97">
                    <a:moveTo>
                      <a:pt x="5280" y="0"/>
                    </a:moveTo>
                    <a:lnTo>
                      <a:pt x="5280" y="96"/>
                    </a:lnTo>
                    <a:lnTo>
                      <a:pt x="0" y="96"/>
                    </a:lnTo>
                  </a:path>
                </a:pathLst>
              </a:custGeom>
              <a:noFill/>
              <a:ln w="12700" cap="rnd" cmpd="sng">
                <a:solidFill>
                  <a:srgbClr val="FFFFFF"/>
                </a:solidFill>
                <a:prstDash val="solid"/>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ndParaRPr>
              </a:p>
            </p:txBody>
          </p:sp>
        </p:grpSp>
        <p:grpSp>
          <p:nvGrpSpPr>
            <p:cNvPr id="7" name="Group 11"/>
            <p:cNvGrpSpPr/>
            <p:nvPr/>
          </p:nvGrpSpPr>
          <p:grpSpPr bwMode="auto">
            <a:xfrm>
              <a:off x="338" y="1200"/>
              <a:ext cx="97" cy="1104"/>
              <a:chOff x="338" y="1200"/>
              <a:chExt cx="97" cy="1104"/>
            </a:xfrm>
          </p:grpSpPr>
          <p:sp useBgFill="1">
            <p:nvSpPr>
              <p:cNvPr id="8" name="Rectangle 12"/>
              <p:cNvSpPr>
                <a:spLocks noChangeArrowheads="1"/>
              </p:cNvSpPr>
              <p:nvPr/>
            </p:nvSpPr>
            <p:spPr bwMode="auto">
              <a:xfrm>
                <a:off x="338" y="1201"/>
                <a:ext cx="96" cy="1103"/>
              </a:xfrm>
              <a:prstGeom prst="rect">
                <a:avLst/>
              </a:prstGeom>
              <a:ln w="9525">
                <a:noFill/>
                <a:miter lim="800000"/>
              </a:ln>
              <a:effectLst/>
            </p:spPr>
            <p:txBody>
              <a:bodyPr wrap="none" anchor="ctr"/>
              <a:lstStyle/>
              <a:p>
                <a:pPr algn="ctr" eaLnBrk="1" hangingPunct="1">
                  <a:lnSpc>
                    <a:spcPct val="100000"/>
                  </a:lnSpc>
                  <a:defRPr/>
                </a:pPr>
                <a:endParaRPr kumimoji="1" lang="zh-CN" altLang="en-US" sz="2400" b="0">
                  <a:latin typeface="VW媩$婫`婡p瑙" charset="0"/>
                  <a:ea typeface="隶书" panose="02010509060101010101" pitchFamily="49" charset="-122"/>
                </a:endParaRPr>
              </a:p>
            </p:txBody>
          </p:sp>
          <p:sp>
            <p:nvSpPr>
              <p:cNvPr id="9" name="Freeform 13"/>
              <p:cNvSpPr/>
              <p:nvPr/>
            </p:nvSpPr>
            <p:spPr bwMode="auto">
              <a:xfrm>
                <a:off x="338" y="1200"/>
                <a:ext cx="97" cy="1104"/>
              </a:xfrm>
              <a:custGeom>
                <a:avLst/>
                <a:gdLst>
                  <a:gd name="T0" fmla="*/ 0 w 97"/>
                  <a:gd name="T1" fmla="*/ 1103 h 1104"/>
                  <a:gd name="T2" fmla="*/ 96 w 97"/>
                  <a:gd name="T3" fmla="*/ 1103 h 1104"/>
                  <a:gd name="T4" fmla="*/ 96 w 97"/>
                  <a:gd name="T5" fmla="*/ 0 h 1104"/>
                </a:gdLst>
                <a:ahLst/>
                <a:cxnLst>
                  <a:cxn ang="0">
                    <a:pos x="T0" y="T1"/>
                  </a:cxn>
                  <a:cxn ang="0">
                    <a:pos x="T2" y="T3"/>
                  </a:cxn>
                  <a:cxn ang="0">
                    <a:pos x="T4" y="T5"/>
                  </a:cxn>
                </a:cxnLst>
                <a:rect l="0" t="0" r="r" b="b"/>
                <a:pathLst>
                  <a:path w="97" h="1104">
                    <a:moveTo>
                      <a:pt x="0" y="1103"/>
                    </a:moveTo>
                    <a:lnTo>
                      <a:pt x="96" y="1103"/>
                    </a:lnTo>
                    <a:lnTo>
                      <a:pt x="96" y="0"/>
                    </a:lnTo>
                  </a:path>
                </a:pathLst>
              </a:custGeom>
              <a:noFill/>
              <a:ln w="12700" cap="rnd" cmpd="sng">
                <a:solidFill>
                  <a:srgbClr val="B2B2B2"/>
                </a:solidFill>
                <a:prstDash val="solid"/>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0" name="Freeform 14"/>
              <p:cNvSpPr/>
              <p:nvPr/>
            </p:nvSpPr>
            <p:spPr bwMode="auto">
              <a:xfrm>
                <a:off x="338" y="1200"/>
                <a:ext cx="97" cy="1104"/>
              </a:xfrm>
              <a:custGeom>
                <a:avLst/>
                <a:gdLst>
                  <a:gd name="T0" fmla="*/ 0 w 97"/>
                  <a:gd name="T1" fmla="*/ 1103 h 1104"/>
                  <a:gd name="T2" fmla="*/ 0 w 97"/>
                  <a:gd name="T3" fmla="*/ 0 h 1104"/>
                  <a:gd name="T4" fmla="*/ 96 w 97"/>
                  <a:gd name="T5" fmla="*/ 0 h 1104"/>
                </a:gdLst>
                <a:ahLst/>
                <a:cxnLst>
                  <a:cxn ang="0">
                    <a:pos x="T0" y="T1"/>
                  </a:cxn>
                  <a:cxn ang="0">
                    <a:pos x="T2" y="T3"/>
                  </a:cxn>
                  <a:cxn ang="0">
                    <a:pos x="T4" y="T5"/>
                  </a:cxn>
                </a:cxnLst>
                <a:rect l="0" t="0" r="r" b="b"/>
                <a:pathLst>
                  <a:path w="97" h="1104">
                    <a:moveTo>
                      <a:pt x="0" y="1103"/>
                    </a:moveTo>
                    <a:lnTo>
                      <a:pt x="0" y="0"/>
                    </a:lnTo>
                    <a:lnTo>
                      <a:pt x="96" y="0"/>
                    </a:lnTo>
                  </a:path>
                </a:pathLst>
              </a:custGeom>
              <a:noFill/>
              <a:ln w="12700" cap="rnd" cmpd="sng">
                <a:solidFill>
                  <a:srgbClr val="FFFFFF"/>
                </a:solidFill>
                <a:prstDash val="solid"/>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ndParaRPr>
              </a:p>
            </p:txBody>
          </p:sp>
        </p:grpSp>
      </p:grpSp>
      <p:sp>
        <p:nvSpPr>
          <p:cNvPr id="148495" name="Rectangle 15"/>
          <p:cNvSpPr>
            <a:spLocks noGrp="1" noChangeArrowheads="1"/>
          </p:cNvSpPr>
          <p:nvPr>
            <p:ph type="ctrTitle" sz="quarter"/>
          </p:nvPr>
        </p:nvSpPr>
        <p:spPr>
          <a:xfrm>
            <a:off x="836613" y="2133600"/>
            <a:ext cx="7772400" cy="1143000"/>
          </a:xfrm>
        </p:spPr>
        <p:txBody>
          <a:bodyPr/>
          <a:lstStyle>
            <a:lvl1pPr algn="ctr">
              <a:defRPr/>
            </a:lvl1pPr>
          </a:lstStyle>
          <a:p>
            <a:pPr lvl="0"/>
            <a:r>
              <a:rPr lang="zh-CN" altLang="en-US" noProof="0" smtClean="0"/>
              <a:t>单击此处编辑母版标题样式</a:t>
            </a:r>
            <a:endParaRPr lang="zh-CN" altLang="zh-CN" noProof="0" smtClean="0"/>
          </a:p>
        </p:txBody>
      </p:sp>
      <p:sp>
        <p:nvSpPr>
          <p:cNvPr id="148496" name="Rectangle 16"/>
          <p:cNvSpPr>
            <a:spLocks noGrp="1" noChangeArrowheads="1"/>
          </p:cNvSpPr>
          <p:nvPr>
            <p:ph type="subTitle" sz="quarter" idx="1"/>
          </p:nvPr>
        </p:nvSpPr>
        <p:spPr>
          <a:xfrm>
            <a:off x="1371600" y="4038600"/>
            <a:ext cx="6400800" cy="1752600"/>
          </a:xfrm>
        </p:spPr>
        <p:txBody>
          <a:bodyPr anchor="ctr"/>
          <a:lstStyle>
            <a:lvl1pPr marL="0" indent="0" algn="ctr">
              <a:buFont typeface="Monotype Sorts" pitchFamily="2" charset="2"/>
              <a:buNone/>
              <a:defRPr/>
            </a:lvl1pPr>
          </a:lstStyle>
          <a:p>
            <a:pPr lvl="0"/>
            <a:r>
              <a:rPr lang="zh-CN" altLang="en-US" noProof="0" smtClean="0"/>
              <a:t>单击此处编辑母版副标题样式</a:t>
            </a:r>
          </a:p>
        </p:txBody>
      </p:sp>
      <p:sp>
        <p:nvSpPr>
          <p:cNvPr id="17" name="Rectangle 17"/>
          <p:cNvSpPr>
            <a:spLocks noGrp="1" noChangeArrowheads="1"/>
          </p:cNvSpPr>
          <p:nvPr>
            <p:ph type="dt" sz="quarter" idx="10"/>
          </p:nvPr>
        </p:nvSpPr>
        <p:spPr>
          <a:xfrm>
            <a:off x="381000" y="6324600"/>
            <a:ext cx="1905000" cy="457200"/>
          </a:xfrm>
        </p:spPr>
        <p:txBody>
          <a:bodyPr/>
          <a:lstStyle>
            <a:lvl1pPr>
              <a:defRPr/>
            </a:lvl1pPr>
          </a:lstStyle>
          <a:p>
            <a:pPr>
              <a:defRPr/>
            </a:pPr>
            <a:endParaRPr lang="en-US" altLang="zh-CN"/>
          </a:p>
        </p:txBody>
      </p:sp>
      <p:sp>
        <p:nvSpPr>
          <p:cNvPr id="18" name="Rectangle 18"/>
          <p:cNvSpPr>
            <a:spLocks noGrp="1" noChangeArrowheads="1"/>
          </p:cNvSpPr>
          <p:nvPr>
            <p:ph type="ftr" sz="quarter" idx="11"/>
          </p:nvPr>
        </p:nvSpPr>
        <p:spPr>
          <a:xfrm>
            <a:off x="3124200" y="6324600"/>
            <a:ext cx="2895600" cy="457200"/>
          </a:xfrm>
        </p:spPr>
        <p:txBody>
          <a:bodyPr/>
          <a:lstStyle>
            <a:lvl1pPr>
              <a:defRPr/>
            </a:lvl1pPr>
          </a:lstStyle>
          <a:p>
            <a:pPr>
              <a:defRPr/>
            </a:pPr>
            <a:endParaRPr lang="en-US" altLang="zh-CN"/>
          </a:p>
        </p:txBody>
      </p:sp>
      <p:sp>
        <p:nvSpPr>
          <p:cNvPr id="19" name="Rectangle 19"/>
          <p:cNvSpPr>
            <a:spLocks noGrp="1" noChangeArrowheads="1"/>
          </p:cNvSpPr>
          <p:nvPr>
            <p:ph type="sldNum" sz="quarter" idx="12"/>
          </p:nvPr>
        </p:nvSpPr>
        <p:spPr>
          <a:xfrm>
            <a:off x="6858000" y="6324600"/>
            <a:ext cx="1905000" cy="457200"/>
          </a:xfrm>
        </p:spPr>
        <p:txBody>
          <a:bodyPr/>
          <a:lstStyle>
            <a:lvl1pPr>
              <a:defRPr/>
            </a:lvl1pPr>
          </a:lstStyle>
          <a:p>
            <a:pPr>
              <a:defRPr/>
            </a:pPr>
            <a:fld id="{58D9DAF6-54BE-4041-935E-7481CC86785E}" type="slidenum">
              <a:rPr lang="zh-CN" altLang="en-US"/>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7"/>
          <p:cNvSpPr>
            <a:spLocks noGrp="1" noChangeArrowheads="1"/>
          </p:cNvSpPr>
          <p:nvPr>
            <p:ph type="dt" sz="half" idx="10"/>
          </p:nvPr>
        </p:nvSpPr>
        <p:spPr/>
        <p:txBody>
          <a:bodyPr/>
          <a:lstStyle>
            <a:lvl1pPr>
              <a:defRPr/>
            </a:lvl1pPr>
          </a:lstStyle>
          <a:p>
            <a:pPr>
              <a:defRPr/>
            </a:pPr>
            <a:endParaRPr lang="en-US" altLang="zh-CN"/>
          </a:p>
        </p:txBody>
      </p:sp>
      <p:sp>
        <p:nvSpPr>
          <p:cNvPr id="5" name="Rectangle 18"/>
          <p:cNvSpPr>
            <a:spLocks noGrp="1" noChangeArrowheads="1"/>
          </p:cNvSpPr>
          <p:nvPr>
            <p:ph type="ftr" sz="quarter" idx="11"/>
          </p:nvPr>
        </p:nvSpPr>
        <p:spPr/>
        <p:txBody>
          <a:bodyPr/>
          <a:lstStyle>
            <a:lvl1pPr>
              <a:defRPr/>
            </a:lvl1pPr>
          </a:lstStyle>
          <a:p>
            <a:pPr>
              <a:defRPr/>
            </a:pPr>
            <a:endParaRPr lang="en-US" altLang="zh-CN"/>
          </a:p>
        </p:txBody>
      </p:sp>
      <p:sp>
        <p:nvSpPr>
          <p:cNvPr id="6" name="Rectangle 19"/>
          <p:cNvSpPr>
            <a:spLocks noGrp="1" noChangeArrowheads="1"/>
          </p:cNvSpPr>
          <p:nvPr>
            <p:ph type="sldNum" sz="quarter" idx="12"/>
          </p:nvPr>
        </p:nvSpPr>
        <p:spPr/>
        <p:txBody>
          <a:bodyPr/>
          <a:lstStyle>
            <a:lvl1pPr>
              <a:defRPr/>
            </a:lvl1pPr>
          </a:lstStyle>
          <a:p>
            <a:pPr>
              <a:defRPr/>
            </a:pPr>
            <a:fld id="{DC874827-3AAF-465E-8517-3620EAEBBD06}" type="slidenum">
              <a:rPr lang="zh-CN" altLang="en-US"/>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342900"/>
            <a:ext cx="1943100" cy="55245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42900"/>
            <a:ext cx="5676900" cy="55245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7"/>
          <p:cNvSpPr>
            <a:spLocks noGrp="1" noChangeArrowheads="1"/>
          </p:cNvSpPr>
          <p:nvPr>
            <p:ph type="dt" sz="half" idx="10"/>
          </p:nvPr>
        </p:nvSpPr>
        <p:spPr/>
        <p:txBody>
          <a:bodyPr/>
          <a:lstStyle>
            <a:lvl1pPr>
              <a:defRPr/>
            </a:lvl1pPr>
          </a:lstStyle>
          <a:p>
            <a:pPr>
              <a:defRPr/>
            </a:pPr>
            <a:endParaRPr lang="en-US" altLang="zh-CN"/>
          </a:p>
        </p:txBody>
      </p:sp>
      <p:sp>
        <p:nvSpPr>
          <p:cNvPr id="5" name="Rectangle 18"/>
          <p:cNvSpPr>
            <a:spLocks noGrp="1" noChangeArrowheads="1"/>
          </p:cNvSpPr>
          <p:nvPr>
            <p:ph type="ftr" sz="quarter" idx="11"/>
          </p:nvPr>
        </p:nvSpPr>
        <p:spPr/>
        <p:txBody>
          <a:bodyPr/>
          <a:lstStyle>
            <a:lvl1pPr>
              <a:defRPr/>
            </a:lvl1pPr>
          </a:lstStyle>
          <a:p>
            <a:pPr>
              <a:defRPr/>
            </a:pPr>
            <a:endParaRPr lang="en-US" altLang="zh-CN"/>
          </a:p>
        </p:txBody>
      </p:sp>
      <p:sp>
        <p:nvSpPr>
          <p:cNvPr id="6" name="Rectangle 19"/>
          <p:cNvSpPr>
            <a:spLocks noGrp="1" noChangeArrowheads="1"/>
          </p:cNvSpPr>
          <p:nvPr>
            <p:ph type="sldNum" sz="quarter" idx="12"/>
          </p:nvPr>
        </p:nvSpPr>
        <p:spPr/>
        <p:txBody>
          <a:bodyPr/>
          <a:lstStyle>
            <a:lvl1pPr>
              <a:defRPr/>
            </a:lvl1pPr>
          </a:lstStyle>
          <a:p>
            <a:pPr>
              <a:defRPr/>
            </a:pPr>
            <a:fld id="{28AEA13E-8000-4FC0-9BF0-A5A3AD7C55F0}" type="slidenum">
              <a:rPr lang="zh-CN" altLang="en-US"/>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7"/>
          <p:cNvSpPr>
            <a:spLocks noGrp="1" noChangeArrowheads="1"/>
          </p:cNvSpPr>
          <p:nvPr>
            <p:ph type="dt" sz="half" idx="10"/>
          </p:nvPr>
        </p:nvSpPr>
        <p:spPr/>
        <p:txBody>
          <a:bodyPr/>
          <a:lstStyle>
            <a:lvl1pPr>
              <a:defRPr/>
            </a:lvl1pPr>
          </a:lstStyle>
          <a:p>
            <a:pPr>
              <a:defRPr/>
            </a:pPr>
            <a:endParaRPr lang="en-US" altLang="zh-CN"/>
          </a:p>
        </p:txBody>
      </p:sp>
      <p:sp>
        <p:nvSpPr>
          <p:cNvPr id="5" name="Rectangle 18"/>
          <p:cNvSpPr>
            <a:spLocks noGrp="1" noChangeArrowheads="1"/>
          </p:cNvSpPr>
          <p:nvPr>
            <p:ph type="ftr" sz="quarter" idx="11"/>
          </p:nvPr>
        </p:nvSpPr>
        <p:spPr/>
        <p:txBody>
          <a:bodyPr/>
          <a:lstStyle>
            <a:lvl1pPr>
              <a:defRPr/>
            </a:lvl1pPr>
          </a:lstStyle>
          <a:p>
            <a:pPr>
              <a:defRPr/>
            </a:pPr>
            <a:endParaRPr lang="en-US" altLang="zh-CN"/>
          </a:p>
        </p:txBody>
      </p:sp>
      <p:sp>
        <p:nvSpPr>
          <p:cNvPr id="6" name="Rectangle 19"/>
          <p:cNvSpPr>
            <a:spLocks noGrp="1" noChangeArrowheads="1"/>
          </p:cNvSpPr>
          <p:nvPr>
            <p:ph type="sldNum" sz="quarter" idx="12"/>
          </p:nvPr>
        </p:nvSpPr>
        <p:spPr/>
        <p:txBody>
          <a:bodyPr/>
          <a:lstStyle>
            <a:lvl1pPr>
              <a:defRPr/>
            </a:lvl1pPr>
          </a:lstStyle>
          <a:p>
            <a:pPr>
              <a:defRPr/>
            </a:pPr>
            <a:fld id="{FE2004AA-8892-4E3F-A3E4-5244A048524F}" type="slidenum">
              <a:rPr lang="zh-CN" altLang="en-US"/>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7"/>
          <p:cNvSpPr>
            <a:spLocks noGrp="1" noChangeArrowheads="1"/>
          </p:cNvSpPr>
          <p:nvPr>
            <p:ph type="dt" sz="half" idx="10"/>
          </p:nvPr>
        </p:nvSpPr>
        <p:spPr/>
        <p:txBody>
          <a:bodyPr/>
          <a:lstStyle>
            <a:lvl1pPr>
              <a:defRPr/>
            </a:lvl1pPr>
          </a:lstStyle>
          <a:p>
            <a:pPr>
              <a:defRPr/>
            </a:pPr>
            <a:endParaRPr lang="en-US" altLang="zh-CN"/>
          </a:p>
        </p:txBody>
      </p:sp>
      <p:sp>
        <p:nvSpPr>
          <p:cNvPr id="5" name="Rectangle 18"/>
          <p:cNvSpPr>
            <a:spLocks noGrp="1" noChangeArrowheads="1"/>
          </p:cNvSpPr>
          <p:nvPr>
            <p:ph type="ftr" sz="quarter" idx="11"/>
          </p:nvPr>
        </p:nvSpPr>
        <p:spPr/>
        <p:txBody>
          <a:bodyPr/>
          <a:lstStyle>
            <a:lvl1pPr>
              <a:defRPr/>
            </a:lvl1pPr>
          </a:lstStyle>
          <a:p>
            <a:pPr>
              <a:defRPr/>
            </a:pPr>
            <a:endParaRPr lang="en-US" altLang="zh-CN"/>
          </a:p>
        </p:txBody>
      </p:sp>
      <p:sp>
        <p:nvSpPr>
          <p:cNvPr id="6" name="Rectangle 19"/>
          <p:cNvSpPr>
            <a:spLocks noGrp="1" noChangeArrowheads="1"/>
          </p:cNvSpPr>
          <p:nvPr>
            <p:ph type="sldNum" sz="quarter" idx="12"/>
          </p:nvPr>
        </p:nvSpPr>
        <p:spPr/>
        <p:txBody>
          <a:bodyPr/>
          <a:lstStyle>
            <a:lvl1pPr>
              <a:defRPr/>
            </a:lvl1pPr>
          </a:lstStyle>
          <a:p>
            <a:pPr>
              <a:defRPr/>
            </a:pPr>
            <a:fld id="{41F62BED-88BC-4BDA-BD88-A04C41FA988B}" type="slidenum">
              <a:rPr lang="zh-CN" altLang="en-US"/>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752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00600" y="1752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7"/>
          <p:cNvSpPr>
            <a:spLocks noGrp="1" noChangeArrowheads="1"/>
          </p:cNvSpPr>
          <p:nvPr>
            <p:ph type="dt" sz="half" idx="10"/>
          </p:nvPr>
        </p:nvSpPr>
        <p:spPr/>
        <p:txBody>
          <a:bodyPr/>
          <a:lstStyle>
            <a:lvl1pPr>
              <a:defRPr/>
            </a:lvl1pPr>
          </a:lstStyle>
          <a:p>
            <a:pPr>
              <a:defRPr/>
            </a:pPr>
            <a:endParaRPr lang="en-US" altLang="zh-CN"/>
          </a:p>
        </p:txBody>
      </p:sp>
      <p:sp>
        <p:nvSpPr>
          <p:cNvPr id="6" name="Rectangle 18"/>
          <p:cNvSpPr>
            <a:spLocks noGrp="1" noChangeArrowheads="1"/>
          </p:cNvSpPr>
          <p:nvPr>
            <p:ph type="ftr" sz="quarter" idx="11"/>
          </p:nvPr>
        </p:nvSpPr>
        <p:spPr/>
        <p:txBody>
          <a:bodyPr/>
          <a:lstStyle>
            <a:lvl1pPr>
              <a:defRPr/>
            </a:lvl1pPr>
          </a:lstStyle>
          <a:p>
            <a:pPr>
              <a:defRPr/>
            </a:pPr>
            <a:endParaRPr lang="en-US" altLang="zh-CN"/>
          </a:p>
        </p:txBody>
      </p:sp>
      <p:sp>
        <p:nvSpPr>
          <p:cNvPr id="7" name="Rectangle 19"/>
          <p:cNvSpPr>
            <a:spLocks noGrp="1" noChangeArrowheads="1"/>
          </p:cNvSpPr>
          <p:nvPr>
            <p:ph type="sldNum" sz="quarter" idx="12"/>
          </p:nvPr>
        </p:nvSpPr>
        <p:spPr/>
        <p:txBody>
          <a:bodyPr/>
          <a:lstStyle>
            <a:lvl1pPr>
              <a:defRPr/>
            </a:lvl1pPr>
          </a:lstStyle>
          <a:p>
            <a:pPr>
              <a:defRPr/>
            </a:pPr>
            <a:fld id="{4AF6C992-6A0E-4219-80CE-8E327FCD5FD6}" type="slidenum">
              <a:rPr lang="zh-CN" altLang="en-US"/>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7"/>
          <p:cNvSpPr>
            <a:spLocks noGrp="1" noChangeArrowheads="1"/>
          </p:cNvSpPr>
          <p:nvPr>
            <p:ph type="dt" sz="half" idx="10"/>
          </p:nvPr>
        </p:nvSpPr>
        <p:spPr/>
        <p:txBody>
          <a:bodyPr/>
          <a:lstStyle>
            <a:lvl1pPr>
              <a:defRPr/>
            </a:lvl1pPr>
          </a:lstStyle>
          <a:p>
            <a:pPr>
              <a:defRPr/>
            </a:pPr>
            <a:endParaRPr lang="en-US" altLang="zh-CN"/>
          </a:p>
        </p:txBody>
      </p:sp>
      <p:sp>
        <p:nvSpPr>
          <p:cNvPr id="8" name="Rectangle 18"/>
          <p:cNvSpPr>
            <a:spLocks noGrp="1" noChangeArrowheads="1"/>
          </p:cNvSpPr>
          <p:nvPr>
            <p:ph type="ftr" sz="quarter" idx="11"/>
          </p:nvPr>
        </p:nvSpPr>
        <p:spPr/>
        <p:txBody>
          <a:bodyPr/>
          <a:lstStyle>
            <a:lvl1pPr>
              <a:defRPr/>
            </a:lvl1pPr>
          </a:lstStyle>
          <a:p>
            <a:pPr>
              <a:defRPr/>
            </a:pPr>
            <a:endParaRPr lang="en-US" altLang="zh-CN"/>
          </a:p>
        </p:txBody>
      </p:sp>
      <p:sp>
        <p:nvSpPr>
          <p:cNvPr id="9" name="Rectangle 19"/>
          <p:cNvSpPr>
            <a:spLocks noGrp="1" noChangeArrowheads="1"/>
          </p:cNvSpPr>
          <p:nvPr>
            <p:ph type="sldNum" sz="quarter" idx="12"/>
          </p:nvPr>
        </p:nvSpPr>
        <p:spPr/>
        <p:txBody>
          <a:bodyPr/>
          <a:lstStyle>
            <a:lvl1pPr>
              <a:defRPr/>
            </a:lvl1pPr>
          </a:lstStyle>
          <a:p>
            <a:pPr>
              <a:defRPr/>
            </a:pPr>
            <a:fld id="{7288C334-A843-45D2-A09A-82AF13A6B83F}" type="slidenum">
              <a:rPr lang="zh-CN" altLang="en-US"/>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7"/>
          <p:cNvSpPr>
            <a:spLocks noGrp="1" noChangeArrowheads="1"/>
          </p:cNvSpPr>
          <p:nvPr>
            <p:ph type="dt" sz="half" idx="10"/>
          </p:nvPr>
        </p:nvSpPr>
        <p:spPr/>
        <p:txBody>
          <a:bodyPr/>
          <a:lstStyle>
            <a:lvl1pPr>
              <a:defRPr/>
            </a:lvl1pPr>
          </a:lstStyle>
          <a:p>
            <a:pPr>
              <a:defRPr/>
            </a:pPr>
            <a:endParaRPr lang="en-US" altLang="zh-CN"/>
          </a:p>
        </p:txBody>
      </p:sp>
      <p:sp>
        <p:nvSpPr>
          <p:cNvPr id="4" name="Rectangle 18"/>
          <p:cNvSpPr>
            <a:spLocks noGrp="1" noChangeArrowheads="1"/>
          </p:cNvSpPr>
          <p:nvPr>
            <p:ph type="ftr" sz="quarter" idx="11"/>
          </p:nvPr>
        </p:nvSpPr>
        <p:spPr/>
        <p:txBody>
          <a:bodyPr/>
          <a:lstStyle>
            <a:lvl1pPr>
              <a:defRPr/>
            </a:lvl1pPr>
          </a:lstStyle>
          <a:p>
            <a:pPr>
              <a:defRPr/>
            </a:pPr>
            <a:endParaRPr lang="en-US" altLang="zh-CN"/>
          </a:p>
        </p:txBody>
      </p:sp>
      <p:sp>
        <p:nvSpPr>
          <p:cNvPr id="5" name="Rectangle 19"/>
          <p:cNvSpPr>
            <a:spLocks noGrp="1" noChangeArrowheads="1"/>
          </p:cNvSpPr>
          <p:nvPr>
            <p:ph type="sldNum" sz="quarter" idx="12"/>
          </p:nvPr>
        </p:nvSpPr>
        <p:spPr/>
        <p:txBody>
          <a:bodyPr/>
          <a:lstStyle>
            <a:lvl1pPr>
              <a:defRPr/>
            </a:lvl1pPr>
          </a:lstStyle>
          <a:p>
            <a:pPr>
              <a:defRPr/>
            </a:pPr>
            <a:fld id="{4201A3EF-54AA-4E51-A113-B7359B234A33}" type="slidenum">
              <a:rPr lang="zh-CN" altLang="en-US"/>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7"/>
          <p:cNvSpPr>
            <a:spLocks noGrp="1" noChangeArrowheads="1"/>
          </p:cNvSpPr>
          <p:nvPr>
            <p:ph type="dt" sz="half" idx="10"/>
          </p:nvPr>
        </p:nvSpPr>
        <p:spPr/>
        <p:txBody>
          <a:bodyPr/>
          <a:lstStyle>
            <a:lvl1pPr>
              <a:defRPr/>
            </a:lvl1pPr>
          </a:lstStyle>
          <a:p>
            <a:pPr>
              <a:defRPr/>
            </a:pPr>
            <a:endParaRPr lang="en-US" altLang="zh-CN"/>
          </a:p>
        </p:txBody>
      </p:sp>
      <p:sp>
        <p:nvSpPr>
          <p:cNvPr id="3" name="Rectangle 18"/>
          <p:cNvSpPr>
            <a:spLocks noGrp="1" noChangeArrowheads="1"/>
          </p:cNvSpPr>
          <p:nvPr>
            <p:ph type="ftr" sz="quarter" idx="11"/>
          </p:nvPr>
        </p:nvSpPr>
        <p:spPr/>
        <p:txBody>
          <a:bodyPr/>
          <a:lstStyle>
            <a:lvl1pPr>
              <a:defRPr/>
            </a:lvl1pPr>
          </a:lstStyle>
          <a:p>
            <a:pPr>
              <a:defRPr/>
            </a:pPr>
            <a:endParaRPr lang="en-US" altLang="zh-CN"/>
          </a:p>
        </p:txBody>
      </p:sp>
      <p:sp>
        <p:nvSpPr>
          <p:cNvPr id="4" name="Rectangle 19"/>
          <p:cNvSpPr>
            <a:spLocks noGrp="1" noChangeArrowheads="1"/>
          </p:cNvSpPr>
          <p:nvPr>
            <p:ph type="sldNum" sz="quarter" idx="12"/>
          </p:nvPr>
        </p:nvSpPr>
        <p:spPr/>
        <p:txBody>
          <a:bodyPr/>
          <a:lstStyle>
            <a:lvl1pPr>
              <a:defRPr/>
            </a:lvl1pPr>
          </a:lstStyle>
          <a:p>
            <a:pPr>
              <a:defRPr/>
            </a:pPr>
            <a:fld id="{53D9048E-1E0B-4F45-AFED-9422E5C93831}" type="slidenum">
              <a:rPr lang="zh-CN" altLang="en-US"/>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7"/>
          <p:cNvSpPr>
            <a:spLocks noGrp="1" noChangeArrowheads="1"/>
          </p:cNvSpPr>
          <p:nvPr>
            <p:ph type="dt" sz="half" idx="10"/>
          </p:nvPr>
        </p:nvSpPr>
        <p:spPr/>
        <p:txBody>
          <a:bodyPr/>
          <a:lstStyle>
            <a:lvl1pPr>
              <a:defRPr/>
            </a:lvl1pPr>
          </a:lstStyle>
          <a:p>
            <a:pPr>
              <a:defRPr/>
            </a:pPr>
            <a:endParaRPr lang="en-US" altLang="zh-CN"/>
          </a:p>
        </p:txBody>
      </p:sp>
      <p:sp>
        <p:nvSpPr>
          <p:cNvPr id="6" name="Rectangle 18"/>
          <p:cNvSpPr>
            <a:spLocks noGrp="1" noChangeArrowheads="1"/>
          </p:cNvSpPr>
          <p:nvPr>
            <p:ph type="ftr" sz="quarter" idx="11"/>
          </p:nvPr>
        </p:nvSpPr>
        <p:spPr/>
        <p:txBody>
          <a:bodyPr/>
          <a:lstStyle>
            <a:lvl1pPr>
              <a:defRPr/>
            </a:lvl1pPr>
          </a:lstStyle>
          <a:p>
            <a:pPr>
              <a:defRPr/>
            </a:pPr>
            <a:endParaRPr lang="en-US" altLang="zh-CN"/>
          </a:p>
        </p:txBody>
      </p:sp>
      <p:sp>
        <p:nvSpPr>
          <p:cNvPr id="7" name="Rectangle 19"/>
          <p:cNvSpPr>
            <a:spLocks noGrp="1" noChangeArrowheads="1"/>
          </p:cNvSpPr>
          <p:nvPr>
            <p:ph type="sldNum" sz="quarter" idx="12"/>
          </p:nvPr>
        </p:nvSpPr>
        <p:spPr/>
        <p:txBody>
          <a:bodyPr/>
          <a:lstStyle>
            <a:lvl1pPr>
              <a:defRPr/>
            </a:lvl1pPr>
          </a:lstStyle>
          <a:p>
            <a:pPr>
              <a:defRPr/>
            </a:pPr>
            <a:fld id="{977AE5AC-A24D-41E9-890E-AC2FC3EBE607}" type="slidenum">
              <a:rPr lang="zh-CN" altLang="en-US"/>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7"/>
          <p:cNvSpPr>
            <a:spLocks noGrp="1" noChangeArrowheads="1"/>
          </p:cNvSpPr>
          <p:nvPr>
            <p:ph type="dt" sz="half" idx="10"/>
          </p:nvPr>
        </p:nvSpPr>
        <p:spPr/>
        <p:txBody>
          <a:bodyPr/>
          <a:lstStyle>
            <a:lvl1pPr>
              <a:defRPr/>
            </a:lvl1pPr>
          </a:lstStyle>
          <a:p>
            <a:pPr>
              <a:defRPr/>
            </a:pPr>
            <a:endParaRPr lang="en-US" altLang="zh-CN"/>
          </a:p>
        </p:txBody>
      </p:sp>
      <p:sp>
        <p:nvSpPr>
          <p:cNvPr id="6" name="Rectangle 18"/>
          <p:cNvSpPr>
            <a:spLocks noGrp="1" noChangeArrowheads="1"/>
          </p:cNvSpPr>
          <p:nvPr>
            <p:ph type="ftr" sz="quarter" idx="11"/>
          </p:nvPr>
        </p:nvSpPr>
        <p:spPr/>
        <p:txBody>
          <a:bodyPr/>
          <a:lstStyle>
            <a:lvl1pPr>
              <a:defRPr/>
            </a:lvl1pPr>
          </a:lstStyle>
          <a:p>
            <a:pPr>
              <a:defRPr/>
            </a:pPr>
            <a:endParaRPr lang="en-US" altLang="zh-CN"/>
          </a:p>
        </p:txBody>
      </p:sp>
      <p:sp>
        <p:nvSpPr>
          <p:cNvPr id="7" name="Rectangle 19"/>
          <p:cNvSpPr>
            <a:spLocks noGrp="1" noChangeArrowheads="1"/>
          </p:cNvSpPr>
          <p:nvPr>
            <p:ph type="sldNum" sz="quarter" idx="12"/>
          </p:nvPr>
        </p:nvSpPr>
        <p:spPr/>
        <p:txBody>
          <a:bodyPr/>
          <a:lstStyle>
            <a:lvl1pPr>
              <a:defRPr/>
            </a:lvl1pPr>
          </a:lstStyle>
          <a:p>
            <a:pPr>
              <a:defRPr/>
            </a:pPr>
            <a:fld id="{A3A411C8-4CB6-45D3-82AE-00D0B8E1DC4F}" type="slidenum">
              <a:rPr lang="zh-CN" altLang="en-US"/>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grpSp>
        <p:nvGrpSpPr>
          <p:cNvPr id="1026" name="Group 2"/>
          <p:cNvGrpSpPr/>
          <p:nvPr/>
        </p:nvGrpSpPr>
        <p:grpSpPr bwMode="auto">
          <a:xfrm>
            <a:off x="381000" y="304800"/>
            <a:ext cx="8383588" cy="6022975"/>
            <a:chOff x="240" y="192"/>
            <a:chExt cx="5281" cy="3794"/>
          </a:xfrm>
        </p:grpSpPr>
        <p:grpSp>
          <p:nvGrpSpPr>
            <p:cNvPr id="1032" name="Group 3"/>
            <p:cNvGrpSpPr/>
            <p:nvPr/>
          </p:nvGrpSpPr>
          <p:grpSpPr bwMode="auto">
            <a:xfrm>
              <a:off x="240" y="1008"/>
              <a:ext cx="5281" cy="2978"/>
              <a:chOff x="240" y="1008"/>
              <a:chExt cx="5281" cy="2978"/>
            </a:xfrm>
          </p:grpSpPr>
          <p:sp>
            <p:nvSpPr>
              <p:cNvPr id="1041" name="Rectangle 4"/>
              <p:cNvSpPr>
                <a:spLocks noChangeArrowheads="1"/>
              </p:cNvSpPr>
              <p:nvPr/>
            </p:nvSpPr>
            <p:spPr bwMode="auto">
              <a:xfrm>
                <a:off x="245" y="1010"/>
                <a:ext cx="5269" cy="2976"/>
              </a:xfrm>
              <a:prstGeom prst="rect">
                <a:avLst/>
              </a:prstGeom>
              <a:solidFill>
                <a:srgbClr val="EAEAEA">
                  <a:alpha val="50195"/>
                </a:srgbClr>
              </a:solidFill>
              <a:ln w="9525">
                <a:noFill/>
                <a:miter lim="800000"/>
              </a:ln>
              <a:effectLst/>
            </p:spPr>
            <p:txBody>
              <a:bodyPr wrap="none" anchor="ctr"/>
              <a:lstStyle/>
              <a:p>
                <a:pPr algn="ctr" eaLnBrk="1" hangingPunct="1">
                  <a:lnSpc>
                    <a:spcPct val="100000"/>
                  </a:lnSpc>
                  <a:defRPr/>
                </a:pPr>
                <a:endParaRPr kumimoji="1" lang="zh-CN" altLang="en-US" sz="2400" b="0">
                  <a:latin typeface="VW媩$婫`婡p瑙" charset="0"/>
                  <a:ea typeface="隶书" panose="02010509060101010101" pitchFamily="49" charset="-122"/>
                </a:endParaRPr>
              </a:p>
            </p:txBody>
          </p:sp>
          <p:sp>
            <p:nvSpPr>
              <p:cNvPr id="147461" name="Freeform 5"/>
              <p:cNvSpPr/>
              <p:nvPr/>
            </p:nvSpPr>
            <p:spPr bwMode="auto">
              <a:xfrm>
                <a:off x="240" y="1008"/>
                <a:ext cx="5269" cy="2977"/>
              </a:xfrm>
              <a:custGeom>
                <a:avLst/>
                <a:gdLst>
                  <a:gd name="T0" fmla="*/ 5268 w 5269"/>
                  <a:gd name="T1" fmla="*/ 0 h 2977"/>
                  <a:gd name="T2" fmla="*/ 0 w 5269"/>
                  <a:gd name="T3" fmla="*/ 0 h 2977"/>
                  <a:gd name="T4" fmla="*/ 0 w 5269"/>
                  <a:gd name="T5" fmla="*/ 2976 h 2977"/>
                </a:gdLst>
                <a:ahLst/>
                <a:cxnLst>
                  <a:cxn ang="0">
                    <a:pos x="T0" y="T1"/>
                  </a:cxn>
                  <a:cxn ang="0">
                    <a:pos x="T2" y="T3"/>
                  </a:cxn>
                  <a:cxn ang="0">
                    <a:pos x="T4" y="T5"/>
                  </a:cxn>
                </a:cxnLst>
                <a:rect l="0" t="0" r="r" b="b"/>
                <a:pathLst>
                  <a:path w="5269" h="2977">
                    <a:moveTo>
                      <a:pt x="5268" y="0"/>
                    </a:moveTo>
                    <a:lnTo>
                      <a:pt x="0" y="0"/>
                    </a:lnTo>
                    <a:lnTo>
                      <a:pt x="0" y="2976"/>
                    </a:lnTo>
                  </a:path>
                </a:pathLst>
              </a:custGeom>
              <a:noFill/>
              <a:ln w="12700" cap="rnd" cmpd="sng">
                <a:solidFill>
                  <a:srgbClr val="B2B2B2"/>
                </a:solidFill>
                <a:prstDash val="solid"/>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47462" name="Freeform 6"/>
              <p:cNvSpPr/>
              <p:nvPr/>
            </p:nvSpPr>
            <p:spPr bwMode="auto">
              <a:xfrm>
                <a:off x="252" y="1008"/>
                <a:ext cx="5269" cy="2977"/>
              </a:xfrm>
              <a:custGeom>
                <a:avLst/>
                <a:gdLst>
                  <a:gd name="T0" fmla="*/ 5268 w 5269"/>
                  <a:gd name="T1" fmla="*/ 0 h 2977"/>
                  <a:gd name="T2" fmla="*/ 5268 w 5269"/>
                  <a:gd name="T3" fmla="*/ 2976 h 2977"/>
                  <a:gd name="T4" fmla="*/ 0 w 5269"/>
                  <a:gd name="T5" fmla="*/ 2976 h 2977"/>
                </a:gdLst>
                <a:ahLst/>
                <a:cxnLst>
                  <a:cxn ang="0">
                    <a:pos x="T0" y="T1"/>
                  </a:cxn>
                  <a:cxn ang="0">
                    <a:pos x="T2" y="T3"/>
                  </a:cxn>
                  <a:cxn ang="0">
                    <a:pos x="T4" y="T5"/>
                  </a:cxn>
                </a:cxnLst>
                <a:rect l="0" t="0" r="r" b="b"/>
                <a:pathLst>
                  <a:path w="5269" h="2977">
                    <a:moveTo>
                      <a:pt x="5268" y="0"/>
                    </a:moveTo>
                    <a:lnTo>
                      <a:pt x="5268" y="2976"/>
                    </a:lnTo>
                    <a:lnTo>
                      <a:pt x="0" y="2976"/>
                    </a:lnTo>
                  </a:path>
                </a:pathLst>
              </a:custGeom>
              <a:noFill/>
              <a:ln w="12700" cap="rnd" cmpd="sng">
                <a:solidFill>
                  <a:srgbClr val="FFFFFF"/>
                </a:solidFill>
                <a:prstDash val="solid"/>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ndParaRPr>
              </a:p>
            </p:txBody>
          </p:sp>
        </p:grpSp>
        <p:grpSp>
          <p:nvGrpSpPr>
            <p:cNvPr id="1033" name="Group 7"/>
            <p:cNvGrpSpPr/>
            <p:nvPr/>
          </p:nvGrpSpPr>
          <p:grpSpPr bwMode="auto">
            <a:xfrm>
              <a:off x="336" y="1103"/>
              <a:ext cx="97" cy="2785"/>
              <a:chOff x="336" y="1103"/>
              <a:chExt cx="97" cy="2785"/>
            </a:xfrm>
          </p:grpSpPr>
          <p:sp useBgFill="1">
            <p:nvSpPr>
              <p:cNvPr id="1038" name="Rectangle 8"/>
              <p:cNvSpPr>
                <a:spLocks noChangeArrowheads="1"/>
              </p:cNvSpPr>
              <p:nvPr/>
            </p:nvSpPr>
            <p:spPr bwMode="auto">
              <a:xfrm>
                <a:off x="336" y="1104"/>
                <a:ext cx="96" cy="2784"/>
              </a:xfrm>
              <a:prstGeom prst="rect">
                <a:avLst/>
              </a:prstGeom>
              <a:ln w="9525">
                <a:noFill/>
                <a:miter lim="800000"/>
              </a:ln>
              <a:effectLst/>
            </p:spPr>
            <p:txBody>
              <a:bodyPr wrap="none" anchor="ctr"/>
              <a:lstStyle/>
              <a:p>
                <a:pPr algn="ctr" eaLnBrk="1" hangingPunct="1">
                  <a:lnSpc>
                    <a:spcPct val="100000"/>
                  </a:lnSpc>
                  <a:defRPr/>
                </a:pPr>
                <a:endParaRPr kumimoji="1" lang="zh-CN" altLang="en-US" sz="2400" b="0">
                  <a:latin typeface="VW媩$婫`婡p瑙" charset="0"/>
                  <a:ea typeface="隶书" panose="02010509060101010101" pitchFamily="49" charset="-122"/>
                </a:endParaRPr>
              </a:p>
            </p:txBody>
          </p:sp>
          <p:sp>
            <p:nvSpPr>
              <p:cNvPr id="147465" name="Freeform 9"/>
              <p:cNvSpPr/>
              <p:nvPr/>
            </p:nvSpPr>
            <p:spPr bwMode="auto">
              <a:xfrm>
                <a:off x="336" y="1103"/>
                <a:ext cx="97" cy="2785"/>
              </a:xfrm>
              <a:custGeom>
                <a:avLst/>
                <a:gdLst>
                  <a:gd name="T0" fmla="*/ 0 w 97"/>
                  <a:gd name="T1" fmla="*/ 2784 h 2785"/>
                  <a:gd name="T2" fmla="*/ 96 w 97"/>
                  <a:gd name="T3" fmla="*/ 2784 h 2785"/>
                  <a:gd name="T4" fmla="*/ 96 w 97"/>
                  <a:gd name="T5" fmla="*/ 0 h 2785"/>
                </a:gdLst>
                <a:ahLst/>
                <a:cxnLst>
                  <a:cxn ang="0">
                    <a:pos x="T0" y="T1"/>
                  </a:cxn>
                  <a:cxn ang="0">
                    <a:pos x="T2" y="T3"/>
                  </a:cxn>
                  <a:cxn ang="0">
                    <a:pos x="T4" y="T5"/>
                  </a:cxn>
                </a:cxnLst>
                <a:rect l="0" t="0" r="r" b="b"/>
                <a:pathLst>
                  <a:path w="97" h="2785">
                    <a:moveTo>
                      <a:pt x="0" y="2784"/>
                    </a:moveTo>
                    <a:lnTo>
                      <a:pt x="96" y="2784"/>
                    </a:lnTo>
                    <a:lnTo>
                      <a:pt x="96" y="0"/>
                    </a:lnTo>
                  </a:path>
                </a:pathLst>
              </a:custGeom>
              <a:noFill/>
              <a:ln w="12700" cap="rnd" cmpd="sng">
                <a:solidFill>
                  <a:srgbClr val="B2B2B2"/>
                </a:solidFill>
                <a:prstDash val="solid"/>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47466" name="Freeform 10"/>
              <p:cNvSpPr/>
              <p:nvPr/>
            </p:nvSpPr>
            <p:spPr bwMode="auto">
              <a:xfrm>
                <a:off x="336" y="1103"/>
                <a:ext cx="97" cy="2785"/>
              </a:xfrm>
              <a:custGeom>
                <a:avLst/>
                <a:gdLst>
                  <a:gd name="T0" fmla="*/ 0 w 97"/>
                  <a:gd name="T1" fmla="*/ 2784 h 2785"/>
                  <a:gd name="T2" fmla="*/ 0 w 97"/>
                  <a:gd name="T3" fmla="*/ 0 h 2785"/>
                  <a:gd name="T4" fmla="*/ 96 w 97"/>
                  <a:gd name="T5" fmla="*/ 0 h 2785"/>
                </a:gdLst>
                <a:ahLst/>
                <a:cxnLst>
                  <a:cxn ang="0">
                    <a:pos x="T0" y="T1"/>
                  </a:cxn>
                  <a:cxn ang="0">
                    <a:pos x="T2" y="T3"/>
                  </a:cxn>
                  <a:cxn ang="0">
                    <a:pos x="T4" y="T5"/>
                  </a:cxn>
                </a:cxnLst>
                <a:rect l="0" t="0" r="r" b="b"/>
                <a:pathLst>
                  <a:path w="97" h="2785">
                    <a:moveTo>
                      <a:pt x="0" y="2784"/>
                    </a:moveTo>
                    <a:lnTo>
                      <a:pt x="0" y="0"/>
                    </a:lnTo>
                    <a:lnTo>
                      <a:pt x="96" y="0"/>
                    </a:lnTo>
                  </a:path>
                </a:pathLst>
              </a:custGeom>
              <a:noFill/>
              <a:ln w="12700" cap="rnd" cmpd="sng">
                <a:solidFill>
                  <a:srgbClr val="FFFFFF"/>
                </a:solidFill>
                <a:prstDash val="solid"/>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ndParaRPr>
              </a:p>
            </p:txBody>
          </p:sp>
        </p:grpSp>
        <p:grpSp>
          <p:nvGrpSpPr>
            <p:cNvPr id="1034" name="Group 11"/>
            <p:cNvGrpSpPr/>
            <p:nvPr/>
          </p:nvGrpSpPr>
          <p:grpSpPr bwMode="auto">
            <a:xfrm>
              <a:off x="240" y="192"/>
              <a:ext cx="193" cy="721"/>
              <a:chOff x="240" y="192"/>
              <a:chExt cx="193" cy="721"/>
            </a:xfrm>
          </p:grpSpPr>
          <p:sp>
            <p:nvSpPr>
              <p:cNvPr id="1035" name="Rectangle 12"/>
              <p:cNvSpPr>
                <a:spLocks noChangeArrowheads="1"/>
              </p:cNvSpPr>
              <p:nvPr/>
            </p:nvSpPr>
            <p:spPr bwMode="auto">
              <a:xfrm>
                <a:off x="240" y="192"/>
                <a:ext cx="192" cy="720"/>
              </a:xfrm>
              <a:prstGeom prst="rect">
                <a:avLst/>
              </a:prstGeom>
              <a:solidFill>
                <a:srgbClr val="EAEAEA">
                  <a:alpha val="50195"/>
                </a:srgbClr>
              </a:solidFill>
              <a:ln w="9525">
                <a:noFill/>
                <a:miter lim="800000"/>
              </a:ln>
              <a:effectLst/>
            </p:spPr>
            <p:txBody>
              <a:bodyPr wrap="none" anchor="ctr"/>
              <a:lstStyle/>
              <a:p>
                <a:pPr algn="ctr" eaLnBrk="1" hangingPunct="1">
                  <a:lnSpc>
                    <a:spcPct val="100000"/>
                  </a:lnSpc>
                  <a:defRPr/>
                </a:pPr>
                <a:endParaRPr kumimoji="1" lang="zh-CN" altLang="en-US" sz="2400" b="0">
                  <a:latin typeface="VW媩$婫`婡p瑙" charset="0"/>
                  <a:ea typeface="隶书" panose="02010509060101010101" pitchFamily="49" charset="-122"/>
                </a:endParaRPr>
              </a:p>
            </p:txBody>
          </p:sp>
          <p:sp>
            <p:nvSpPr>
              <p:cNvPr id="147469" name="Freeform 13"/>
              <p:cNvSpPr/>
              <p:nvPr/>
            </p:nvSpPr>
            <p:spPr bwMode="auto">
              <a:xfrm>
                <a:off x="240" y="192"/>
                <a:ext cx="193" cy="721"/>
              </a:xfrm>
              <a:custGeom>
                <a:avLst/>
                <a:gdLst>
                  <a:gd name="T0" fmla="*/ 192 w 193"/>
                  <a:gd name="T1" fmla="*/ 0 h 721"/>
                  <a:gd name="T2" fmla="*/ 0 w 193"/>
                  <a:gd name="T3" fmla="*/ 0 h 721"/>
                  <a:gd name="T4" fmla="*/ 0 w 193"/>
                  <a:gd name="T5" fmla="*/ 720 h 721"/>
                </a:gdLst>
                <a:ahLst/>
                <a:cxnLst>
                  <a:cxn ang="0">
                    <a:pos x="T0" y="T1"/>
                  </a:cxn>
                  <a:cxn ang="0">
                    <a:pos x="T2" y="T3"/>
                  </a:cxn>
                  <a:cxn ang="0">
                    <a:pos x="T4" y="T5"/>
                  </a:cxn>
                </a:cxnLst>
                <a:rect l="0" t="0" r="r" b="b"/>
                <a:pathLst>
                  <a:path w="193" h="721">
                    <a:moveTo>
                      <a:pt x="192" y="0"/>
                    </a:moveTo>
                    <a:lnTo>
                      <a:pt x="0" y="0"/>
                    </a:lnTo>
                    <a:lnTo>
                      <a:pt x="0" y="720"/>
                    </a:lnTo>
                  </a:path>
                </a:pathLst>
              </a:custGeom>
              <a:noFill/>
              <a:ln w="12700" cap="rnd" cmpd="sng">
                <a:solidFill>
                  <a:srgbClr val="B2B2B2"/>
                </a:solidFill>
                <a:prstDash val="solid"/>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47470" name="Freeform 14"/>
              <p:cNvSpPr/>
              <p:nvPr/>
            </p:nvSpPr>
            <p:spPr bwMode="auto">
              <a:xfrm>
                <a:off x="240" y="192"/>
                <a:ext cx="193" cy="721"/>
              </a:xfrm>
              <a:custGeom>
                <a:avLst/>
                <a:gdLst>
                  <a:gd name="T0" fmla="*/ 192 w 193"/>
                  <a:gd name="T1" fmla="*/ 0 h 721"/>
                  <a:gd name="T2" fmla="*/ 192 w 193"/>
                  <a:gd name="T3" fmla="*/ 720 h 721"/>
                  <a:gd name="T4" fmla="*/ 0 w 193"/>
                  <a:gd name="T5" fmla="*/ 720 h 721"/>
                </a:gdLst>
                <a:ahLst/>
                <a:cxnLst>
                  <a:cxn ang="0">
                    <a:pos x="T0" y="T1"/>
                  </a:cxn>
                  <a:cxn ang="0">
                    <a:pos x="T2" y="T3"/>
                  </a:cxn>
                  <a:cxn ang="0">
                    <a:pos x="T4" y="T5"/>
                  </a:cxn>
                </a:cxnLst>
                <a:rect l="0" t="0" r="r" b="b"/>
                <a:pathLst>
                  <a:path w="193" h="721">
                    <a:moveTo>
                      <a:pt x="192" y="0"/>
                    </a:moveTo>
                    <a:lnTo>
                      <a:pt x="192" y="720"/>
                    </a:lnTo>
                    <a:lnTo>
                      <a:pt x="0" y="720"/>
                    </a:lnTo>
                  </a:path>
                </a:pathLst>
              </a:custGeom>
              <a:noFill/>
              <a:ln w="12700" cap="rnd" cmpd="sng">
                <a:solidFill>
                  <a:srgbClr val="FFFFFF"/>
                </a:solidFill>
                <a:prstDash val="solid"/>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ndParaRPr>
              </a:p>
            </p:txBody>
          </p:sp>
        </p:grpSp>
      </p:grpSp>
      <p:sp>
        <p:nvSpPr>
          <p:cNvPr id="1027" name="Rectangle 15"/>
          <p:cNvSpPr>
            <a:spLocks noGrp="1" noChangeArrowheads="1"/>
          </p:cNvSpPr>
          <p:nvPr>
            <p:ph type="title"/>
          </p:nvPr>
        </p:nvSpPr>
        <p:spPr bwMode="auto">
          <a:xfrm>
            <a:off x="838200" y="342900"/>
            <a:ext cx="7772400" cy="1104900"/>
          </a:xfrm>
          <a:prstGeom prst="rect">
            <a:avLst/>
          </a:prstGeom>
          <a:noFill/>
          <a:ln w="9525">
            <a:noFill/>
            <a:miter lim="800000"/>
          </a:ln>
        </p:spPr>
        <p:txBody>
          <a:bodyPr vert="horz" wrap="square" lIns="92075" tIns="46038" rIns="92075" bIns="46038" numCol="1" anchor="ctr" anchorCtr="0" compatLnSpc="1"/>
          <a:lstStyle/>
          <a:p>
            <a:pPr lvl="0"/>
            <a:r>
              <a:rPr lang="zh-CN" altLang="en-US" smtClean="0"/>
              <a:t>单击此处编辑母版标题样式</a:t>
            </a:r>
          </a:p>
        </p:txBody>
      </p:sp>
      <p:sp>
        <p:nvSpPr>
          <p:cNvPr id="1028" name="Rectangle 16"/>
          <p:cNvSpPr>
            <a:spLocks noGrp="1" noChangeArrowheads="1"/>
          </p:cNvSpPr>
          <p:nvPr>
            <p:ph type="body" idx="1"/>
          </p:nvPr>
        </p:nvSpPr>
        <p:spPr bwMode="auto">
          <a:xfrm>
            <a:off x="838200" y="1752600"/>
            <a:ext cx="7772400" cy="4114800"/>
          </a:xfrm>
          <a:prstGeom prst="rect">
            <a:avLst/>
          </a:prstGeom>
          <a:noFill/>
          <a:ln w="9525">
            <a:noFill/>
            <a:miter lim="800000"/>
          </a:ln>
        </p:spPr>
        <p:txBody>
          <a:bodyPr vert="horz" wrap="square" lIns="92075" tIns="46038" rIns="92075" bIns="46038"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47473" name="Rectangle 17"/>
          <p:cNvSpPr>
            <a:spLocks noGrp="1" noChangeArrowheads="1"/>
          </p:cNvSpPr>
          <p:nvPr>
            <p:ph type="dt" sz="half" idx="2"/>
          </p:nvPr>
        </p:nvSpPr>
        <p:spPr bwMode="auto">
          <a:xfrm>
            <a:off x="381000" y="6323013"/>
            <a:ext cx="1905000" cy="457200"/>
          </a:xfrm>
          <a:prstGeom prst="rect">
            <a:avLst/>
          </a:prstGeom>
          <a:noFill/>
          <a:ln>
            <a:noFill/>
          </a:ln>
          <a:effectLst/>
        </p:spPr>
        <p:txBody>
          <a:bodyPr vert="horz" wrap="none" lIns="92075" tIns="46038" rIns="92075" bIns="46038" numCol="1" anchor="ctr" anchorCtr="0" compatLnSpc="1"/>
          <a:lstStyle>
            <a:lvl1pPr eaLnBrk="1" hangingPunct="1">
              <a:lnSpc>
                <a:spcPct val="100000"/>
              </a:lnSpc>
              <a:defRPr sz="1400" b="0">
                <a:effectLst/>
                <a:latin typeface="+mn-lt"/>
                <a:ea typeface="隶书" panose="02010509060101010101" pitchFamily="49" charset="-122"/>
              </a:defRPr>
            </a:lvl1pPr>
          </a:lstStyle>
          <a:p>
            <a:pPr>
              <a:defRPr/>
            </a:pPr>
            <a:endParaRPr lang="en-US" altLang="zh-CN"/>
          </a:p>
        </p:txBody>
      </p:sp>
      <p:sp>
        <p:nvSpPr>
          <p:cNvPr id="147474" name="Rectangle 18"/>
          <p:cNvSpPr>
            <a:spLocks noGrp="1" noChangeArrowheads="1"/>
          </p:cNvSpPr>
          <p:nvPr>
            <p:ph type="ftr" sz="quarter" idx="3"/>
          </p:nvPr>
        </p:nvSpPr>
        <p:spPr bwMode="auto">
          <a:xfrm>
            <a:off x="3124200" y="6323013"/>
            <a:ext cx="2895600" cy="457200"/>
          </a:xfrm>
          <a:prstGeom prst="rect">
            <a:avLst/>
          </a:prstGeom>
          <a:noFill/>
          <a:ln>
            <a:noFill/>
          </a:ln>
          <a:effectLst/>
        </p:spPr>
        <p:txBody>
          <a:bodyPr vert="horz" wrap="none" lIns="92075" tIns="46038" rIns="92075" bIns="46038" numCol="1" anchor="ctr" anchorCtr="0" compatLnSpc="1"/>
          <a:lstStyle>
            <a:lvl1pPr algn="ctr" eaLnBrk="1" hangingPunct="1">
              <a:lnSpc>
                <a:spcPct val="100000"/>
              </a:lnSpc>
              <a:defRPr sz="1400" b="0">
                <a:effectLst/>
                <a:latin typeface="+mn-lt"/>
                <a:ea typeface="隶书" panose="02010509060101010101" pitchFamily="49" charset="-122"/>
              </a:defRPr>
            </a:lvl1pPr>
          </a:lstStyle>
          <a:p>
            <a:pPr>
              <a:defRPr/>
            </a:pPr>
            <a:endParaRPr lang="en-US" altLang="zh-CN"/>
          </a:p>
        </p:txBody>
      </p:sp>
      <p:sp>
        <p:nvSpPr>
          <p:cNvPr id="147475" name="Rectangle 19"/>
          <p:cNvSpPr>
            <a:spLocks noGrp="1" noChangeArrowheads="1"/>
          </p:cNvSpPr>
          <p:nvPr>
            <p:ph type="sldNum" sz="quarter" idx="4"/>
          </p:nvPr>
        </p:nvSpPr>
        <p:spPr bwMode="auto">
          <a:xfrm>
            <a:off x="6858000" y="6323013"/>
            <a:ext cx="1905000" cy="457200"/>
          </a:xfrm>
          <a:prstGeom prst="rect">
            <a:avLst/>
          </a:prstGeom>
          <a:noFill/>
          <a:ln>
            <a:noFill/>
          </a:ln>
          <a:effectLst/>
        </p:spPr>
        <p:txBody>
          <a:bodyPr vert="horz" wrap="none" lIns="92075" tIns="46038" rIns="92075" bIns="46038" numCol="1" anchor="ctr" anchorCtr="0" compatLnSpc="1"/>
          <a:lstStyle>
            <a:lvl1pPr algn="r" eaLnBrk="1" hangingPunct="1">
              <a:lnSpc>
                <a:spcPct val="100000"/>
              </a:lnSpc>
              <a:defRPr sz="1400" b="0">
                <a:effectLst/>
                <a:latin typeface="+mn-lt"/>
                <a:ea typeface="隶书" panose="02010509060101010101" pitchFamily="49" charset="-122"/>
              </a:defRPr>
            </a:lvl1pPr>
          </a:lstStyle>
          <a:p>
            <a:pPr>
              <a:defRPr/>
            </a:pPr>
            <a:fld id="{ED8F4A3E-2456-4F9F-8CE8-6C2B18A0ECD8}" type="slidenum">
              <a:rPr lang="zh-CN" altLang="en-US"/>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4400">
          <a:solidFill>
            <a:schemeClr val="tx2"/>
          </a:solidFill>
          <a:latin typeface="VW媩$婫`婡p瑙" charset="0"/>
          <a:ea typeface="+mj-ea"/>
          <a:cs typeface="+mj-cs"/>
        </a:defRPr>
      </a:lvl1pPr>
      <a:lvl2pPr algn="l" rtl="0" eaLnBrk="0" fontAlgn="base" hangingPunct="0">
        <a:spcBef>
          <a:spcPct val="0"/>
        </a:spcBef>
        <a:spcAft>
          <a:spcPct val="0"/>
        </a:spcAft>
        <a:defRPr sz="4400">
          <a:solidFill>
            <a:schemeClr val="tx2"/>
          </a:solidFill>
          <a:latin typeface="VW媩$婫`婡p瑙"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VW媩$婫`婡p瑙"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VW媩$婫`婡p瑙"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VW媩$婫`婡p瑙" charset="0"/>
          <a:ea typeface="宋体" panose="02010600030101010101" pitchFamily="2" charset="-122"/>
        </a:defRPr>
      </a:lvl5pPr>
      <a:lvl6pPr marL="457200" algn="l" rtl="0" eaLnBrk="0" fontAlgn="base" hangingPunct="0">
        <a:spcBef>
          <a:spcPct val="0"/>
        </a:spcBef>
        <a:spcAft>
          <a:spcPct val="0"/>
        </a:spcAft>
        <a:defRPr sz="4400">
          <a:solidFill>
            <a:schemeClr val="tx2"/>
          </a:solidFill>
          <a:latin typeface="VW媩$婫`婡p瑙" charset="0"/>
          <a:ea typeface="宋体" panose="02010600030101010101" pitchFamily="2" charset="-122"/>
        </a:defRPr>
      </a:lvl6pPr>
      <a:lvl7pPr marL="914400" algn="l" rtl="0" eaLnBrk="0" fontAlgn="base" hangingPunct="0">
        <a:spcBef>
          <a:spcPct val="0"/>
        </a:spcBef>
        <a:spcAft>
          <a:spcPct val="0"/>
        </a:spcAft>
        <a:defRPr sz="4400">
          <a:solidFill>
            <a:schemeClr val="tx2"/>
          </a:solidFill>
          <a:latin typeface="VW媩$婫`婡p瑙" charset="0"/>
          <a:ea typeface="宋体" panose="02010600030101010101" pitchFamily="2" charset="-122"/>
        </a:defRPr>
      </a:lvl7pPr>
      <a:lvl8pPr marL="1371600" algn="l" rtl="0" eaLnBrk="0" fontAlgn="base" hangingPunct="0">
        <a:spcBef>
          <a:spcPct val="0"/>
        </a:spcBef>
        <a:spcAft>
          <a:spcPct val="0"/>
        </a:spcAft>
        <a:defRPr sz="4400">
          <a:solidFill>
            <a:schemeClr val="tx2"/>
          </a:solidFill>
          <a:latin typeface="VW媩$婫`婡p瑙" charset="0"/>
          <a:ea typeface="宋体" panose="02010600030101010101" pitchFamily="2" charset="-122"/>
        </a:defRPr>
      </a:lvl8pPr>
      <a:lvl9pPr marL="1828800" algn="l" rtl="0" eaLnBrk="0" fontAlgn="base" hangingPunct="0">
        <a:spcBef>
          <a:spcPct val="0"/>
        </a:spcBef>
        <a:spcAft>
          <a:spcPct val="0"/>
        </a:spcAft>
        <a:defRPr sz="4400">
          <a:solidFill>
            <a:schemeClr val="tx2"/>
          </a:solidFill>
          <a:latin typeface="VW媩$婫`婡p瑙"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2"/>
        </a:buClr>
        <a:buSzPct val="75000"/>
        <a:buFont typeface="Monotype Sorts" pitchFamily="2" charset="2"/>
        <a:buChar char="u"/>
        <a:defRPr sz="3200">
          <a:solidFill>
            <a:schemeClr val="tx1"/>
          </a:solidFill>
          <a:latin typeface="VW媩$婫`婡p瑙" charset="0"/>
          <a:ea typeface="+mn-ea"/>
          <a:cs typeface="+mn-cs"/>
        </a:defRPr>
      </a:lvl1pPr>
      <a:lvl2pPr marL="742950" indent="-285750" algn="l" rtl="0" eaLnBrk="0" fontAlgn="base" hangingPunct="0">
        <a:spcBef>
          <a:spcPct val="20000"/>
        </a:spcBef>
        <a:spcAft>
          <a:spcPct val="0"/>
        </a:spcAft>
        <a:buClr>
          <a:schemeClr val="tx1"/>
        </a:buClr>
        <a:buSzPct val="75000"/>
        <a:buChar char="–"/>
        <a:defRPr sz="3200">
          <a:solidFill>
            <a:schemeClr val="tx1"/>
          </a:solidFill>
          <a:latin typeface="VW媩$婫`婡p瑙" charset="0"/>
          <a:ea typeface="+mn-ea"/>
        </a:defRPr>
      </a:lvl2pPr>
      <a:lvl3pPr marL="1143000" indent="-228600" algn="l" rtl="0" eaLnBrk="0" fontAlgn="base" hangingPunct="0">
        <a:spcBef>
          <a:spcPct val="20000"/>
        </a:spcBef>
        <a:spcAft>
          <a:spcPct val="0"/>
        </a:spcAft>
        <a:buClr>
          <a:schemeClr val="tx1"/>
        </a:buClr>
        <a:buSzPct val="75000"/>
        <a:buChar char="»"/>
        <a:defRPr sz="3200">
          <a:solidFill>
            <a:schemeClr val="tx1"/>
          </a:solidFill>
          <a:latin typeface="VW媩$婫`婡p瑙" charset="0"/>
          <a:ea typeface="+mn-ea"/>
        </a:defRPr>
      </a:lvl3pPr>
      <a:lvl4pPr marL="1600200" indent="-228600" algn="l" rtl="0" eaLnBrk="0" fontAlgn="base" hangingPunct="0">
        <a:spcBef>
          <a:spcPct val="20000"/>
        </a:spcBef>
        <a:spcAft>
          <a:spcPct val="0"/>
        </a:spcAft>
        <a:buClr>
          <a:schemeClr val="accent2"/>
        </a:buClr>
        <a:buSzPct val="65000"/>
        <a:buFont typeface="Monotype Sorts" pitchFamily="2" charset="2"/>
        <a:buChar char="u"/>
        <a:defRPr sz="3200">
          <a:solidFill>
            <a:schemeClr val="tx1"/>
          </a:solidFill>
          <a:latin typeface="VW媩$婫`婡p瑙" charset="0"/>
          <a:ea typeface="+mn-ea"/>
        </a:defRPr>
      </a:lvl4pPr>
      <a:lvl5pPr marL="2057400" indent="-228600" algn="l" rtl="0" eaLnBrk="0" fontAlgn="base" hangingPunct="0">
        <a:spcBef>
          <a:spcPct val="20000"/>
        </a:spcBef>
        <a:spcAft>
          <a:spcPct val="0"/>
        </a:spcAft>
        <a:buClr>
          <a:schemeClr val="tx1"/>
        </a:buClr>
        <a:buSzPct val="75000"/>
        <a:buChar char="–"/>
        <a:defRPr sz="3200">
          <a:solidFill>
            <a:schemeClr val="tx1"/>
          </a:solidFill>
          <a:latin typeface="VW媩$婫`婡p瑙" charset="0"/>
          <a:ea typeface="+mn-ea"/>
        </a:defRPr>
      </a:lvl5pPr>
      <a:lvl6pPr marL="25146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6pPr>
      <a:lvl7pPr marL="29718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7pPr>
      <a:lvl8pPr marL="34290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8pPr>
      <a:lvl9pPr marL="38862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18.wmf"/><Relationship Id="rId5" Type="http://schemas.openxmlformats.org/officeDocument/2006/relationships/oleObject" Target="../embeddings/oleObject2.bin"/><Relationship Id="rId4" Type="http://schemas.openxmlformats.org/officeDocument/2006/relationships/image" Target="../media/image17.wmf"/></Relationships>
</file>

<file path=ppt/slides/_rels/slide42.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21.wmf"/><Relationship Id="rId5" Type="http://schemas.openxmlformats.org/officeDocument/2006/relationships/oleObject" Target="../embeddings/oleObject5.bin"/><Relationship Id="rId4" Type="http://schemas.openxmlformats.org/officeDocument/2006/relationships/image" Target="../media/image20.wmf"/></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矩形 2"/>
          <p:cNvSpPr/>
          <p:nvPr/>
        </p:nvSpPr>
        <p:spPr>
          <a:xfrm>
            <a:off x="1876269" y="453399"/>
            <a:ext cx="5301451" cy="1421928"/>
          </a:xfrm>
          <a:prstGeom prst="rect">
            <a:avLst/>
          </a:prstGeom>
        </p:spPr>
        <p:txBody>
          <a:bodyPr wrap="none">
            <a:spAutoFit/>
          </a:bodyPr>
          <a:lstStyle/>
          <a:p>
            <a:pPr algn="ctr">
              <a:defRPr/>
            </a:pPr>
            <a:r>
              <a:rPr lang="en-US" altLang="zh-CN" sz="360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Python</a:t>
            </a:r>
            <a:r>
              <a:rPr lang="zh-CN" altLang="en-US" sz="360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与其他语言的不同</a:t>
            </a:r>
            <a:endParaRPr lang="en-US" altLang="zh-CN" sz="360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defRPr/>
            </a:pPr>
            <a:r>
              <a:rPr lang="zh-CN" altLang="en-US" sz="360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（从算法设计角度考虑）</a:t>
            </a:r>
            <a:endParaRPr lang="zh-CN" altLang="en-US"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矩形 3"/>
          <p:cNvSpPr/>
          <p:nvPr/>
        </p:nvSpPr>
        <p:spPr>
          <a:xfrm>
            <a:off x="116504" y="1875327"/>
            <a:ext cx="8820980" cy="4228850"/>
          </a:xfrm>
          <a:prstGeom prst="rect">
            <a:avLst/>
          </a:prstGeom>
        </p:spPr>
        <p:txBody>
          <a:bodyPr wrap="square">
            <a:spAutoFit/>
          </a:bodyPr>
          <a:lstStyle/>
          <a:p>
            <a:pPr marL="457200" indent="-457200">
              <a:buSzPct val="91000"/>
              <a:buFont typeface="Wingdings" panose="05000000000000000000" pitchFamily="2" charset="2"/>
              <a:buChar char="Ø"/>
              <a:defRPr/>
            </a:pPr>
            <a:r>
              <a:rPr lang="zh-CN" altLang="en-US" sz="3200" smtClean="0">
                <a:latin typeface="Times New Roman" panose="02020603050405020304" pitchFamily="18" charset="0"/>
                <a:ea typeface="+mn-ea"/>
                <a:cs typeface="Times New Roman" panose="02020603050405020304" pitchFamily="18" charset="0"/>
              </a:rPr>
              <a:t>动态类型</a:t>
            </a:r>
            <a:endParaRPr lang="en-US" altLang="zh-CN" sz="3200" smtClean="0">
              <a:latin typeface="Times New Roman" panose="02020603050405020304" pitchFamily="18" charset="0"/>
              <a:ea typeface="+mn-ea"/>
              <a:cs typeface="Times New Roman" panose="02020603050405020304" pitchFamily="18" charset="0"/>
            </a:endParaRPr>
          </a:p>
          <a:p>
            <a:pPr marL="457200" indent="-457200">
              <a:buSzPct val="91000"/>
              <a:buFont typeface="Wingdings" panose="05000000000000000000" pitchFamily="2" charset="2"/>
              <a:buChar char="Ø"/>
              <a:defRPr/>
            </a:pPr>
            <a:r>
              <a:rPr lang="zh-CN" altLang="en-US" sz="3200">
                <a:latin typeface="Times New Roman" panose="02020603050405020304" pitchFamily="18" charset="0"/>
                <a:ea typeface="+mn-ea"/>
                <a:cs typeface="Times New Roman" panose="02020603050405020304" pitchFamily="18" charset="0"/>
              </a:rPr>
              <a:t>数据</a:t>
            </a:r>
            <a:r>
              <a:rPr lang="zh-CN" altLang="en-US" sz="3200" smtClean="0">
                <a:latin typeface="Times New Roman" panose="02020603050405020304" pitchFamily="18" charset="0"/>
                <a:ea typeface="+mn-ea"/>
                <a:cs typeface="Times New Roman" panose="02020603050405020304" pitchFamily="18" charset="0"/>
              </a:rPr>
              <a:t>存储与内存的使用</a:t>
            </a:r>
            <a:endParaRPr lang="zh-CN" altLang="en-US" sz="3200" dirty="0">
              <a:latin typeface="Times New Roman" panose="02020603050405020304" pitchFamily="18" charset="0"/>
              <a:ea typeface="+mn-ea"/>
              <a:cs typeface="Times New Roman" panose="02020603050405020304" pitchFamily="18" charset="0"/>
            </a:endParaRPr>
          </a:p>
          <a:p>
            <a:pPr marL="457200" indent="-457200">
              <a:buSzPct val="91000"/>
              <a:buFont typeface="Wingdings" panose="05000000000000000000" pitchFamily="2" charset="2"/>
              <a:buChar char="Ø"/>
              <a:defRPr/>
            </a:pPr>
            <a:r>
              <a:rPr lang="zh-CN" altLang="en-US" sz="3200" smtClean="0">
                <a:latin typeface="Times New Roman" panose="02020603050405020304" pitchFamily="18" charset="0"/>
                <a:ea typeface="+mn-ea"/>
                <a:cs typeface="Times New Roman" panose="02020603050405020304" pitchFamily="18" charset="0"/>
              </a:rPr>
              <a:t>方便、高效的高级数据结构</a:t>
            </a:r>
            <a:endParaRPr lang="en-US" altLang="zh-CN" sz="3200" smtClean="0">
              <a:latin typeface="Times New Roman" panose="02020603050405020304" pitchFamily="18" charset="0"/>
              <a:ea typeface="+mn-ea"/>
              <a:cs typeface="Times New Roman" panose="02020603050405020304" pitchFamily="18" charset="0"/>
            </a:endParaRPr>
          </a:p>
          <a:p>
            <a:pPr marL="457200" indent="-457200">
              <a:buSzPct val="91000"/>
              <a:buFont typeface="Wingdings" panose="05000000000000000000" pitchFamily="2" charset="2"/>
              <a:buChar char="Ø"/>
              <a:defRPr/>
            </a:pPr>
            <a:r>
              <a:rPr lang="zh-CN" altLang="en-US" sz="3200" smtClean="0">
                <a:latin typeface="Times New Roman" panose="02020603050405020304" pitchFamily="18" charset="0"/>
                <a:ea typeface="+mn-ea"/>
                <a:cs typeface="Times New Roman" panose="02020603050405020304" pitchFamily="18" charset="0"/>
              </a:rPr>
              <a:t>内置的运算符与函数（如</a:t>
            </a:r>
            <a:r>
              <a:rPr lang="en-US" altLang="zh-CN" sz="3200" smtClean="0">
                <a:latin typeface="Times New Roman" panose="02020603050405020304" pitchFamily="18" charset="0"/>
                <a:ea typeface="+mn-ea"/>
                <a:cs typeface="Times New Roman" panose="02020603050405020304" pitchFamily="18" charset="0"/>
              </a:rPr>
              <a:t>in</a:t>
            </a:r>
            <a:r>
              <a:rPr lang="zh-CN" altLang="en-US" sz="3200" smtClean="0">
                <a:latin typeface="Times New Roman" panose="02020603050405020304" pitchFamily="18" charset="0"/>
                <a:ea typeface="+mn-ea"/>
                <a:cs typeface="Times New Roman" panose="02020603050405020304" pitchFamily="18" charset="0"/>
              </a:rPr>
              <a:t>，</a:t>
            </a:r>
            <a:r>
              <a:rPr lang="en-US" altLang="zh-CN" sz="3200" smtClean="0">
                <a:latin typeface="Times New Roman" panose="02020603050405020304" pitchFamily="18" charset="0"/>
                <a:ea typeface="+mn-ea"/>
                <a:cs typeface="Times New Roman" panose="02020603050405020304" pitchFamily="18" charset="0"/>
              </a:rPr>
              <a:t>sort</a:t>
            </a:r>
            <a:r>
              <a:rPr lang="zh-CN" altLang="en-US" sz="3200" smtClean="0">
                <a:latin typeface="Times New Roman" panose="02020603050405020304" pitchFamily="18" charset="0"/>
                <a:ea typeface="+mn-ea"/>
                <a:cs typeface="Times New Roman" panose="02020603050405020304" pitchFamily="18" charset="0"/>
              </a:rPr>
              <a:t>，</a:t>
            </a:r>
            <a:r>
              <a:rPr lang="en-US" altLang="zh-CN" sz="3200" smtClean="0">
                <a:latin typeface="Times New Roman" panose="02020603050405020304" pitchFamily="18" charset="0"/>
                <a:ea typeface="+mn-ea"/>
                <a:cs typeface="Times New Roman" panose="02020603050405020304" pitchFamily="18" charset="0"/>
              </a:rPr>
              <a:t>count</a:t>
            </a:r>
            <a:r>
              <a:rPr lang="zh-CN" altLang="en-US" sz="3200" smtClean="0">
                <a:latin typeface="Times New Roman" panose="02020603050405020304" pitchFamily="18" charset="0"/>
                <a:ea typeface="+mn-ea"/>
                <a:cs typeface="Times New Roman" panose="02020603050405020304" pitchFamily="18" charset="0"/>
              </a:rPr>
              <a:t>等）</a:t>
            </a:r>
            <a:endParaRPr lang="en-US" altLang="zh-CN" sz="3200" smtClean="0">
              <a:latin typeface="Times New Roman" panose="02020603050405020304" pitchFamily="18" charset="0"/>
              <a:ea typeface="+mn-ea"/>
              <a:cs typeface="Times New Roman" panose="02020603050405020304" pitchFamily="18" charset="0"/>
            </a:endParaRPr>
          </a:p>
          <a:p>
            <a:pPr marL="457200" indent="-457200">
              <a:buSzPct val="91000"/>
              <a:buFont typeface="Wingdings" panose="05000000000000000000" pitchFamily="2" charset="2"/>
              <a:buChar char="Ø"/>
              <a:defRPr/>
            </a:pPr>
            <a:r>
              <a:rPr lang="zh-CN" altLang="en-US" sz="3200" smtClean="0">
                <a:latin typeface="Times New Roman" panose="02020603050405020304" pitchFamily="18" charset="0"/>
                <a:ea typeface="+mn-ea"/>
                <a:cs typeface="Times New Roman" panose="02020603050405020304" pitchFamily="18" charset="0"/>
              </a:rPr>
              <a:t>丰富的内置模块（</a:t>
            </a:r>
            <a:r>
              <a:rPr lang="en-US" altLang="zh-CN" sz="3200" smtClean="0">
                <a:latin typeface="Times New Roman" panose="02020603050405020304" pitchFamily="18" charset="0"/>
                <a:ea typeface="+mn-ea"/>
                <a:cs typeface="Times New Roman" panose="02020603050405020304" pitchFamily="18" charset="0"/>
              </a:rPr>
              <a:t>random</a:t>
            </a:r>
            <a:r>
              <a:rPr lang="zh-CN" altLang="en-US" sz="3200" smtClean="0">
                <a:latin typeface="Times New Roman" panose="02020603050405020304" pitchFamily="18" charset="0"/>
                <a:ea typeface="+mn-ea"/>
                <a:cs typeface="Times New Roman" panose="02020603050405020304" pitchFamily="18" charset="0"/>
              </a:rPr>
              <a:t>，</a:t>
            </a:r>
            <a:r>
              <a:rPr lang="en-US" altLang="zh-CN" sz="3200" smtClean="0">
                <a:latin typeface="Times New Roman" panose="02020603050405020304" pitchFamily="18" charset="0"/>
                <a:ea typeface="+mn-ea"/>
                <a:cs typeface="Times New Roman" panose="02020603050405020304" pitchFamily="18" charset="0"/>
              </a:rPr>
              <a:t>time</a:t>
            </a:r>
            <a:r>
              <a:rPr lang="zh-CN" altLang="en-US" sz="3200" smtClean="0">
                <a:latin typeface="Times New Roman" panose="02020603050405020304" pitchFamily="18" charset="0"/>
                <a:ea typeface="+mn-ea"/>
                <a:cs typeface="Times New Roman" panose="02020603050405020304" pitchFamily="18" charset="0"/>
              </a:rPr>
              <a:t>等），且使用方便</a:t>
            </a:r>
            <a:endParaRPr lang="en-US" altLang="zh-CN" sz="3200" smtClean="0">
              <a:latin typeface="Times New Roman" panose="02020603050405020304" pitchFamily="18" charset="0"/>
              <a:ea typeface="+mn-ea"/>
              <a:cs typeface="Times New Roman" panose="02020603050405020304" pitchFamily="18" charset="0"/>
            </a:endParaRPr>
          </a:p>
          <a:p>
            <a:pPr marL="457200" indent="-457200">
              <a:buSzPct val="91000"/>
              <a:buFont typeface="Wingdings" panose="05000000000000000000" pitchFamily="2" charset="2"/>
              <a:buChar char="Ø"/>
              <a:defRPr/>
            </a:pPr>
            <a:r>
              <a:rPr lang="zh-CN" altLang="en-US" sz="3200" smtClean="0">
                <a:latin typeface="Times New Roman" panose="02020603050405020304" pitchFamily="18" charset="0"/>
                <a:ea typeface="+mn-ea"/>
                <a:cs typeface="Times New Roman" panose="02020603050405020304" pitchFamily="18" charset="0"/>
              </a:rPr>
              <a:t>面向对象</a:t>
            </a:r>
            <a:endParaRPr lang="zh-CN" altLang="en-US" sz="3200" dirty="0">
              <a:latin typeface="Times New Roman" panose="02020603050405020304" pitchFamily="18" charset="0"/>
              <a:ea typeface="+mn-ea"/>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2" name="矩形 5"/>
          <p:cNvSpPr>
            <a:spLocks noChangeArrowheads="1"/>
          </p:cNvSpPr>
          <p:nvPr/>
        </p:nvSpPr>
        <p:spPr bwMode="auto">
          <a:xfrm>
            <a:off x="-22532" y="26210"/>
            <a:ext cx="2881492" cy="683264"/>
          </a:xfrm>
          <a:prstGeom prst="rect">
            <a:avLst/>
          </a:prstGeom>
          <a:noFill/>
          <a:ln w="9525">
            <a:noFill/>
            <a:miter lim="800000"/>
          </a:ln>
        </p:spPr>
        <p:txBody>
          <a:bodyPr wrap="square">
            <a:spAutoFit/>
          </a:bodyPr>
          <a:lstStyle/>
          <a:p>
            <a:r>
              <a:rPr lang="zh-CN" altLang="en-US" sz="3200"/>
              <a:t>浅拷贝的例子</a:t>
            </a:r>
          </a:p>
        </p:txBody>
      </p:sp>
      <p:sp>
        <p:nvSpPr>
          <p:cNvPr id="8" name="矩形 7"/>
          <p:cNvSpPr>
            <a:spLocks noChangeArrowheads="1"/>
          </p:cNvSpPr>
          <p:nvPr/>
        </p:nvSpPr>
        <p:spPr bwMode="auto">
          <a:xfrm>
            <a:off x="160338" y="6019800"/>
            <a:ext cx="8758237" cy="609600"/>
          </a:xfrm>
          <a:prstGeom prst="rect">
            <a:avLst/>
          </a:prstGeom>
          <a:noFill/>
          <a:ln>
            <a:noFill/>
          </a:ln>
        </p:spPr>
        <p:txBody>
          <a:bodyPr>
            <a:spAutoFit/>
          </a:bodyPr>
          <a:lstStyle/>
          <a:p>
            <a:pPr>
              <a:defRPr/>
            </a:pPr>
            <a:r>
              <a:rPr lang="zh-CN" altLang="en-US" sz="2800" dirty="0">
                <a:latin typeface="Times New Roman" panose="02020603050405020304" pitchFamily="18" charset="0"/>
                <a:ea typeface="+mn-ea"/>
                <a:cs typeface="Times New Roman" panose="02020603050405020304" pitchFamily="18" charset="0"/>
              </a:rPr>
              <a:t>使用</a:t>
            </a:r>
            <a:r>
              <a:rPr lang="en-US" altLang="zh-CN" sz="2800" dirty="0">
                <a:latin typeface="Times New Roman" panose="02020603050405020304" pitchFamily="18" charset="0"/>
                <a:ea typeface="+mn-ea"/>
                <a:cs typeface="Times New Roman" panose="02020603050405020304" pitchFamily="18" charset="0"/>
              </a:rPr>
              <a:t>copy</a:t>
            </a:r>
            <a:r>
              <a:rPr lang="zh-CN" altLang="en-US" sz="2800" dirty="0">
                <a:latin typeface="Times New Roman" panose="02020603050405020304" pitchFamily="18" charset="0"/>
                <a:ea typeface="+mn-ea"/>
                <a:cs typeface="Times New Roman" panose="02020603050405020304" pitchFamily="18" charset="0"/>
              </a:rPr>
              <a:t>和</a:t>
            </a:r>
            <a:r>
              <a:rPr lang="en-US" altLang="zh-CN" sz="2800" dirty="0" err="1">
                <a:latin typeface="Times New Roman" panose="02020603050405020304" pitchFamily="18" charset="0"/>
                <a:ea typeface="+mn-ea"/>
                <a:cs typeface="Times New Roman" panose="02020603050405020304" pitchFamily="18" charset="0"/>
              </a:rPr>
              <a:t>deepcopy</a:t>
            </a:r>
            <a:r>
              <a:rPr lang="zh-CN" altLang="en-US" sz="2800" dirty="0">
                <a:latin typeface="Times New Roman" panose="02020603050405020304" pitchFamily="18" charset="0"/>
                <a:ea typeface="+mn-ea"/>
                <a:cs typeface="Times New Roman" panose="02020603050405020304" pitchFamily="18" charset="0"/>
              </a:rPr>
              <a:t>前，需要</a:t>
            </a:r>
            <a:r>
              <a:rPr lang="en-US" altLang="zh-CN" sz="2800" dirty="0">
                <a:latin typeface="Times New Roman" panose="02020603050405020304" pitchFamily="18" charset="0"/>
                <a:ea typeface="+mn-ea"/>
                <a:cs typeface="Times New Roman" panose="02020603050405020304" pitchFamily="18" charset="0"/>
              </a:rPr>
              <a:t>from copy import *</a:t>
            </a:r>
            <a:endParaRPr lang="zh-CN" altLang="en-US" sz="2800" dirty="0">
              <a:latin typeface="Times New Roman" panose="02020603050405020304" pitchFamily="18" charset="0"/>
              <a:ea typeface="+mn-ea"/>
              <a:cs typeface="Times New Roman" panose="02020603050405020304" pitchFamily="18" charset="0"/>
            </a:endParaRPr>
          </a:p>
        </p:txBody>
      </p:sp>
      <p:pic>
        <p:nvPicPr>
          <p:cNvPr id="2" name="图片 1"/>
          <p:cNvPicPr>
            <a:picLocks noChangeAspect="1"/>
          </p:cNvPicPr>
          <p:nvPr/>
        </p:nvPicPr>
        <p:blipFill>
          <a:blip r:embed="rId2"/>
          <a:stretch>
            <a:fillRect/>
          </a:stretch>
        </p:blipFill>
        <p:spPr>
          <a:xfrm>
            <a:off x="2726795" y="10460"/>
            <a:ext cx="3810000" cy="2952750"/>
          </a:xfrm>
          <a:prstGeom prst="rect">
            <a:avLst/>
          </a:prstGeom>
        </p:spPr>
      </p:pic>
      <p:pic>
        <p:nvPicPr>
          <p:cNvPr id="3" name="图片 2"/>
          <p:cNvPicPr>
            <a:picLocks noChangeAspect="1"/>
          </p:cNvPicPr>
          <p:nvPr/>
        </p:nvPicPr>
        <p:blipFill>
          <a:blip r:embed="rId3"/>
          <a:stretch>
            <a:fillRect/>
          </a:stretch>
        </p:blipFill>
        <p:spPr>
          <a:xfrm>
            <a:off x="2726795" y="3114675"/>
            <a:ext cx="5391150" cy="2905125"/>
          </a:xfrm>
          <a:prstGeom prst="rect">
            <a:avLst/>
          </a:prstGeom>
        </p:spPr>
      </p:pic>
      <p:sp>
        <p:nvSpPr>
          <p:cNvPr id="9" name="矩形 5"/>
          <p:cNvSpPr>
            <a:spLocks noChangeArrowheads="1"/>
          </p:cNvSpPr>
          <p:nvPr/>
        </p:nvSpPr>
        <p:spPr bwMode="auto">
          <a:xfrm>
            <a:off x="0" y="2978960"/>
            <a:ext cx="2881492" cy="683264"/>
          </a:xfrm>
          <a:prstGeom prst="rect">
            <a:avLst/>
          </a:prstGeom>
          <a:noFill/>
          <a:ln w="9525">
            <a:noFill/>
            <a:miter lim="800000"/>
          </a:ln>
        </p:spPr>
        <p:txBody>
          <a:bodyPr wrap="square">
            <a:spAutoFit/>
          </a:bodyPr>
          <a:lstStyle/>
          <a:p>
            <a:r>
              <a:rPr lang="zh-CN" altLang="en-US" sz="3200"/>
              <a:t>浅拷贝的例子</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矩形 1"/>
          <p:cNvSpPr>
            <a:spLocks noChangeArrowheads="1"/>
          </p:cNvSpPr>
          <p:nvPr/>
        </p:nvSpPr>
        <p:spPr bwMode="auto">
          <a:xfrm>
            <a:off x="179388" y="314325"/>
            <a:ext cx="8442325" cy="757130"/>
          </a:xfrm>
          <a:prstGeom prst="rect">
            <a:avLst/>
          </a:prstGeom>
          <a:noFill/>
          <a:ln w="9525">
            <a:noFill/>
            <a:miter lim="800000"/>
          </a:ln>
        </p:spPr>
        <p:txBody>
          <a:bodyPr>
            <a:spAutoFit/>
          </a:bodyPr>
          <a:lstStyle/>
          <a:p>
            <a:pPr algn="ctr"/>
            <a:r>
              <a:rPr lang="en-US" altLang="zh-CN" sz="3600" dirty="0" smtClean="0">
                <a:latin typeface="Times New Roman" panose="02020603050405020304" pitchFamily="18" charset="0"/>
                <a:cs typeface="Times New Roman" panose="02020603050405020304" pitchFamily="18" charset="0"/>
              </a:rPr>
              <a:t>Python</a:t>
            </a:r>
            <a:r>
              <a:rPr lang="zh-CN" altLang="en-US" sz="3600" dirty="0" smtClean="0">
                <a:latin typeface="Times New Roman" panose="02020603050405020304" pitchFamily="18" charset="0"/>
                <a:cs typeface="Times New Roman" panose="02020603050405020304" pitchFamily="18" charset="0"/>
              </a:rPr>
              <a:t>内置数据类型</a:t>
            </a:r>
            <a:endParaRPr lang="zh-CN" altLang="en-US" sz="3600" dirty="0">
              <a:latin typeface="Times New Roman" panose="02020603050405020304" pitchFamily="18" charset="0"/>
              <a:cs typeface="Times New Roman" panose="02020603050405020304" pitchFamily="18" charset="0"/>
            </a:endParaRPr>
          </a:p>
        </p:txBody>
      </p:sp>
      <p:pic>
        <p:nvPicPr>
          <p:cNvPr id="6147" name="图片 4"/>
          <p:cNvPicPr>
            <a:picLocks noChangeAspect="1" noChangeArrowheads="1"/>
          </p:cNvPicPr>
          <p:nvPr/>
        </p:nvPicPr>
        <p:blipFill>
          <a:blip r:embed="rId2" cstate="print"/>
          <a:srcRect/>
          <a:stretch>
            <a:fillRect/>
          </a:stretch>
        </p:blipFill>
        <p:spPr bwMode="auto">
          <a:xfrm>
            <a:off x="745330" y="1165106"/>
            <a:ext cx="7561263" cy="4230687"/>
          </a:xfrm>
          <a:prstGeom prst="rect">
            <a:avLst/>
          </a:prstGeom>
          <a:noFill/>
          <a:ln w="9525">
            <a:noFill/>
            <a:miter lim="800000"/>
            <a:headEnd/>
            <a:tailEnd/>
          </a:ln>
        </p:spPr>
      </p:pic>
      <p:sp>
        <p:nvSpPr>
          <p:cNvPr id="6148" name="矩形 1"/>
          <p:cNvSpPr>
            <a:spLocks noChangeArrowheads="1"/>
          </p:cNvSpPr>
          <p:nvPr/>
        </p:nvSpPr>
        <p:spPr bwMode="auto">
          <a:xfrm>
            <a:off x="304800" y="5502275"/>
            <a:ext cx="8442325" cy="978729"/>
          </a:xfrm>
          <a:prstGeom prst="rect">
            <a:avLst/>
          </a:prstGeom>
          <a:noFill/>
          <a:ln w="9525">
            <a:noFill/>
            <a:miter lim="800000"/>
          </a:ln>
        </p:spPr>
        <p:txBody>
          <a:bodyPr>
            <a:spAutoFit/>
          </a:bodyPr>
          <a:lstStyle/>
          <a:p>
            <a:pPr algn="just"/>
            <a:r>
              <a:rPr lang="en-US" altLang="zh-CN" sz="2400" dirty="0">
                <a:latin typeface="Times New Roman" panose="02020603050405020304" pitchFamily="18" charset="0"/>
                <a:cs typeface="Times New Roman" panose="02020603050405020304" pitchFamily="18" charset="0"/>
              </a:rPr>
              <a:t>Python</a:t>
            </a:r>
            <a:r>
              <a:rPr lang="zh-CN" altLang="en-US" sz="2400" dirty="0">
                <a:latin typeface="Times New Roman" panose="02020603050405020304" pitchFamily="18" charset="0"/>
                <a:cs typeface="Times New Roman" panose="02020603050405020304" pitchFamily="18" charset="0"/>
              </a:rPr>
              <a:t>为每个内置的类提供了一组操作函数，以对象方法的形式调用</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矩形 2"/>
          <p:cNvSpPr>
            <a:spLocks noChangeArrowheads="1"/>
          </p:cNvSpPr>
          <p:nvPr/>
        </p:nvSpPr>
        <p:spPr bwMode="auto">
          <a:xfrm>
            <a:off x="242888" y="557213"/>
            <a:ext cx="2728632" cy="693523"/>
          </a:xfrm>
          <a:prstGeom prst="rect">
            <a:avLst/>
          </a:prstGeom>
          <a:noFill/>
          <a:ln w="9525">
            <a:noFill/>
            <a:miter lim="800000"/>
          </a:ln>
        </p:spPr>
        <p:txBody>
          <a:bodyPr wrap="none">
            <a:spAutoFit/>
          </a:bodyPr>
          <a:lstStyle/>
          <a:p>
            <a:r>
              <a:rPr lang="zh-CN" altLang="en-US" sz="3600" dirty="0">
                <a:latin typeface="Times New Roman" panose="02020603050405020304" pitchFamily="18" charset="0"/>
                <a:cs typeface="Times New Roman" panose="02020603050405020304" pitchFamily="18" charset="0"/>
              </a:rPr>
              <a:t>布尔</a:t>
            </a:r>
            <a:r>
              <a:rPr lang="en-US" altLang="zh-CN" sz="3600" dirty="0">
                <a:latin typeface="Times New Roman" panose="02020603050405020304" pitchFamily="18" charset="0"/>
                <a:cs typeface="Times New Roman" panose="02020603050405020304" pitchFamily="18" charset="0"/>
              </a:rPr>
              <a:t>(</a:t>
            </a:r>
            <a:r>
              <a:rPr lang="en-US" altLang="zh-CN" sz="3600" dirty="0" err="1">
                <a:latin typeface="Times New Roman" panose="02020603050405020304" pitchFamily="18" charset="0"/>
                <a:cs typeface="Times New Roman" panose="02020603050405020304" pitchFamily="18" charset="0"/>
              </a:rPr>
              <a:t>bool</a:t>
            </a:r>
            <a:r>
              <a:rPr lang="en-US" altLang="zh-CN" sz="3600" dirty="0">
                <a:latin typeface="Times New Roman" panose="02020603050405020304" pitchFamily="18" charset="0"/>
                <a:cs typeface="Times New Roman" panose="02020603050405020304" pitchFamily="18" charset="0"/>
              </a:rPr>
              <a:t>)</a:t>
            </a:r>
            <a:r>
              <a:rPr lang="zh-CN" altLang="en-US" sz="3600" dirty="0">
                <a:latin typeface="Times New Roman" panose="02020603050405020304" pitchFamily="18" charset="0"/>
                <a:cs typeface="Times New Roman" panose="02020603050405020304" pitchFamily="18" charset="0"/>
              </a:rPr>
              <a:t>类</a:t>
            </a:r>
          </a:p>
        </p:txBody>
      </p:sp>
      <p:sp>
        <p:nvSpPr>
          <p:cNvPr id="4" name="矩形 3"/>
          <p:cNvSpPr/>
          <p:nvPr/>
        </p:nvSpPr>
        <p:spPr>
          <a:xfrm>
            <a:off x="116505" y="1448780"/>
            <a:ext cx="9027495" cy="4227513"/>
          </a:xfrm>
          <a:prstGeom prst="rect">
            <a:avLst/>
          </a:prstGeom>
        </p:spPr>
        <p:txBody>
          <a:bodyPr wrap="square">
            <a:spAutoFit/>
          </a:bodyPr>
          <a:lstStyle/>
          <a:p>
            <a:pPr marL="457200" indent="-457200" algn="just">
              <a:buSzPct val="90000"/>
              <a:buFont typeface="Wingdings" panose="05000000000000000000" pitchFamily="2" charset="2"/>
              <a:buChar char="Ø"/>
              <a:defRPr/>
            </a:pPr>
            <a:r>
              <a:rPr lang="zh-CN" altLang="en-US" sz="2800" dirty="0">
                <a:latin typeface="Times New Roman" panose="02020603050405020304" pitchFamily="18" charset="0"/>
                <a:ea typeface="+mn-ea"/>
                <a:cs typeface="Times New Roman" panose="02020603050405020304" pitchFamily="18" charset="0"/>
              </a:rPr>
              <a:t>该类只有两个实例，用文字表示的常量</a:t>
            </a:r>
            <a:r>
              <a:rPr lang="en-US" altLang="zh-CN" sz="2800" dirty="0">
                <a:latin typeface="Times New Roman" panose="02020603050405020304" pitchFamily="18" charset="0"/>
                <a:ea typeface="+mn-ea"/>
                <a:cs typeface="Times New Roman" panose="02020603050405020304" pitchFamily="18" charset="0"/>
              </a:rPr>
              <a:t>True</a:t>
            </a:r>
            <a:r>
              <a:rPr lang="zh-CN" altLang="en-US" sz="2800" dirty="0">
                <a:latin typeface="Times New Roman" panose="02020603050405020304" pitchFamily="18" charset="0"/>
                <a:ea typeface="+mn-ea"/>
                <a:cs typeface="Times New Roman" panose="02020603050405020304" pitchFamily="18" charset="0"/>
              </a:rPr>
              <a:t>和</a:t>
            </a:r>
            <a:r>
              <a:rPr lang="en-US" altLang="zh-CN" sz="2800" dirty="0">
                <a:latin typeface="Times New Roman" panose="02020603050405020304" pitchFamily="18" charset="0"/>
                <a:ea typeface="+mn-ea"/>
                <a:cs typeface="Times New Roman" panose="02020603050405020304" pitchFamily="18" charset="0"/>
              </a:rPr>
              <a:t>False</a:t>
            </a:r>
            <a:r>
              <a:rPr lang="zh-CN" altLang="en-US" sz="2800" dirty="0">
                <a:latin typeface="Times New Roman" panose="02020603050405020304" pitchFamily="18" charset="0"/>
                <a:ea typeface="+mn-ea"/>
                <a:cs typeface="Times New Roman" panose="02020603050405020304" pitchFamily="18" charset="0"/>
              </a:rPr>
              <a:t>。默认构造函数</a:t>
            </a:r>
            <a:r>
              <a:rPr lang="en-US" altLang="zh-CN" sz="2800" err="1">
                <a:latin typeface="Times New Roman" panose="02020603050405020304" pitchFamily="18" charset="0"/>
                <a:ea typeface="+mn-ea"/>
                <a:cs typeface="Times New Roman" panose="02020603050405020304" pitchFamily="18" charset="0"/>
              </a:rPr>
              <a:t>bool</a:t>
            </a:r>
            <a:r>
              <a:rPr lang="en-US" altLang="zh-CN" sz="2800" smtClean="0">
                <a:latin typeface="Times New Roman" panose="02020603050405020304" pitchFamily="18" charset="0"/>
                <a:ea typeface="+mn-ea"/>
                <a:cs typeface="Times New Roman" panose="02020603050405020304" pitchFamily="18" charset="0"/>
              </a:rPr>
              <a:t>( )</a:t>
            </a:r>
            <a:r>
              <a:rPr lang="zh-CN" altLang="en-US" sz="2800" dirty="0">
                <a:latin typeface="Times New Roman" panose="02020603050405020304" pitchFamily="18" charset="0"/>
                <a:ea typeface="+mn-ea"/>
                <a:cs typeface="Times New Roman" panose="02020603050405020304" pitchFamily="18" charset="0"/>
              </a:rPr>
              <a:t>返回</a:t>
            </a:r>
            <a:r>
              <a:rPr lang="en-US" altLang="zh-CN" sz="2800" dirty="0">
                <a:latin typeface="Times New Roman" panose="02020603050405020304" pitchFamily="18" charset="0"/>
                <a:ea typeface="+mn-ea"/>
                <a:cs typeface="Times New Roman" panose="02020603050405020304" pitchFamily="18" charset="0"/>
              </a:rPr>
              <a:t>False</a:t>
            </a:r>
          </a:p>
          <a:p>
            <a:pPr marL="457200" indent="-457200" algn="just">
              <a:buSzPct val="90000"/>
              <a:buFont typeface="Wingdings" panose="05000000000000000000" pitchFamily="2" charset="2"/>
              <a:buChar char="Ø"/>
              <a:defRPr/>
            </a:pPr>
            <a:r>
              <a:rPr lang="zh-CN" altLang="en-US" sz="2800" dirty="0">
                <a:latin typeface="Times New Roman" panose="02020603050405020304" pitchFamily="18" charset="0"/>
                <a:ea typeface="+mn-ea"/>
                <a:cs typeface="Times New Roman" panose="02020603050405020304" pitchFamily="18" charset="0"/>
              </a:rPr>
              <a:t>允许通过使用</a:t>
            </a:r>
            <a:r>
              <a:rPr lang="en-US" altLang="zh-CN" sz="2800" dirty="0" err="1">
                <a:latin typeface="Times New Roman" panose="02020603050405020304" pitchFamily="18" charset="0"/>
                <a:ea typeface="+mn-ea"/>
                <a:cs typeface="Times New Roman" panose="02020603050405020304" pitchFamily="18" charset="0"/>
              </a:rPr>
              <a:t>bool</a:t>
            </a:r>
            <a:r>
              <a:rPr lang="en-US" altLang="zh-CN" sz="2800" dirty="0">
                <a:latin typeface="Times New Roman" panose="02020603050405020304" pitchFamily="18" charset="0"/>
                <a:ea typeface="+mn-ea"/>
                <a:cs typeface="Times New Roman" panose="02020603050405020304" pitchFamily="18" charset="0"/>
              </a:rPr>
              <a:t>(</a:t>
            </a:r>
            <a:r>
              <a:rPr lang="en-US" altLang="zh-CN" sz="2800" dirty="0" err="1">
                <a:latin typeface="Times New Roman" panose="02020603050405020304" pitchFamily="18" charset="0"/>
                <a:ea typeface="+mn-ea"/>
                <a:cs typeface="Times New Roman" panose="02020603050405020304" pitchFamily="18" charset="0"/>
              </a:rPr>
              <a:t>para</a:t>
            </a:r>
            <a:r>
              <a:rPr lang="en-US" altLang="zh-CN" sz="2800" dirty="0">
                <a:latin typeface="Times New Roman" panose="02020603050405020304" pitchFamily="18" charset="0"/>
                <a:ea typeface="+mn-ea"/>
                <a:cs typeface="Times New Roman" panose="02020603050405020304" pitchFamily="18" charset="0"/>
              </a:rPr>
              <a:t>)</a:t>
            </a:r>
            <a:r>
              <a:rPr lang="zh-CN" altLang="en-US" sz="2800" dirty="0">
                <a:latin typeface="Times New Roman" panose="02020603050405020304" pitchFamily="18" charset="0"/>
                <a:ea typeface="+mn-ea"/>
                <a:cs typeface="Times New Roman" panose="02020603050405020304" pitchFamily="18" charset="0"/>
              </a:rPr>
              <a:t>来从非布尔类型创建一个布尔值。</a:t>
            </a:r>
            <a:endParaRPr lang="en-US" altLang="zh-CN" sz="2800" dirty="0">
              <a:latin typeface="Times New Roman" panose="02020603050405020304" pitchFamily="18" charset="0"/>
              <a:ea typeface="+mn-ea"/>
              <a:cs typeface="Times New Roman" panose="02020603050405020304" pitchFamily="18" charset="0"/>
            </a:endParaRPr>
          </a:p>
          <a:p>
            <a:pPr marL="457200" indent="-457200" algn="just">
              <a:buSzPct val="90000"/>
              <a:buFont typeface="Wingdings" panose="05000000000000000000" pitchFamily="2" charset="2"/>
              <a:buChar char="Ø"/>
              <a:defRPr/>
            </a:pPr>
            <a:r>
              <a:rPr lang="zh-CN" altLang="en-US" sz="2800" dirty="0">
                <a:latin typeface="Times New Roman" panose="02020603050405020304" pitchFamily="18" charset="0"/>
                <a:ea typeface="+mn-ea"/>
                <a:cs typeface="Times New Roman" panose="02020603050405020304" pitchFamily="18" charset="0"/>
              </a:rPr>
              <a:t>如</a:t>
            </a:r>
            <a:r>
              <a:rPr lang="en-US" altLang="zh-CN" sz="2800" dirty="0" err="1">
                <a:latin typeface="Times New Roman" panose="02020603050405020304" pitchFamily="18" charset="0"/>
                <a:ea typeface="+mn-ea"/>
                <a:cs typeface="Times New Roman" panose="02020603050405020304" pitchFamily="18" charset="0"/>
              </a:rPr>
              <a:t>bool</a:t>
            </a:r>
            <a:r>
              <a:rPr lang="zh-CN" altLang="en-US" sz="2800" dirty="0">
                <a:latin typeface="Times New Roman" panose="02020603050405020304" pitchFamily="18" charset="0"/>
                <a:ea typeface="+mn-ea"/>
                <a:cs typeface="Times New Roman" panose="02020603050405020304" pitchFamily="18" charset="0"/>
              </a:rPr>
              <a:t>函数的参数是数字表达式，其计算的结果为零时布尔值为</a:t>
            </a:r>
            <a:r>
              <a:rPr lang="en-US" altLang="zh-CN" sz="2800" dirty="0">
                <a:latin typeface="Times New Roman" panose="02020603050405020304" pitchFamily="18" charset="0"/>
                <a:ea typeface="+mn-ea"/>
                <a:cs typeface="Times New Roman" panose="02020603050405020304" pitchFamily="18" charset="0"/>
              </a:rPr>
              <a:t>False</a:t>
            </a:r>
            <a:r>
              <a:rPr lang="zh-CN" altLang="en-US" sz="2800" dirty="0">
                <a:latin typeface="Times New Roman" panose="02020603050405020304" pitchFamily="18" charset="0"/>
                <a:ea typeface="+mn-ea"/>
                <a:cs typeface="Times New Roman" panose="02020603050405020304" pitchFamily="18" charset="0"/>
              </a:rPr>
              <a:t>，非零时为</a:t>
            </a:r>
            <a:r>
              <a:rPr lang="en-US" altLang="zh-CN" sz="2800" dirty="0">
                <a:latin typeface="Times New Roman" panose="02020603050405020304" pitchFamily="18" charset="0"/>
                <a:ea typeface="+mn-ea"/>
                <a:cs typeface="Times New Roman" panose="02020603050405020304" pitchFamily="18" charset="0"/>
              </a:rPr>
              <a:t>True</a:t>
            </a:r>
            <a:r>
              <a:rPr lang="zh-CN" altLang="en-US" sz="2800" dirty="0">
                <a:latin typeface="Times New Roman" panose="02020603050405020304" pitchFamily="18" charset="0"/>
                <a:ea typeface="+mn-ea"/>
                <a:cs typeface="Times New Roman" panose="02020603050405020304" pitchFamily="18" charset="0"/>
              </a:rPr>
              <a:t>。</a:t>
            </a:r>
            <a:endParaRPr lang="en-US" altLang="zh-CN" sz="2800" dirty="0">
              <a:latin typeface="Times New Roman" panose="02020603050405020304" pitchFamily="18" charset="0"/>
              <a:ea typeface="+mn-ea"/>
              <a:cs typeface="Times New Roman" panose="02020603050405020304" pitchFamily="18" charset="0"/>
            </a:endParaRPr>
          </a:p>
          <a:p>
            <a:pPr marL="457200" indent="-457200" algn="just">
              <a:buSzPct val="90000"/>
              <a:buFont typeface="Wingdings" panose="05000000000000000000" pitchFamily="2" charset="2"/>
              <a:buChar char="Ø"/>
              <a:defRPr/>
            </a:pPr>
            <a:r>
              <a:rPr lang="zh-CN" altLang="en-US" sz="2800" dirty="0">
                <a:latin typeface="Times New Roman" panose="02020603050405020304" pitchFamily="18" charset="0"/>
                <a:ea typeface="+mn-ea"/>
                <a:cs typeface="Times New Roman" panose="02020603050405020304" pitchFamily="18" charset="0"/>
              </a:rPr>
              <a:t>若以序列和其他容器类型作为参数，如字符串和列表，为空时布尔值为</a:t>
            </a:r>
            <a:r>
              <a:rPr lang="en-US" altLang="zh-CN" sz="2800" dirty="0">
                <a:latin typeface="Times New Roman" panose="02020603050405020304" pitchFamily="18" charset="0"/>
                <a:ea typeface="+mn-ea"/>
                <a:cs typeface="Times New Roman" panose="02020603050405020304" pitchFamily="18" charset="0"/>
              </a:rPr>
              <a:t>False</a:t>
            </a:r>
            <a:r>
              <a:rPr lang="zh-CN" altLang="en-US" sz="2800" dirty="0">
                <a:latin typeface="Times New Roman" panose="02020603050405020304" pitchFamily="18" charset="0"/>
                <a:ea typeface="+mn-ea"/>
                <a:cs typeface="Times New Roman" panose="02020603050405020304" pitchFamily="18" charset="0"/>
              </a:rPr>
              <a:t>，非空时为</a:t>
            </a:r>
            <a:r>
              <a:rPr lang="en-US" altLang="zh-CN" sz="2800" dirty="0">
                <a:latin typeface="Times New Roman" panose="02020603050405020304" pitchFamily="18" charset="0"/>
                <a:ea typeface="+mn-ea"/>
                <a:cs typeface="Times New Roman" panose="02020603050405020304" pitchFamily="18" charset="0"/>
              </a:rPr>
              <a:t>True</a:t>
            </a:r>
            <a:r>
              <a:rPr lang="zh-CN" altLang="en-US" sz="2800" dirty="0">
                <a:latin typeface="Times New Roman" panose="02020603050405020304" pitchFamily="18" charset="0"/>
                <a:ea typeface="+mn-ea"/>
                <a:cs typeface="Times New Roman" panose="02020603050405020304" pitchFamily="18" charset="0"/>
              </a:rPr>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矩形 3"/>
          <p:cNvSpPr>
            <a:spLocks noChangeArrowheads="1"/>
          </p:cNvSpPr>
          <p:nvPr/>
        </p:nvSpPr>
        <p:spPr bwMode="auto">
          <a:xfrm>
            <a:off x="251520" y="503675"/>
            <a:ext cx="8640960" cy="757237"/>
          </a:xfrm>
          <a:prstGeom prst="rect">
            <a:avLst/>
          </a:prstGeom>
          <a:noFill/>
          <a:ln w="9525">
            <a:noFill/>
            <a:miter lim="800000"/>
          </a:ln>
        </p:spPr>
        <p:txBody>
          <a:bodyPr wrap="square">
            <a:spAutoFit/>
          </a:bodyPr>
          <a:lstStyle/>
          <a:p>
            <a:r>
              <a:rPr lang="zh-CN" altLang="en-US" sz="3600">
                <a:latin typeface="Times New Roman" panose="02020603050405020304" pitchFamily="18" charset="0"/>
                <a:cs typeface="Times New Roman" panose="02020603050405020304" pitchFamily="18" charset="0"/>
              </a:rPr>
              <a:t>数值类 </a:t>
            </a:r>
            <a:r>
              <a:rPr lang="en-US" altLang="zh-CN" sz="3600">
                <a:latin typeface="Times New Roman" panose="02020603050405020304" pitchFamily="18" charset="0"/>
                <a:cs typeface="Times New Roman" panose="02020603050405020304" pitchFamily="18" charset="0"/>
              </a:rPr>
              <a:t>-- </a:t>
            </a:r>
            <a:r>
              <a:rPr lang="zh-CN" altLang="en-US" sz="3600">
                <a:latin typeface="Times New Roman" panose="02020603050405020304" pitchFamily="18" charset="0"/>
                <a:cs typeface="Times New Roman" panose="02020603050405020304" pitchFamily="18" charset="0"/>
              </a:rPr>
              <a:t>整型</a:t>
            </a:r>
            <a:r>
              <a:rPr lang="en-US" altLang="zh-CN" sz="3600">
                <a:latin typeface="Times New Roman" panose="02020603050405020304" pitchFamily="18" charset="0"/>
                <a:cs typeface="Times New Roman" panose="02020603050405020304" pitchFamily="18" charset="0"/>
              </a:rPr>
              <a:t>(int)</a:t>
            </a:r>
            <a:r>
              <a:rPr lang="zh-CN" altLang="en-US" sz="3600">
                <a:latin typeface="Times New Roman" panose="02020603050405020304" pitchFamily="18" charset="0"/>
                <a:cs typeface="Times New Roman" panose="02020603050405020304" pitchFamily="18" charset="0"/>
              </a:rPr>
              <a:t>类</a:t>
            </a:r>
            <a:r>
              <a:rPr lang="en-US" altLang="zh-CN" sz="3600">
                <a:latin typeface="Times New Roman" panose="02020603050405020304" pitchFamily="18" charset="0"/>
                <a:cs typeface="Times New Roman" panose="02020603050405020304" pitchFamily="18" charset="0"/>
              </a:rPr>
              <a:t>:</a:t>
            </a:r>
            <a:endParaRPr lang="zh-CN" altLang="en-US" sz="3600">
              <a:latin typeface="Times New Roman" panose="02020603050405020304" pitchFamily="18" charset="0"/>
              <a:cs typeface="Times New Roman" panose="02020603050405020304" pitchFamily="18" charset="0"/>
            </a:endParaRPr>
          </a:p>
        </p:txBody>
      </p:sp>
      <p:sp>
        <p:nvSpPr>
          <p:cNvPr id="8195" name="矩形 4"/>
          <p:cNvSpPr>
            <a:spLocks noChangeArrowheads="1"/>
          </p:cNvSpPr>
          <p:nvPr/>
        </p:nvSpPr>
        <p:spPr bwMode="auto">
          <a:xfrm>
            <a:off x="0" y="1493838"/>
            <a:ext cx="9144000" cy="3711575"/>
          </a:xfrm>
          <a:prstGeom prst="rect">
            <a:avLst/>
          </a:prstGeom>
          <a:noFill/>
          <a:ln w="9525">
            <a:noFill/>
            <a:miter lim="800000"/>
          </a:ln>
        </p:spPr>
        <p:txBody>
          <a:bodyPr>
            <a:spAutoFit/>
          </a:bodyPr>
          <a:lstStyle/>
          <a:p>
            <a:pPr marL="457200" indent="-457200">
              <a:buSzPct val="90000"/>
              <a:buFont typeface="Wingdings" panose="05000000000000000000" pitchFamily="2" charset="2"/>
              <a:buChar char="Ø"/>
            </a:pPr>
            <a:r>
              <a:rPr lang="zh-CN" altLang="en-US" sz="2800">
                <a:latin typeface="Times New Roman" panose="02020603050405020304" pitchFamily="18" charset="0"/>
                <a:cs typeface="Times New Roman" panose="02020603050405020304" pitchFamily="18" charset="0"/>
              </a:rPr>
              <a:t>对于整型类，系统根据其值的大小自动选择内部表示</a:t>
            </a:r>
            <a:endParaRPr lang="en-US" altLang="zh-CN" sz="2800">
              <a:latin typeface="Times New Roman" panose="02020603050405020304" pitchFamily="18" charset="0"/>
              <a:cs typeface="Times New Roman" panose="02020603050405020304" pitchFamily="18" charset="0"/>
            </a:endParaRPr>
          </a:p>
          <a:p>
            <a:pPr marL="457200" indent="-457200">
              <a:buSzPct val="90000"/>
              <a:buFont typeface="Wingdings" panose="05000000000000000000" pitchFamily="2" charset="2"/>
              <a:buChar char="Ø"/>
            </a:pPr>
            <a:r>
              <a:rPr lang="zh-CN" altLang="en-US" sz="2800">
                <a:latin typeface="Times New Roman" panose="02020603050405020304" pitchFamily="18" charset="0"/>
                <a:cs typeface="Times New Roman" panose="02020603050405020304" pitchFamily="18" charset="0"/>
              </a:rPr>
              <a:t>整型的构造函数，</a:t>
            </a:r>
            <a:r>
              <a:rPr lang="en-US" altLang="zh-CN" sz="2800">
                <a:latin typeface="Times New Roman" panose="02020603050405020304" pitchFamily="18" charset="0"/>
                <a:cs typeface="Times New Roman" panose="02020603050405020304" pitchFamily="18" charset="0"/>
              </a:rPr>
              <a:t>int( )</a:t>
            </a:r>
            <a:r>
              <a:rPr lang="zh-CN" altLang="en-US" sz="2800">
                <a:latin typeface="Times New Roman" panose="02020603050405020304" pitchFamily="18" charset="0"/>
                <a:cs typeface="Times New Roman" panose="02020603050405020304" pitchFamily="18" charset="0"/>
              </a:rPr>
              <a:t>，返回一个默认为</a:t>
            </a:r>
            <a:r>
              <a:rPr lang="en-US" altLang="zh-CN" sz="2800">
                <a:latin typeface="Times New Roman" panose="02020603050405020304" pitchFamily="18" charset="0"/>
                <a:cs typeface="Times New Roman" panose="02020603050405020304" pitchFamily="18" charset="0"/>
              </a:rPr>
              <a:t>0</a:t>
            </a:r>
            <a:r>
              <a:rPr lang="zh-CN" altLang="en-US" sz="2800">
                <a:latin typeface="Times New Roman" panose="02020603050405020304" pitchFamily="18" charset="0"/>
                <a:cs typeface="Times New Roman" panose="02020603050405020304" pitchFamily="18" charset="0"/>
              </a:rPr>
              <a:t>的值。</a:t>
            </a:r>
            <a:endParaRPr lang="en-US" altLang="zh-CN" sz="2800">
              <a:latin typeface="Times New Roman" panose="02020603050405020304" pitchFamily="18" charset="0"/>
              <a:cs typeface="Times New Roman" panose="02020603050405020304" pitchFamily="18" charset="0"/>
            </a:endParaRPr>
          </a:p>
          <a:p>
            <a:pPr marL="457200" indent="-457200">
              <a:buSzPct val="90000"/>
              <a:buFont typeface="Wingdings" panose="05000000000000000000" pitchFamily="2" charset="2"/>
              <a:buChar char="Ø"/>
            </a:pPr>
            <a:r>
              <a:rPr lang="zh-CN" altLang="en-US" sz="2800" smtClean="0">
                <a:latin typeface="Times New Roman" panose="02020603050405020304" pitchFamily="18" charset="0"/>
                <a:cs typeface="Times New Roman" panose="02020603050405020304" pitchFamily="18" charset="0"/>
              </a:rPr>
              <a:t>构造</a:t>
            </a:r>
            <a:r>
              <a:rPr lang="zh-CN" altLang="en-US" sz="2800">
                <a:latin typeface="Times New Roman" panose="02020603050405020304" pitchFamily="18" charset="0"/>
                <a:cs typeface="Times New Roman" panose="02020603050405020304" pitchFamily="18" charset="0"/>
              </a:rPr>
              <a:t>函数可以用来构造一个基于另一个类型现有值的整型值。例如 </a:t>
            </a:r>
            <a:r>
              <a:rPr lang="en-US" altLang="zh-CN" sz="2800">
                <a:latin typeface="Times New Roman" panose="02020603050405020304" pitchFamily="18" charset="0"/>
                <a:cs typeface="Times New Roman" panose="02020603050405020304" pitchFamily="18" charset="0"/>
              </a:rPr>
              <a:t>int(3.14)</a:t>
            </a:r>
            <a:r>
              <a:rPr lang="zh-CN" altLang="en-US" sz="2800">
                <a:latin typeface="Times New Roman" panose="02020603050405020304" pitchFamily="18" charset="0"/>
                <a:cs typeface="Times New Roman" panose="02020603050405020304" pitchFamily="18" charset="0"/>
              </a:rPr>
              <a:t>产生的值为</a:t>
            </a:r>
            <a:r>
              <a:rPr lang="en-US" altLang="zh-CN" sz="2800">
                <a:latin typeface="Times New Roman" panose="02020603050405020304" pitchFamily="18" charset="0"/>
                <a:cs typeface="Times New Roman" panose="02020603050405020304" pitchFamily="18" charset="0"/>
              </a:rPr>
              <a:t>3</a:t>
            </a:r>
          </a:p>
          <a:p>
            <a:pPr marL="457200" indent="-457200">
              <a:buSzPct val="90000"/>
              <a:buFont typeface="Wingdings" panose="05000000000000000000" pitchFamily="2" charset="2"/>
              <a:buChar char="Ø"/>
            </a:pPr>
            <a:r>
              <a:rPr lang="zh-CN" altLang="en-US" sz="2800">
                <a:latin typeface="Times New Roman" panose="02020603050405020304" pitchFamily="18" charset="0"/>
                <a:cs typeface="Times New Roman" panose="02020603050405020304" pitchFamily="18" charset="0"/>
              </a:rPr>
              <a:t>构造函数也可以用来分析一个被假定为表示整型值的字符串。例如，</a:t>
            </a:r>
            <a:r>
              <a:rPr lang="en-US" altLang="zh-CN" sz="2800">
                <a:latin typeface="Times New Roman" panose="02020603050405020304" pitchFamily="18" charset="0"/>
                <a:cs typeface="Times New Roman" panose="02020603050405020304" pitchFamily="18" charset="0"/>
              </a:rPr>
              <a:t>int(‘123')</a:t>
            </a:r>
            <a:r>
              <a:rPr lang="zh-CN" altLang="en-US" sz="2800">
                <a:latin typeface="Times New Roman" panose="02020603050405020304" pitchFamily="18" charset="0"/>
                <a:cs typeface="Times New Roman" panose="02020603050405020304" pitchFamily="18" charset="0"/>
              </a:rPr>
              <a:t> 产生该字符串表示的整型值</a:t>
            </a:r>
            <a:r>
              <a:rPr lang="en-US" altLang="zh-CN" sz="2800">
                <a:latin typeface="Times New Roman" panose="02020603050405020304" pitchFamily="18" charset="0"/>
                <a:cs typeface="Times New Roman" panose="02020603050405020304" pitchFamily="18" charset="0"/>
              </a:rPr>
              <a:t>123</a:t>
            </a:r>
            <a:r>
              <a:rPr lang="zh-CN" altLang="en-US" sz="2800">
                <a:latin typeface="Times New Roman" panose="02020603050405020304" pitchFamily="18" charset="0"/>
                <a:cs typeface="Times New Roman" panose="02020603050405020304" pitchFamily="18" charset="0"/>
              </a:rPr>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矩形 3"/>
          <p:cNvSpPr>
            <a:spLocks noChangeArrowheads="1"/>
          </p:cNvSpPr>
          <p:nvPr/>
        </p:nvSpPr>
        <p:spPr bwMode="auto">
          <a:xfrm>
            <a:off x="0" y="414338"/>
            <a:ext cx="9144000" cy="757237"/>
          </a:xfrm>
          <a:prstGeom prst="rect">
            <a:avLst/>
          </a:prstGeom>
          <a:noFill/>
          <a:ln w="9525">
            <a:noFill/>
            <a:miter lim="800000"/>
          </a:ln>
        </p:spPr>
        <p:txBody>
          <a:bodyPr>
            <a:spAutoFit/>
          </a:bodyPr>
          <a:lstStyle/>
          <a:p>
            <a:r>
              <a:rPr lang="zh-CN" altLang="en-US" sz="3600">
                <a:latin typeface="Times New Roman" panose="02020603050405020304" pitchFamily="18" charset="0"/>
                <a:cs typeface="Times New Roman" panose="02020603050405020304" pitchFamily="18" charset="0"/>
              </a:rPr>
              <a:t>数值类 </a:t>
            </a:r>
            <a:r>
              <a:rPr lang="en-US" altLang="zh-CN" sz="3600">
                <a:latin typeface="Times New Roman" panose="02020603050405020304" pitchFamily="18" charset="0"/>
                <a:cs typeface="Times New Roman" panose="02020603050405020304" pitchFamily="18" charset="0"/>
              </a:rPr>
              <a:t>-- </a:t>
            </a:r>
            <a:r>
              <a:rPr lang="zh-CN" altLang="en-US" sz="3600">
                <a:latin typeface="Times New Roman" panose="02020603050405020304" pitchFamily="18" charset="0"/>
                <a:cs typeface="Times New Roman" panose="02020603050405020304" pitchFamily="18" charset="0"/>
              </a:rPr>
              <a:t>浮点型</a:t>
            </a:r>
            <a:r>
              <a:rPr lang="en-US" altLang="zh-CN" sz="3600">
                <a:latin typeface="Times New Roman" panose="02020603050405020304" pitchFamily="18" charset="0"/>
                <a:cs typeface="Times New Roman" panose="02020603050405020304" pitchFamily="18" charset="0"/>
              </a:rPr>
              <a:t>(float)</a:t>
            </a:r>
            <a:r>
              <a:rPr lang="zh-CN" altLang="en-US" sz="3600">
                <a:latin typeface="Times New Roman" panose="02020603050405020304" pitchFamily="18" charset="0"/>
                <a:cs typeface="Times New Roman" panose="02020603050405020304" pitchFamily="18" charset="0"/>
              </a:rPr>
              <a:t>类</a:t>
            </a:r>
            <a:r>
              <a:rPr lang="en-US" altLang="zh-CN" sz="3600">
                <a:latin typeface="Times New Roman" panose="02020603050405020304" pitchFamily="18" charset="0"/>
                <a:cs typeface="Times New Roman" panose="02020603050405020304" pitchFamily="18" charset="0"/>
              </a:rPr>
              <a:t>:</a:t>
            </a:r>
            <a:endParaRPr lang="zh-CN" altLang="en-US" sz="3600">
              <a:latin typeface="Times New Roman" panose="02020603050405020304" pitchFamily="18" charset="0"/>
              <a:cs typeface="Times New Roman" panose="02020603050405020304" pitchFamily="18" charset="0"/>
            </a:endParaRPr>
          </a:p>
        </p:txBody>
      </p:sp>
      <p:sp>
        <p:nvSpPr>
          <p:cNvPr id="9219" name="矩形 4"/>
          <p:cNvSpPr>
            <a:spLocks noChangeArrowheads="1"/>
          </p:cNvSpPr>
          <p:nvPr/>
        </p:nvSpPr>
        <p:spPr bwMode="auto">
          <a:xfrm>
            <a:off x="0" y="1171575"/>
            <a:ext cx="9144000" cy="5262563"/>
          </a:xfrm>
          <a:prstGeom prst="rect">
            <a:avLst/>
          </a:prstGeom>
          <a:noFill/>
          <a:ln w="9525">
            <a:noFill/>
            <a:miter lim="800000"/>
          </a:ln>
        </p:spPr>
        <p:txBody>
          <a:bodyPr>
            <a:spAutoFit/>
          </a:bodyPr>
          <a:lstStyle/>
          <a:p>
            <a:pPr marL="457200" indent="-457200">
              <a:buSzPct val="90000"/>
              <a:buFont typeface="Wingdings" panose="05000000000000000000" pitchFamily="2" charset="2"/>
              <a:buChar char="Ø"/>
            </a:pPr>
            <a:r>
              <a:rPr lang="zh-CN" altLang="en-US" sz="2800">
                <a:latin typeface="Times New Roman" panose="02020603050405020304" pitchFamily="18" charset="0"/>
                <a:cs typeface="Times New Roman" panose="02020603050405020304" pitchFamily="18" charset="0"/>
              </a:rPr>
              <a:t>使用固定精度表示形式。其精度更类似于</a:t>
            </a:r>
            <a:r>
              <a:rPr lang="en-US" altLang="zh-CN" sz="2800">
                <a:latin typeface="Times New Roman" panose="02020603050405020304" pitchFamily="18" charset="0"/>
                <a:cs typeface="Times New Roman" panose="02020603050405020304" pitchFamily="18" charset="0"/>
              </a:rPr>
              <a:t>java</a:t>
            </a:r>
            <a:r>
              <a:rPr lang="zh-CN" altLang="en-US" sz="2800">
                <a:latin typeface="Times New Roman" panose="02020603050405020304" pitchFamily="18" charset="0"/>
                <a:cs typeface="Times New Roman" panose="02020603050405020304" pitchFamily="18" charset="0"/>
              </a:rPr>
              <a:t>和</a:t>
            </a:r>
            <a:r>
              <a:rPr lang="en-US" altLang="zh-CN" sz="2800">
                <a:latin typeface="Times New Roman" panose="02020603050405020304" pitchFamily="18" charset="0"/>
                <a:cs typeface="Times New Roman" panose="02020603050405020304" pitchFamily="18" charset="0"/>
              </a:rPr>
              <a:t>C++</a:t>
            </a:r>
            <a:r>
              <a:rPr lang="zh-CN" altLang="en-US" sz="2800">
                <a:latin typeface="Times New Roman" panose="02020603050405020304" pitchFamily="18" charset="0"/>
                <a:cs typeface="Times New Roman" panose="02020603050405020304" pitchFamily="18" charset="0"/>
              </a:rPr>
              <a:t>的双精度浮点数整型的构造函数</a:t>
            </a:r>
            <a:endParaRPr lang="en-US" altLang="zh-CN" sz="2800">
              <a:latin typeface="Times New Roman" panose="02020603050405020304" pitchFamily="18" charset="0"/>
              <a:cs typeface="Times New Roman" panose="02020603050405020304" pitchFamily="18" charset="0"/>
            </a:endParaRPr>
          </a:p>
          <a:p>
            <a:pPr marL="457200" indent="-457200">
              <a:buSzPct val="90000"/>
              <a:buFont typeface="Wingdings" panose="05000000000000000000" pitchFamily="2" charset="2"/>
              <a:buChar char="Ø"/>
            </a:pPr>
            <a:r>
              <a:rPr lang="zh-CN" altLang="en-US" sz="2800">
                <a:latin typeface="Times New Roman" panose="02020603050405020304" pitchFamily="18" charset="0"/>
                <a:cs typeface="Times New Roman" panose="02020603050405020304" pitchFamily="18" charset="0"/>
              </a:rPr>
              <a:t>形如</a:t>
            </a:r>
            <a:r>
              <a:rPr lang="en-US" altLang="zh-CN" sz="2800">
                <a:latin typeface="Times New Roman" panose="02020603050405020304" pitchFamily="18" charset="0"/>
                <a:cs typeface="Times New Roman" panose="02020603050405020304" pitchFamily="18" charset="0"/>
              </a:rPr>
              <a:t>float( )</a:t>
            </a:r>
            <a:r>
              <a:rPr lang="zh-CN" altLang="en-US" sz="2800">
                <a:latin typeface="Times New Roman" panose="02020603050405020304" pitchFamily="18" charset="0"/>
                <a:cs typeface="Times New Roman" panose="02020603050405020304" pitchFamily="18" charset="0"/>
              </a:rPr>
              <a:t>的构造函数的返回值为</a:t>
            </a:r>
            <a:r>
              <a:rPr lang="en-US" altLang="zh-CN" sz="2800">
                <a:latin typeface="Times New Roman" panose="02020603050405020304" pitchFamily="18" charset="0"/>
                <a:cs typeface="Times New Roman" panose="02020603050405020304" pitchFamily="18" charset="0"/>
              </a:rPr>
              <a:t>0</a:t>
            </a:r>
            <a:r>
              <a:rPr lang="zh-CN" altLang="en-US" sz="2800">
                <a:latin typeface="Times New Roman" panose="02020603050405020304" pitchFamily="18" charset="0"/>
                <a:cs typeface="Times New Roman" panose="02020603050405020304" pitchFamily="18" charset="0"/>
              </a:rPr>
              <a:t>。</a:t>
            </a:r>
            <a:endParaRPr lang="en-US" altLang="zh-CN" sz="2800">
              <a:latin typeface="Times New Roman" panose="02020603050405020304" pitchFamily="18" charset="0"/>
              <a:cs typeface="Times New Roman" panose="02020603050405020304" pitchFamily="18" charset="0"/>
            </a:endParaRPr>
          </a:p>
          <a:p>
            <a:pPr marL="457200" indent="-457200">
              <a:buSzPct val="90000"/>
              <a:buFont typeface="Wingdings" panose="05000000000000000000" pitchFamily="2" charset="2"/>
              <a:buChar char="Ø"/>
            </a:pPr>
            <a:r>
              <a:rPr lang="zh-CN" altLang="en-US" sz="2800">
                <a:latin typeface="Times New Roman" panose="02020603050405020304" pitchFamily="18" charset="0"/>
                <a:cs typeface="Times New Roman" panose="02020603050405020304" pitchFamily="18" charset="0"/>
              </a:rPr>
              <a:t>当给定参数时，构造函数尝试返回等价的浮点值。例如，调用</a:t>
            </a:r>
            <a:r>
              <a:rPr lang="en-US" altLang="zh-CN" sz="2800">
                <a:latin typeface="Times New Roman" panose="02020603050405020304" pitchFamily="18" charset="0"/>
                <a:cs typeface="Times New Roman" panose="02020603050405020304" pitchFamily="18" charset="0"/>
              </a:rPr>
              <a:t>float(2)</a:t>
            </a:r>
            <a:r>
              <a:rPr lang="zh-CN" altLang="en-US" sz="2800">
                <a:latin typeface="Times New Roman" panose="02020603050405020304" pitchFamily="18" charset="0"/>
                <a:cs typeface="Times New Roman" panose="02020603050405020304" pitchFamily="18" charset="0"/>
              </a:rPr>
              <a:t>返回浮点值</a:t>
            </a:r>
            <a:r>
              <a:rPr lang="en-US" altLang="zh-CN" sz="2800">
                <a:latin typeface="Times New Roman" panose="02020603050405020304" pitchFamily="18" charset="0"/>
                <a:cs typeface="Times New Roman" panose="02020603050405020304" pitchFamily="18" charset="0"/>
              </a:rPr>
              <a:t>2.0</a:t>
            </a:r>
            <a:r>
              <a:rPr lang="zh-CN" altLang="en-US" sz="2800">
                <a:latin typeface="Times New Roman" panose="02020603050405020304" pitchFamily="18" charset="0"/>
                <a:cs typeface="Times New Roman" panose="02020603050405020304" pitchFamily="18" charset="0"/>
              </a:rPr>
              <a:t>。</a:t>
            </a:r>
            <a:endParaRPr lang="en-US" altLang="zh-CN" sz="2800">
              <a:latin typeface="Times New Roman" panose="02020603050405020304" pitchFamily="18" charset="0"/>
              <a:cs typeface="Times New Roman" panose="02020603050405020304" pitchFamily="18" charset="0"/>
            </a:endParaRPr>
          </a:p>
          <a:p>
            <a:pPr marL="457200" indent="-457200">
              <a:buSzPct val="90000"/>
              <a:buFont typeface="Wingdings" panose="05000000000000000000" pitchFamily="2" charset="2"/>
              <a:buChar char="Ø"/>
            </a:pPr>
            <a:r>
              <a:rPr lang="zh-CN" altLang="en-US" sz="2800">
                <a:latin typeface="Times New Roman" panose="02020603050405020304" pitchFamily="18" charset="0"/>
                <a:cs typeface="Times New Roman" panose="02020603050405020304" pitchFamily="18" charset="0"/>
              </a:rPr>
              <a:t>若构造函数的参数是一个字符串，如</a:t>
            </a:r>
            <a:r>
              <a:rPr lang="en-US" altLang="zh-CN" sz="2800">
                <a:latin typeface="Times New Roman" panose="02020603050405020304" pitchFamily="18" charset="0"/>
                <a:cs typeface="Times New Roman" panose="02020603050405020304" pitchFamily="18" charset="0"/>
              </a:rPr>
              <a:t>float( ‘3.14’)</a:t>
            </a:r>
            <a:r>
              <a:rPr lang="zh-CN" altLang="en-US" sz="2800">
                <a:latin typeface="Times New Roman" panose="02020603050405020304" pitchFamily="18" charset="0"/>
                <a:cs typeface="Times New Roman" panose="02020603050405020304" pitchFamily="18" charset="0"/>
              </a:rPr>
              <a:t>返回浮点值</a:t>
            </a:r>
            <a:r>
              <a:rPr lang="en-US" altLang="zh-CN" sz="2800">
                <a:latin typeface="Times New Roman" panose="02020603050405020304" pitchFamily="18" charset="0"/>
                <a:cs typeface="Times New Roman" panose="02020603050405020304" pitchFamily="18" charset="0"/>
              </a:rPr>
              <a:t>3.14</a:t>
            </a:r>
          </a:p>
          <a:p>
            <a:pPr marL="457200" indent="-457200">
              <a:buSzPct val="90000"/>
              <a:buFont typeface="Wingdings" panose="05000000000000000000" pitchFamily="2" charset="2"/>
              <a:buChar char="Ø"/>
            </a:pPr>
            <a:r>
              <a:rPr lang="zh-CN" altLang="en-US" sz="2800">
                <a:latin typeface="Times New Roman" panose="02020603050405020304" pitchFamily="18" charset="0"/>
                <a:cs typeface="Times New Roman" panose="02020603050405020304" pitchFamily="18" charset="0"/>
              </a:rPr>
              <a:t>浮点数的表示精度可由</a:t>
            </a:r>
            <a:r>
              <a:rPr lang="en-US" altLang="zh-CN" sz="2800">
                <a:latin typeface="Times New Roman" panose="02020603050405020304" pitchFamily="18" charset="0"/>
                <a:cs typeface="Times New Roman" panose="02020603050405020304" pitchFamily="18" charset="0"/>
              </a:rPr>
              <a:t>round()</a:t>
            </a:r>
            <a:r>
              <a:rPr lang="zh-CN" altLang="en-US" sz="2800">
                <a:latin typeface="Times New Roman" panose="02020603050405020304" pitchFamily="18" charset="0"/>
                <a:cs typeface="Times New Roman" panose="02020603050405020304" pitchFamily="18" charset="0"/>
              </a:rPr>
              <a:t>函数来指定。如：</a:t>
            </a:r>
            <a:r>
              <a:rPr lang="en-US" altLang="zh-CN" sz="2800">
                <a:latin typeface="Times New Roman" panose="02020603050405020304" pitchFamily="18" charset="0"/>
                <a:cs typeface="Times New Roman" panose="02020603050405020304" pitchFamily="18" charset="0"/>
              </a:rPr>
              <a:t>round ( ‘3.1415926’, 2)</a:t>
            </a:r>
            <a:r>
              <a:rPr lang="zh-CN" altLang="en-US" sz="2800">
                <a:latin typeface="Times New Roman" panose="02020603050405020304" pitchFamily="18" charset="0"/>
                <a:cs typeface="Times New Roman" panose="02020603050405020304" pitchFamily="18" charset="0"/>
              </a:rPr>
              <a:t>返回浮点值</a:t>
            </a:r>
            <a:r>
              <a:rPr lang="en-US" altLang="zh-CN" sz="2800">
                <a:latin typeface="Times New Roman" panose="02020603050405020304" pitchFamily="18" charset="0"/>
                <a:cs typeface="Times New Roman" panose="02020603050405020304" pitchFamily="18" charset="0"/>
              </a:rPr>
              <a:t>3.14</a:t>
            </a:r>
          </a:p>
          <a:p>
            <a:pPr marL="457200" indent="-457200">
              <a:buClr>
                <a:srgbClr val="FF0000"/>
              </a:buClr>
              <a:buSzPct val="75000"/>
              <a:buFont typeface="Wingdings" panose="05000000000000000000" pitchFamily="2" charset="2"/>
              <a:buChar char="n"/>
            </a:pPr>
            <a:endParaRPr lang="zh-CN" altLang="en-US" sz="28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p:cNvSpPr/>
          <p:nvPr/>
        </p:nvSpPr>
        <p:spPr>
          <a:xfrm>
            <a:off x="206515" y="466517"/>
            <a:ext cx="4940300" cy="757238"/>
          </a:xfrm>
          <a:prstGeom prst="rect">
            <a:avLst/>
          </a:prstGeom>
        </p:spPr>
        <p:txBody>
          <a:bodyPr wrap="none">
            <a:spAutoFit/>
          </a:bodyPr>
          <a:lstStyle/>
          <a:p>
            <a:pPr>
              <a:defRPr/>
            </a:pPr>
            <a:r>
              <a:rPr lang="zh-CN" altLang="en-US"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序列类型 </a:t>
            </a:r>
            <a:r>
              <a:rPr lang="en-US" altLang="zh-CN"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zh-CN" altLang="en-US"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列表</a:t>
            </a:r>
            <a:r>
              <a:rPr lang="en-US" altLang="zh-CN"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(list)</a:t>
            </a:r>
            <a:r>
              <a:rPr lang="zh-CN" altLang="en-US"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类</a:t>
            </a:r>
          </a:p>
        </p:txBody>
      </p:sp>
      <p:sp>
        <p:nvSpPr>
          <p:cNvPr id="7" name="矩形 6"/>
          <p:cNvSpPr/>
          <p:nvPr/>
        </p:nvSpPr>
        <p:spPr>
          <a:xfrm>
            <a:off x="206515" y="1223755"/>
            <a:ext cx="8659812" cy="3194721"/>
          </a:xfrm>
          <a:prstGeom prst="rect">
            <a:avLst/>
          </a:prstGeom>
        </p:spPr>
        <p:txBody>
          <a:bodyPr>
            <a:spAutoFit/>
          </a:bodyPr>
          <a:lstStyle/>
          <a:p>
            <a:pPr marL="457200" indent="-457200" algn="just">
              <a:buSzPct val="90000"/>
              <a:buFont typeface="Wingdings" panose="05000000000000000000" pitchFamily="2" charset="2"/>
              <a:buChar char="Ø"/>
              <a:defRPr/>
            </a:pPr>
            <a:r>
              <a:rPr lang="zh-CN" altLang="en-US"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列表实例用来存储有序</a:t>
            </a:r>
            <a:r>
              <a:rPr lang="zh-CN" altLang="en-US" sz="28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序列</a:t>
            </a:r>
            <a:r>
              <a:rPr lang="zh-CN" altLang="en-US" sz="280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的对象</a:t>
            </a:r>
            <a:r>
              <a:rPr lang="zh-CN" altLang="en-US"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altLang="zh-C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457200" indent="-457200" algn="just">
              <a:buSzPct val="90000"/>
              <a:buFont typeface="Wingdings" panose="05000000000000000000" pitchFamily="2" charset="2"/>
              <a:buChar char="Ø"/>
              <a:defRPr/>
            </a:pPr>
            <a:r>
              <a:rPr lang="zh-CN" altLang="en-US"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列表的元素可以是任意对象（包括</a:t>
            </a:r>
            <a:r>
              <a:rPr lang="en-US" altLang="zh-C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None</a:t>
            </a:r>
            <a:r>
              <a:rPr lang="zh-CN" altLang="en-US"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对象）。</a:t>
            </a:r>
            <a:endParaRPr lang="en-US" altLang="zh-C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457200" indent="-457200" algn="just">
              <a:buSzPct val="90000"/>
              <a:buFont typeface="Wingdings" panose="05000000000000000000" pitchFamily="2" charset="2"/>
              <a:buChar char="Ø"/>
              <a:defRPr/>
            </a:pPr>
            <a:r>
              <a:rPr lang="zh-CN" altLang="en-US"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一个长度为</a:t>
            </a:r>
            <a:r>
              <a:rPr lang="en-US" altLang="zh-C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zh-CN" altLang="en-US"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的列表中的元素的索引从</a:t>
            </a:r>
            <a:r>
              <a:rPr lang="en-US" altLang="zh-C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0</a:t>
            </a:r>
            <a:r>
              <a:rPr lang="zh-CN" altLang="en-US"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到</a:t>
            </a:r>
            <a:r>
              <a:rPr lang="en-US" altLang="zh-C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N−1</a:t>
            </a:r>
            <a:r>
              <a:rPr lang="zh-CN" altLang="en-US"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altLang="zh-C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457200" indent="-457200" algn="just">
              <a:buSzPct val="90000"/>
              <a:buFont typeface="Wingdings" panose="05000000000000000000" pitchFamily="2" charset="2"/>
              <a:buChar char="Ø"/>
              <a:defRPr/>
            </a:pPr>
            <a:r>
              <a:rPr lang="en-US" altLang="zh-C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Python</a:t>
            </a:r>
            <a:r>
              <a:rPr lang="zh-CN" altLang="en-US" sz="28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使用</a:t>
            </a:r>
            <a:r>
              <a:rPr lang="zh-CN" altLang="en-US" sz="280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字符‘</a:t>
            </a:r>
            <a:r>
              <a:rPr lang="en-US" altLang="zh-CN" sz="28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280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’和‘</a:t>
            </a:r>
            <a:r>
              <a:rPr lang="en-US" altLang="zh-CN" sz="28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280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’作为</a:t>
            </a:r>
            <a:r>
              <a:rPr lang="zh-CN" altLang="en-US"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列表文字的界定符，例如：</a:t>
            </a:r>
            <a:r>
              <a:rPr lang="en-US" altLang="zh-C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primes =</a:t>
            </a:r>
            <a:r>
              <a:rPr lang="zh-CN" altLang="en-US"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[2,3,5,7,11,13,17,19,23,29,31</a:t>
            </a:r>
            <a:r>
              <a:rPr lang="en-US" altLang="zh-CN" sz="28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280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28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zh-CN" altLang="en-US" sz="280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’本身</a:t>
            </a:r>
            <a:r>
              <a:rPr lang="zh-CN" altLang="en-US"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是一个空的列表。</a:t>
            </a:r>
            <a:endParaRPr lang="en-US" altLang="zh-C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0244" name="Picture 2"/>
          <p:cNvPicPr>
            <a:picLocks noChangeAspect="1" noChangeArrowheads="1"/>
          </p:cNvPicPr>
          <p:nvPr/>
        </p:nvPicPr>
        <p:blipFill>
          <a:blip r:embed="rId2" cstate="print"/>
          <a:srcRect/>
          <a:stretch>
            <a:fillRect/>
          </a:stretch>
        </p:blipFill>
        <p:spPr bwMode="auto">
          <a:xfrm>
            <a:off x="1076465" y="4779150"/>
            <a:ext cx="6919912" cy="1508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p:cNvSpPr/>
          <p:nvPr/>
        </p:nvSpPr>
        <p:spPr>
          <a:xfrm>
            <a:off x="295133" y="548680"/>
            <a:ext cx="5404043" cy="757130"/>
          </a:xfrm>
          <a:prstGeom prst="rect">
            <a:avLst/>
          </a:prstGeom>
        </p:spPr>
        <p:txBody>
          <a:bodyPr wrap="none">
            <a:spAutoFit/>
          </a:bodyPr>
          <a:lstStyle/>
          <a:p>
            <a:pPr>
              <a:defRPr/>
            </a:pPr>
            <a:r>
              <a:rPr lang="zh-CN" altLang="en-US"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序列类型 </a:t>
            </a:r>
            <a:r>
              <a:rPr lang="en-US" altLang="zh-CN"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zh-CN" altLang="en-US"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列表</a:t>
            </a:r>
            <a:r>
              <a:rPr lang="en-US" altLang="zh-CN"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(list</a:t>
            </a:r>
            <a:r>
              <a:rPr lang="en-US" altLang="zh-CN" sz="36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360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类</a:t>
            </a:r>
            <a:r>
              <a:rPr lang="en-US" altLang="zh-CN" sz="360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360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续</a:t>
            </a:r>
            <a:endParaRPr lang="zh-CN" altLang="en-US"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 name="矩形 6"/>
          <p:cNvSpPr/>
          <p:nvPr/>
        </p:nvSpPr>
        <p:spPr>
          <a:xfrm>
            <a:off x="0" y="1538790"/>
            <a:ext cx="9143999" cy="3970318"/>
          </a:xfrm>
          <a:prstGeom prst="rect">
            <a:avLst/>
          </a:prstGeom>
        </p:spPr>
        <p:txBody>
          <a:bodyPr wrap="square">
            <a:spAutoFit/>
          </a:bodyPr>
          <a:lstStyle/>
          <a:p>
            <a:pPr marL="457200" indent="-457200">
              <a:lnSpc>
                <a:spcPct val="150000"/>
              </a:lnSpc>
              <a:buSzPct val="92000"/>
              <a:buFont typeface="Wingdings" panose="05000000000000000000" pitchFamily="2" charset="2"/>
              <a:buChar char="Ø"/>
              <a:defRPr/>
            </a:pPr>
            <a:r>
              <a:rPr lang="zh-CN" altLang="en-US"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可变长度、异构、任意嵌套</a:t>
            </a:r>
            <a:endParaRPr lang="en-US" altLang="zh-C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457200" indent="-457200">
              <a:lnSpc>
                <a:spcPct val="150000"/>
              </a:lnSpc>
              <a:buSzPct val="92000"/>
              <a:buFont typeface="Wingdings" panose="05000000000000000000" pitchFamily="2" charset="2"/>
              <a:buChar char="Ø"/>
              <a:defRPr/>
            </a:pPr>
            <a:r>
              <a:rPr lang="en-US" altLang="zh-C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list( )</a:t>
            </a:r>
            <a:r>
              <a:rPr lang="zh-CN" altLang="en-US"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构造函数默认产生空列表。</a:t>
            </a:r>
            <a:r>
              <a:rPr lang="en-US" altLang="zh-C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list</a:t>
            </a:r>
            <a:r>
              <a:rPr lang="zh-CN" altLang="en-US"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函数的参数是任何可以接受的可迭代类型，用于产生新的列表实例。</a:t>
            </a:r>
            <a:endParaRPr lang="en-US" altLang="zh-C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457200" indent="-457200">
              <a:lnSpc>
                <a:spcPct val="150000"/>
              </a:lnSpc>
              <a:buSzPct val="92000"/>
              <a:buFont typeface="Wingdings" panose="05000000000000000000" pitchFamily="2" charset="2"/>
              <a:buChar char="Ø"/>
              <a:defRPr/>
            </a:pPr>
            <a:r>
              <a:rPr lang="zh-CN" altLang="en-US"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列表可以进行基于下标的操作（</a:t>
            </a:r>
            <a:r>
              <a:rPr lang="zh-CN" altLang="en-US" sz="28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与</a:t>
            </a:r>
            <a:r>
              <a:rPr lang="en-US" altLang="zh-CN" sz="280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zh-CN" altLang="en-US" sz="280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中</a:t>
            </a:r>
            <a:r>
              <a:rPr lang="zh-CN" altLang="en-US"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数组类似）</a:t>
            </a:r>
            <a:endParaRPr lang="en-US" altLang="zh-C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457200" indent="-457200">
              <a:lnSpc>
                <a:spcPct val="150000"/>
              </a:lnSpc>
              <a:buSzPct val="92000"/>
              <a:buFont typeface="Wingdings" panose="05000000000000000000" pitchFamily="2" charset="2"/>
              <a:buChar char="Ø"/>
              <a:defRPr/>
            </a:pPr>
            <a:r>
              <a:rPr lang="zh-CN" altLang="en-US"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在概念上，可以将列表视为广义表数据结构</a:t>
            </a:r>
            <a:endParaRPr lang="en-US" altLang="zh-C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457200" indent="-457200">
              <a:lnSpc>
                <a:spcPct val="150000"/>
              </a:lnSpc>
              <a:buSzPct val="92000"/>
              <a:buFont typeface="Wingdings" panose="05000000000000000000" pitchFamily="2" charset="2"/>
              <a:buChar char="Ø"/>
              <a:defRPr/>
            </a:pPr>
            <a:r>
              <a:rPr lang="zh-CN" altLang="en-US"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在很多情况下，列表可以替代链表</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p:cNvSpPr/>
          <p:nvPr/>
        </p:nvSpPr>
        <p:spPr>
          <a:xfrm>
            <a:off x="206515" y="458900"/>
            <a:ext cx="7888288" cy="757238"/>
          </a:xfrm>
          <a:prstGeom prst="rect">
            <a:avLst/>
          </a:prstGeom>
        </p:spPr>
        <p:txBody>
          <a:bodyPr>
            <a:spAutoFit/>
          </a:bodyPr>
          <a:lstStyle/>
          <a:p>
            <a:pPr>
              <a:defRPr/>
            </a:pPr>
            <a:r>
              <a:rPr lang="zh-CN" altLang="en-US"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序列类型 </a:t>
            </a:r>
            <a:r>
              <a:rPr lang="en-US" altLang="zh-CN"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zh-CN" altLang="en-US"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元组</a:t>
            </a:r>
            <a:r>
              <a:rPr lang="en-US" altLang="zh-CN"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(tuple)</a:t>
            </a:r>
            <a:r>
              <a:rPr lang="zh-CN" altLang="en-US"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类</a:t>
            </a:r>
            <a:r>
              <a:rPr lang="en-US" altLang="zh-CN"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zh-CN" altLang="en-US"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 name="矩形 6"/>
          <p:cNvSpPr/>
          <p:nvPr/>
        </p:nvSpPr>
        <p:spPr>
          <a:xfrm>
            <a:off x="185095" y="1232126"/>
            <a:ext cx="8937485" cy="4745915"/>
          </a:xfrm>
          <a:prstGeom prst="rect">
            <a:avLst/>
          </a:prstGeom>
        </p:spPr>
        <p:txBody>
          <a:bodyPr wrap="square">
            <a:spAutoFit/>
          </a:bodyPr>
          <a:lstStyle/>
          <a:p>
            <a:pPr marL="457200" indent="-457200">
              <a:buSzPct val="92000"/>
              <a:buFont typeface="Wingdings" panose="05000000000000000000" pitchFamily="2" charset="2"/>
              <a:buChar char="Ø"/>
              <a:defRPr/>
            </a:pPr>
            <a:r>
              <a:rPr lang="zh-CN" altLang="en-US"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元组类提供了一个序列的不可变版本，因此它的实例有一个内部表示，可能比列表更精简。</a:t>
            </a:r>
            <a:endParaRPr lang="en-US" altLang="zh-C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457200" indent="-457200">
              <a:buSzPct val="92000"/>
              <a:buFont typeface="Wingdings" panose="05000000000000000000" pitchFamily="2" charset="2"/>
              <a:buChar char="Ø"/>
              <a:defRPr/>
            </a:pPr>
            <a:r>
              <a:rPr lang="en-US" altLang="zh-CN" sz="28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Python</a:t>
            </a:r>
            <a:r>
              <a:rPr lang="zh-CN" altLang="en-US" sz="280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使用‘</a:t>
            </a:r>
            <a:r>
              <a:rPr lang="en-US" altLang="zh-CN" sz="28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zh-CN" altLang="en-US" sz="280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’符号</a:t>
            </a:r>
            <a:r>
              <a:rPr lang="zh-CN" altLang="en-US"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来界定一个列表，圆括号来界定一个</a:t>
            </a:r>
            <a:r>
              <a:rPr lang="zh-CN" altLang="en-US" sz="28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元组</a:t>
            </a:r>
            <a:r>
              <a:rPr lang="zh-CN" altLang="en-US" sz="280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28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zh-CN" altLang="en-US" sz="280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a:t>
            </a:r>
            <a:r>
              <a:rPr lang="zh-CN" altLang="en-US"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一个空元组。</a:t>
            </a:r>
            <a:endParaRPr lang="en-US" altLang="zh-C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457200" indent="-457200">
              <a:buSzPct val="92000"/>
              <a:buFont typeface="Wingdings" panose="05000000000000000000" pitchFamily="2" charset="2"/>
              <a:buChar char="Ø"/>
              <a:defRPr/>
            </a:pPr>
            <a:r>
              <a:rPr lang="zh-CN" altLang="en-US"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有一个重要的微妙之处。为了表示元组的长度，必须在括号内元素的后面放置逗号</a:t>
            </a:r>
            <a:r>
              <a:rPr lang="zh-CN" altLang="en-US" sz="28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280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如 </a:t>
            </a:r>
            <a:r>
              <a:rPr lang="en-US" altLang="zh-CN" sz="280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28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17</a:t>
            </a:r>
            <a:r>
              <a:rPr lang="en-US" altLang="zh-CN" sz="280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zh-CN" altLang="en-US" sz="280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a:t>
            </a:r>
            <a:r>
              <a:rPr lang="zh-CN" altLang="en-US"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一个单元素元组。</a:t>
            </a:r>
            <a:endParaRPr lang="en-US" altLang="zh-C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457200" indent="-457200">
              <a:buSzPct val="92000"/>
              <a:buFont typeface="Wingdings" panose="05000000000000000000" pitchFamily="2" charset="2"/>
              <a:buChar char="Ø"/>
              <a:defRPr/>
            </a:pPr>
            <a:r>
              <a:rPr lang="zh-CN" altLang="en-US"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这种做的原因是，如果没有后面的逗号，表达式（</a:t>
            </a:r>
            <a:r>
              <a:rPr lang="en-US" altLang="zh-C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17</a:t>
            </a:r>
            <a:r>
              <a:rPr lang="zh-CN" altLang="en-US"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）将被看作是一个简单的带括号的数值表达式。</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p:cNvSpPr/>
          <p:nvPr/>
        </p:nvSpPr>
        <p:spPr>
          <a:xfrm>
            <a:off x="161510" y="503675"/>
            <a:ext cx="8339138" cy="693738"/>
          </a:xfrm>
          <a:prstGeom prst="rect">
            <a:avLst/>
          </a:prstGeom>
        </p:spPr>
        <p:txBody>
          <a:bodyPr>
            <a:spAutoFit/>
          </a:bodyPr>
          <a:lstStyle/>
          <a:p>
            <a:pPr>
              <a:defRPr/>
            </a:pPr>
            <a:r>
              <a:rPr lang="zh-CN" altLang="en-US"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序列类型 </a:t>
            </a:r>
            <a:r>
              <a:rPr lang="en-US" altLang="zh-CN"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字符串类</a:t>
            </a:r>
            <a:r>
              <a:rPr lang="en-US" altLang="zh-CN"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36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str</a:t>
            </a:r>
            <a:r>
              <a:rPr lang="en-US" altLang="zh-CN"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类</a:t>
            </a:r>
            <a:r>
              <a:rPr lang="en-US" altLang="zh-CN"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zh-CN" altLang="en-US"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3315" name="矩形 6"/>
          <p:cNvSpPr>
            <a:spLocks noChangeArrowheads="1"/>
          </p:cNvSpPr>
          <p:nvPr/>
        </p:nvSpPr>
        <p:spPr bwMode="auto">
          <a:xfrm>
            <a:off x="161510" y="1448780"/>
            <a:ext cx="8865985" cy="3194050"/>
          </a:xfrm>
          <a:prstGeom prst="rect">
            <a:avLst/>
          </a:prstGeom>
          <a:noFill/>
          <a:ln w="9525">
            <a:noFill/>
            <a:miter lim="800000"/>
          </a:ln>
        </p:spPr>
        <p:txBody>
          <a:bodyPr wrap="square">
            <a:spAutoFit/>
          </a:bodyPr>
          <a:lstStyle/>
          <a:p>
            <a:pPr marL="457200" indent="-457200">
              <a:buSzPct val="91000"/>
              <a:buFont typeface="Wingdings" panose="05000000000000000000" pitchFamily="2" charset="2"/>
              <a:buChar char="Ø"/>
            </a:pPr>
            <a:r>
              <a:rPr lang="en-US" altLang="zh-CN" sz="2800" dirty="0" err="1">
                <a:latin typeface="Times New Roman" panose="02020603050405020304" pitchFamily="18" charset="0"/>
                <a:cs typeface="Times New Roman" panose="02020603050405020304" pitchFamily="18" charset="0"/>
              </a:rPr>
              <a:t>str</a:t>
            </a:r>
            <a:r>
              <a:rPr lang="zh-CN" altLang="zh-CN" sz="2800" dirty="0">
                <a:latin typeface="Times New Roman" panose="02020603050405020304" pitchFamily="18" charset="0"/>
                <a:cs typeface="Times New Roman" panose="02020603050405020304" pitchFamily="18" charset="0"/>
              </a:rPr>
              <a:t>类是专门设计用来有效地代表一个基于</a:t>
            </a:r>
            <a:r>
              <a:rPr lang="en-US" altLang="zh-CN" sz="2800" dirty="0">
                <a:latin typeface="Times New Roman" panose="02020603050405020304" pitchFamily="18" charset="0"/>
                <a:cs typeface="Times New Roman" panose="02020603050405020304" pitchFamily="18" charset="0"/>
              </a:rPr>
              <a:t>Unicode</a:t>
            </a:r>
            <a:r>
              <a:rPr lang="zh-CN" altLang="zh-CN" sz="2800" dirty="0">
                <a:latin typeface="Times New Roman" panose="02020603050405020304" pitchFamily="18" charset="0"/>
                <a:cs typeface="Times New Roman" panose="02020603050405020304" pitchFamily="18" charset="0"/>
              </a:rPr>
              <a:t>国际字符集的不可变的字符序列。</a:t>
            </a:r>
            <a:endParaRPr lang="en-US" altLang="zh-CN" sz="2800" dirty="0">
              <a:latin typeface="Times New Roman" panose="02020603050405020304" pitchFamily="18" charset="0"/>
              <a:cs typeface="Times New Roman" panose="02020603050405020304" pitchFamily="18" charset="0"/>
            </a:endParaRPr>
          </a:p>
          <a:p>
            <a:pPr marL="457200" indent="-457200">
              <a:buSzPct val="91000"/>
              <a:buFont typeface="Wingdings" panose="05000000000000000000" pitchFamily="2" charset="2"/>
              <a:buChar char="Ø"/>
            </a:pPr>
            <a:r>
              <a:rPr lang="zh-CN" altLang="zh-CN" sz="2800" dirty="0">
                <a:latin typeface="Times New Roman" panose="02020603050405020304" pitchFamily="18" charset="0"/>
                <a:cs typeface="Times New Roman" panose="02020603050405020304" pitchFamily="18" charset="0"/>
              </a:rPr>
              <a:t>字符串比列表和元组具有更紧凑的内部</a:t>
            </a:r>
            <a:r>
              <a:rPr lang="zh-CN" altLang="zh-CN" sz="2800">
                <a:latin typeface="Times New Roman" panose="02020603050405020304" pitchFamily="18" charset="0"/>
                <a:cs typeface="Times New Roman" panose="02020603050405020304" pitchFamily="18" charset="0"/>
              </a:rPr>
              <a:t>表示</a:t>
            </a:r>
            <a:r>
              <a:rPr lang="zh-CN" altLang="zh-CN" sz="2800" smtClean="0">
                <a:latin typeface="Times New Roman" panose="02020603050405020304" pitchFamily="18" charset="0"/>
                <a:cs typeface="Times New Roman" panose="02020603050405020304" pitchFamily="18" charset="0"/>
              </a:rPr>
              <a:t>形式</a:t>
            </a:r>
            <a:r>
              <a:rPr lang="zh-CN" altLang="en-US" sz="2800" smtClean="0">
                <a:latin typeface="Times New Roman" panose="02020603050405020304" pitchFamily="18" charset="0"/>
                <a:cs typeface="Times New Roman" panose="02020603050405020304" pitchFamily="18" charset="0"/>
              </a:rPr>
              <a:t>。</a:t>
            </a:r>
            <a:endParaRPr lang="en-US" altLang="zh-CN" sz="2800" dirty="0">
              <a:latin typeface="Times New Roman" panose="02020603050405020304" pitchFamily="18" charset="0"/>
              <a:cs typeface="Times New Roman" panose="02020603050405020304" pitchFamily="18" charset="0"/>
            </a:endParaRPr>
          </a:p>
          <a:p>
            <a:pPr marL="457200" indent="-457200">
              <a:buSzPct val="91000"/>
              <a:buFont typeface="Wingdings" panose="05000000000000000000" pitchFamily="2" charset="2"/>
              <a:buChar char="Ø"/>
            </a:pPr>
            <a:r>
              <a:rPr lang="zh-CN" altLang="en-US" sz="2800" dirty="0">
                <a:latin typeface="Times New Roman" panose="02020603050405020304" pitchFamily="18" charset="0"/>
                <a:cs typeface="Times New Roman" panose="02020603050405020304" pitchFamily="18" charset="0"/>
              </a:rPr>
              <a:t>字符串常量可以用单引号括起来，</a:t>
            </a:r>
            <a:r>
              <a:rPr lang="zh-CN" altLang="en-US" sz="2800" dirty="0" smtClean="0">
                <a:latin typeface="Times New Roman" panose="02020603050405020304" pitchFamily="18" charset="0"/>
                <a:cs typeface="Times New Roman" panose="02020603050405020304" pitchFamily="18" charset="0"/>
              </a:rPr>
              <a:t>如</a:t>
            </a:r>
            <a:r>
              <a:rPr lang="en-US" altLang="zh-CN" sz="2800" dirty="0" smtClean="0">
                <a:latin typeface="Times New Roman" panose="02020603050405020304" pitchFamily="18" charset="0"/>
                <a:cs typeface="Times New Roman" panose="02020603050405020304" pitchFamily="18" charset="0"/>
              </a:rPr>
              <a:t>’hello</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，或双引号，如“</a:t>
            </a:r>
            <a:r>
              <a:rPr lang="en-US" altLang="zh-CN" sz="2800" dirty="0">
                <a:latin typeface="Times New Roman" panose="02020603050405020304" pitchFamily="18" charset="0"/>
                <a:cs typeface="Times New Roman" panose="02020603050405020304" pitchFamily="18" charset="0"/>
              </a:rPr>
              <a:t>hello”</a:t>
            </a:r>
            <a:r>
              <a:rPr lang="zh-CN" altLang="en-US" sz="2800" dirty="0">
                <a:latin typeface="Times New Roman" panose="02020603050405020304" pitchFamily="18" charset="0"/>
                <a:cs typeface="Times New Roman" panose="02020603050405020304" pitchFamily="18" charset="0"/>
              </a:rPr>
              <a:t>。</a:t>
            </a:r>
            <a:endParaRPr lang="en-US" altLang="zh-CN" sz="2800" dirty="0">
              <a:latin typeface="Times New Roman" panose="02020603050405020304" pitchFamily="18" charset="0"/>
              <a:cs typeface="Times New Roman" panose="02020603050405020304" pitchFamily="18" charset="0"/>
            </a:endParaRPr>
          </a:p>
          <a:p>
            <a:pPr marL="457200" indent="-457200">
              <a:buSzPct val="91000"/>
              <a:buFont typeface="Wingdings" panose="05000000000000000000" pitchFamily="2" charset="2"/>
              <a:buChar char="Ø"/>
            </a:pPr>
            <a:r>
              <a:rPr lang="zh-CN" altLang="en-US" sz="2800" dirty="0">
                <a:latin typeface="Times New Roman" panose="02020603050405020304" pitchFamily="18" charset="0"/>
                <a:cs typeface="Times New Roman" panose="02020603050405020304" pitchFamily="18" charset="0"/>
              </a:rPr>
              <a:t>使用反斜杠作为一种所谓</a:t>
            </a:r>
            <a:r>
              <a:rPr lang="zh-CN" altLang="en-US" sz="2800">
                <a:latin typeface="Times New Roman" panose="02020603050405020304" pitchFamily="18" charset="0"/>
                <a:cs typeface="Times New Roman" panose="02020603050405020304" pitchFamily="18" charset="0"/>
              </a:rPr>
              <a:t>的</a:t>
            </a:r>
            <a:r>
              <a:rPr lang="zh-CN" altLang="en-US" sz="2800" smtClean="0">
                <a:latin typeface="Times New Roman" panose="02020603050405020304" pitchFamily="18" charset="0"/>
                <a:cs typeface="Times New Roman" panose="02020603050405020304" pitchFamily="18" charset="0"/>
              </a:rPr>
              <a:t>转义字符。</a:t>
            </a:r>
            <a:endParaRPr lang="zh-CN" alt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p:cNvSpPr/>
          <p:nvPr/>
        </p:nvSpPr>
        <p:spPr>
          <a:xfrm>
            <a:off x="116505" y="399617"/>
            <a:ext cx="2420938" cy="693738"/>
          </a:xfrm>
          <a:prstGeom prst="rect">
            <a:avLst/>
          </a:prstGeom>
        </p:spPr>
        <p:txBody>
          <a:bodyPr wrap="none">
            <a:spAutoFit/>
          </a:bodyPr>
          <a:lstStyle/>
          <a:p>
            <a:pPr>
              <a:defRPr/>
            </a:pPr>
            <a:r>
              <a:rPr lang="zh-CN" altLang="en-US"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集合</a:t>
            </a:r>
            <a:r>
              <a:rPr lang="en-US" altLang="zh-CN"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(set)</a:t>
            </a:r>
            <a:r>
              <a:rPr lang="zh-CN" altLang="en-US"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类</a:t>
            </a:r>
          </a:p>
        </p:txBody>
      </p:sp>
      <p:sp>
        <p:nvSpPr>
          <p:cNvPr id="14339" name="矩形 6"/>
          <p:cNvSpPr>
            <a:spLocks noChangeArrowheads="1"/>
          </p:cNvSpPr>
          <p:nvPr/>
        </p:nvSpPr>
        <p:spPr bwMode="auto">
          <a:xfrm>
            <a:off x="251519" y="1123720"/>
            <a:ext cx="8595955" cy="5262563"/>
          </a:xfrm>
          <a:prstGeom prst="rect">
            <a:avLst/>
          </a:prstGeom>
          <a:noFill/>
          <a:ln w="9525">
            <a:noFill/>
            <a:miter lim="800000"/>
          </a:ln>
        </p:spPr>
        <p:txBody>
          <a:bodyPr wrap="square">
            <a:spAutoFit/>
          </a:bodyPr>
          <a:lstStyle/>
          <a:p>
            <a:pPr marL="457200" indent="-457200">
              <a:buSzPct val="90000"/>
              <a:buFont typeface="Wingdings" panose="05000000000000000000" pitchFamily="2" charset="2"/>
              <a:buChar char="Ø"/>
            </a:pPr>
            <a:r>
              <a:rPr lang="zh-CN" altLang="en-US" sz="2800">
                <a:latin typeface="Times New Roman" panose="02020603050405020304" pitchFamily="18" charset="0"/>
                <a:cs typeface="Times New Roman" panose="02020603050405020304" pitchFamily="18" charset="0"/>
              </a:rPr>
              <a:t>集合类代表了集合的数学概念，即元素集合，没有重复，这些元素没有固有的顺序。</a:t>
            </a:r>
            <a:endParaRPr lang="en-US" altLang="zh-CN" sz="2800">
              <a:latin typeface="Times New Roman" panose="02020603050405020304" pitchFamily="18" charset="0"/>
              <a:cs typeface="Times New Roman" panose="02020603050405020304" pitchFamily="18" charset="0"/>
            </a:endParaRPr>
          </a:p>
          <a:p>
            <a:pPr marL="457200" indent="-457200">
              <a:buSzPct val="90000"/>
              <a:buFont typeface="Wingdings" panose="05000000000000000000" pitchFamily="2" charset="2"/>
              <a:buChar char="Ø"/>
            </a:pPr>
            <a:r>
              <a:rPr lang="zh-CN" altLang="en-US" sz="2800">
                <a:latin typeface="Times New Roman" panose="02020603050405020304" pitchFamily="18" charset="0"/>
                <a:cs typeface="Times New Roman" panose="02020603050405020304" pitchFamily="18" charset="0"/>
              </a:rPr>
              <a:t>相对于列表，使用集合的主要优点是它有一个高度优化的方法来检查特定元素是否包含在集合中。这是基于称为哈希表的</a:t>
            </a:r>
            <a:r>
              <a:rPr lang="zh-CN" altLang="en-US" sz="2800" smtClean="0">
                <a:latin typeface="Times New Roman" panose="02020603050405020304" pitchFamily="18" charset="0"/>
                <a:cs typeface="Times New Roman" panose="02020603050405020304" pitchFamily="18" charset="0"/>
              </a:rPr>
              <a:t>数据结构。</a:t>
            </a:r>
            <a:endParaRPr lang="en-US" altLang="zh-CN" sz="2800">
              <a:latin typeface="Times New Roman" panose="02020603050405020304" pitchFamily="18" charset="0"/>
              <a:cs typeface="Times New Roman" panose="02020603050405020304" pitchFamily="18" charset="0"/>
            </a:endParaRPr>
          </a:p>
          <a:p>
            <a:pPr marL="457200" indent="-457200">
              <a:buSzPct val="90000"/>
              <a:buFont typeface="Wingdings" panose="05000000000000000000" pitchFamily="2" charset="2"/>
              <a:buChar char="Ø"/>
            </a:pPr>
            <a:r>
              <a:rPr lang="zh-CN" altLang="en-US" sz="2800">
                <a:latin typeface="Times New Roman" panose="02020603050405020304" pitchFamily="18" charset="0"/>
                <a:cs typeface="Times New Roman" panose="02020603050405020304" pitchFamily="18" charset="0"/>
              </a:rPr>
              <a:t>集合元素不维护任何的特定</a:t>
            </a:r>
            <a:r>
              <a:rPr lang="zh-CN" altLang="en-US" sz="2800" smtClean="0">
                <a:latin typeface="Times New Roman" panose="02020603050405020304" pitchFamily="18" charset="0"/>
                <a:cs typeface="Times New Roman" panose="02020603050405020304" pitchFamily="18" charset="0"/>
              </a:rPr>
              <a:t>顺序。</a:t>
            </a:r>
            <a:endParaRPr lang="en-US" altLang="zh-CN" sz="2800">
              <a:latin typeface="Times New Roman" panose="02020603050405020304" pitchFamily="18" charset="0"/>
              <a:cs typeface="Times New Roman" panose="02020603050405020304" pitchFamily="18" charset="0"/>
            </a:endParaRPr>
          </a:p>
          <a:p>
            <a:pPr marL="457200" indent="-457200">
              <a:buSzPct val="90000"/>
              <a:buFont typeface="Wingdings" panose="05000000000000000000" pitchFamily="2" charset="2"/>
              <a:buChar char="Ø"/>
            </a:pPr>
            <a:r>
              <a:rPr lang="zh-CN" altLang="en-US" sz="2800">
                <a:latin typeface="Times New Roman" panose="02020603050405020304" pitchFamily="18" charset="0"/>
                <a:cs typeface="Times New Roman" panose="02020603050405020304" pitchFamily="18" charset="0"/>
              </a:rPr>
              <a:t>只有不可变类型的实例可以被添加到一个集合中。因此，诸如整数、浮点数和字符串之类的对象有资格成为集合的元素。</a:t>
            </a:r>
            <a:endParaRPr lang="en-US" altLang="zh-CN" sz="2800">
              <a:latin typeface="Times New Roman" panose="02020603050405020304" pitchFamily="18" charset="0"/>
              <a:cs typeface="Times New Roman" panose="02020603050405020304" pitchFamily="18" charset="0"/>
            </a:endParaRPr>
          </a:p>
          <a:p>
            <a:pPr marL="457200" indent="-457200">
              <a:buSzPct val="90000"/>
              <a:buFont typeface="Wingdings" panose="05000000000000000000" pitchFamily="2" charset="2"/>
              <a:buChar char="Ø"/>
            </a:pPr>
            <a:r>
              <a:rPr lang="en-US" altLang="zh-CN" sz="2800">
                <a:latin typeface="Times New Roman" panose="02020603050405020304" pitchFamily="18" charset="0"/>
                <a:cs typeface="Times New Roman" panose="02020603050405020304" pitchFamily="18" charset="0"/>
              </a:rPr>
              <a:t>Python</a:t>
            </a:r>
            <a:r>
              <a:rPr lang="zh-CN" altLang="en-US" sz="2800">
                <a:latin typeface="Times New Roman" panose="02020603050405020304" pitchFamily="18" charset="0"/>
                <a:cs typeface="Times New Roman" panose="02020603050405020304" pitchFamily="18" charset="0"/>
              </a:rPr>
              <a:t>使用花括号</a:t>
            </a:r>
            <a:r>
              <a:rPr lang="en-US" altLang="zh-CN" sz="2800">
                <a:latin typeface="Times New Roman" panose="02020603050405020304" pitchFamily="18" charset="0"/>
                <a:cs typeface="Times New Roman" panose="02020603050405020304" pitchFamily="18" charset="0"/>
              </a:rPr>
              <a:t>{</a:t>
            </a:r>
            <a:r>
              <a:rPr lang="zh-CN" altLang="en-US" sz="2800">
                <a:latin typeface="Times New Roman" panose="02020603050405020304" pitchFamily="18" charset="0"/>
                <a:cs typeface="Times New Roman" panose="02020603050405020304" pitchFamily="18" charset="0"/>
              </a:rPr>
              <a:t>和</a:t>
            </a:r>
            <a:r>
              <a:rPr lang="en-US" altLang="zh-CN" sz="2800">
                <a:latin typeface="Times New Roman" panose="02020603050405020304" pitchFamily="18" charset="0"/>
                <a:cs typeface="Times New Roman" panose="02020603050405020304" pitchFamily="18" charset="0"/>
              </a:rPr>
              <a:t>}</a:t>
            </a:r>
            <a:r>
              <a:rPr lang="zh-CN" altLang="en-US" sz="2800">
                <a:latin typeface="Times New Roman" panose="02020603050405020304" pitchFamily="18" charset="0"/>
                <a:cs typeface="Times New Roman" panose="02020603050405020304" pitchFamily="18" charset="0"/>
              </a:rPr>
              <a:t>作为集合的边界符</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174908" y="363420"/>
            <a:ext cx="4095750" cy="830263"/>
          </a:xfrm>
          <a:prstGeom prst="rect">
            <a:avLst/>
          </a:prstGeom>
        </p:spPr>
        <p:txBody>
          <a:bodyPr wrap="none">
            <a:spAutoFit/>
          </a:bodyPr>
          <a:lstStyle/>
          <a:p>
            <a:pPr>
              <a:defRPr/>
            </a:pPr>
            <a:r>
              <a:rPr lang="zh-CN" alt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标识符</a:t>
            </a:r>
            <a:r>
              <a:rPr lang="en-US" altLang="zh-C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(identifier)</a:t>
            </a:r>
            <a:endParaRPr lang="zh-CN" alt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6867" name="矩形 2"/>
          <p:cNvSpPr>
            <a:spLocks noChangeArrowheads="1"/>
          </p:cNvSpPr>
          <p:nvPr/>
        </p:nvSpPr>
        <p:spPr bwMode="auto">
          <a:xfrm>
            <a:off x="169863" y="1192213"/>
            <a:ext cx="8802687" cy="5213350"/>
          </a:xfrm>
          <a:prstGeom prst="rect">
            <a:avLst/>
          </a:prstGeom>
          <a:noFill/>
          <a:ln w="9525">
            <a:noFill/>
            <a:miter lim="800000"/>
          </a:ln>
        </p:spPr>
        <p:txBody>
          <a:bodyPr>
            <a:spAutoFit/>
          </a:bodyPr>
          <a:lstStyle/>
          <a:p>
            <a:pPr marL="457200" indent="-457200">
              <a:buSzPct val="90000"/>
              <a:buFont typeface="Wingdings" panose="05000000000000000000" pitchFamily="2" charset="2"/>
              <a:buChar char="Ø"/>
            </a:pPr>
            <a:r>
              <a:rPr lang="zh-CN" altLang="en-US" sz="2800">
                <a:latin typeface="Times New Roman" panose="02020603050405020304" pitchFamily="18" charset="0"/>
                <a:cs typeface="Times New Roman" panose="02020603050405020304" pitchFamily="18" charset="0"/>
              </a:rPr>
              <a:t>标识符是大小写敏感的。</a:t>
            </a:r>
          </a:p>
          <a:p>
            <a:pPr marL="457200" indent="-457200">
              <a:buSzPct val="90000"/>
              <a:buFont typeface="Wingdings" panose="05000000000000000000" pitchFamily="2" charset="2"/>
              <a:buChar char="Ø"/>
            </a:pPr>
            <a:r>
              <a:rPr lang="zh-CN" altLang="en-US" sz="2800">
                <a:latin typeface="Times New Roman" panose="02020603050405020304" pitchFamily="18" charset="0"/>
                <a:cs typeface="Times New Roman" panose="02020603050405020304" pitchFamily="18" charset="0"/>
              </a:rPr>
              <a:t>标识符的语义类似于</a:t>
            </a:r>
            <a:r>
              <a:rPr lang="en-US" altLang="zh-CN" sz="2800">
                <a:latin typeface="Times New Roman" panose="02020603050405020304" pitchFamily="18" charset="0"/>
                <a:cs typeface="Times New Roman" panose="02020603050405020304" pitchFamily="18" charset="0"/>
              </a:rPr>
              <a:t>java</a:t>
            </a:r>
            <a:r>
              <a:rPr lang="zh-CN" altLang="en-US" sz="2800">
                <a:latin typeface="Times New Roman" panose="02020603050405020304" pitchFamily="18" charset="0"/>
                <a:cs typeface="Times New Roman" panose="02020603050405020304" pitchFamily="18" charset="0"/>
              </a:rPr>
              <a:t>中的引用变量和</a:t>
            </a:r>
            <a:r>
              <a:rPr lang="en-US" altLang="zh-CN" sz="2800">
                <a:latin typeface="Times New Roman" panose="02020603050405020304" pitchFamily="18" charset="0"/>
                <a:cs typeface="Times New Roman" panose="02020603050405020304" pitchFamily="18" charset="0"/>
              </a:rPr>
              <a:t>C++</a:t>
            </a:r>
            <a:r>
              <a:rPr lang="zh-CN" altLang="en-US" sz="2800">
                <a:latin typeface="Times New Roman" panose="02020603050405020304" pitchFamily="18" charset="0"/>
                <a:cs typeface="Times New Roman" panose="02020603050405020304" pitchFamily="18" charset="0"/>
              </a:rPr>
              <a:t>中的指针变量</a:t>
            </a:r>
          </a:p>
          <a:p>
            <a:pPr marL="457200" indent="-457200">
              <a:buSzPct val="90000"/>
              <a:buFont typeface="Wingdings" panose="05000000000000000000" pitchFamily="2" charset="2"/>
              <a:buChar char="Ø"/>
            </a:pPr>
            <a:r>
              <a:rPr lang="zh-CN" altLang="en-US" sz="2800">
                <a:latin typeface="Times New Roman" panose="02020603050405020304" pitchFamily="18" charset="0"/>
                <a:cs typeface="Times New Roman" panose="02020603050405020304" pitchFamily="18" charset="0"/>
              </a:rPr>
              <a:t>标识符可以赋给一个特殊的对象</a:t>
            </a:r>
            <a:r>
              <a:rPr lang="en-US" altLang="zh-CN" sz="2800">
                <a:latin typeface="Times New Roman" panose="02020603050405020304" pitchFamily="18" charset="0"/>
                <a:cs typeface="Times New Roman" panose="02020603050405020304" pitchFamily="18" charset="0"/>
              </a:rPr>
              <a:t>None</a:t>
            </a:r>
            <a:r>
              <a:rPr lang="zh-CN" altLang="en-US" sz="2800">
                <a:latin typeface="Times New Roman" panose="02020603050405020304" pitchFamily="18" charset="0"/>
                <a:cs typeface="Times New Roman" panose="02020603050405020304" pitchFamily="18" charset="0"/>
              </a:rPr>
              <a:t>，类似于</a:t>
            </a:r>
            <a:r>
              <a:rPr lang="en-US" altLang="zh-CN" sz="2800">
                <a:latin typeface="Times New Roman" panose="02020603050405020304" pitchFamily="18" charset="0"/>
                <a:cs typeface="Times New Roman" panose="02020603050405020304" pitchFamily="18" charset="0"/>
              </a:rPr>
              <a:t>Java</a:t>
            </a:r>
            <a:r>
              <a:rPr lang="zh-CN" altLang="en-US" sz="2800">
                <a:latin typeface="Times New Roman" panose="02020603050405020304" pitchFamily="18" charset="0"/>
                <a:cs typeface="Times New Roman" panose="02020603050405020304" pitchFamily="18" charset="0"/>
              </a:rPr>
              <a:t>和</a:t>
            </a:r>
            <a:r>
              <a:rPr lang="en-US" altLang="zh-CN" sz="2800">
                <a:latin typeface="Times New Roman" panose="02020603050405020304" pitchFamily="18" charset="0"/>
                <a:cs typeface="Times New Roman" panose="02020603050405020304" pitchFamily="18" charset="0"/>
              </a:rPr>
              <a:t>C++</a:t>
            </a:r>
            <a:r>
              <a:rPr lang="zh-CN" altLang="en-US" sz="2800">
                <a:latin typeface="Times New Roman" panose="02020603050405020304" pitchFamily="18" charset="0"/>
                <a:cs typeface="Times New Roman" panose="02020603050405020304" pitchFamily="18" charset="0"/>
              </a:rPr>
              <a:t>中的</a:t>
            </a:r>
            <a:r>
              <a:rPr lang="en-US" altLang="zh-CN" sz="2800">
                <a:latin typeface="Times New Roman" panose="02020603050405020304" pitchFamily="18" charset="0"/>
                <a:cs typeface="Times New Roman" panose="02020603050405020304" pitchFamily="18" charset="0"/>
              </a:rPr>
              <a:t>null</a:t>
            </a:r>
          </a:p>
          <a:p>
            <a:pPr marL="457200" indent="-457200">
              <a:buSzPct val="90000"/>
              <a:buFont typeface="Wingdings" panose="05000000000000000000" pitchFamily="2" charset="2"/>
              <a:buChar char="Ø"/>
            </a:pPr>
            <a:r>
              <a:rPr lang="en-US" altLang="zh-CN" sz="2800">
                <a:latin typeface="Times New Roman" panose="02020603050405020304" pitchFamily="18" charset="0"/>
                <a:cs typeface="Times New Roman" panose="02020603050405020304" pitchFamily="18" charset="0"/>
              </a:rPr>
              <a:t>Python</a:t>
            </a:r>
            <a:r>
              <a:rPr lang="zh-CN" altLang="en-US" sz="2800">
                <a:latin typeface="Times New Roman" panose="02020603050405020304" pitchFamily="18" charset="0"/>
                <a:cs typeface="Times New Roman" panose="02020603050405020304" pitchFamily="18" charset="0"/>
              </a:rPr>
              <a:t>是一个动态类型语言，不需要事先说明标识符的数据类型。标识符可以在任何时刻关联任意类型的对象。虽然标识符不需要说明类型，但是与它关联的对象却是有确定的类型的。</a:t>
            </a:r>
          </a:p>
          <a:p>
            <a:pPr marL="457200" indent="-457200">
              <a:buSzPct val="90000"/>
              <a:buFont typeface="Wingdings" panose="05000000000000000000" pitchFamily="2" charset="2"/>
              <a:buChar char="Ø"/>
            </a:pPr>
            <a:r>
              <a:rPr lang="zh-CN" altLang="en-US" sz="2800">
                <a:latin typeface="Times New Roman" panose="02020603050405020304" pitchFamily="18" charset="0"/>
                <a:cs typeface="Times New Roman" panose="02020603050405020304" pitchFamily="18" charset="0"/>
              </a:rPr>
              <a:t>标识符一般不取</a:t>
            </a:r>
            <a:r>
              <a:rPr lang="en-US" altLang="zh-CN" sz="2800">
                <a:latin typeface="Times New Roman" panose="02020603050405020304" pitchFamily="18" charset="0"/>
                <a:cs typeface="Times New Roman" panose="02020603050405020304" pitchFamily="18" charset="0"/>
              </a:rPr>
              <a:t>Python</a:t>
            </a:r>
            <a:r>
              <a:rPr lang="zh-CN" altLang="en-US" sz="2800">
                <a:latin typeface="Times New Roman" panose="02020603050405020304" pitchFamily="18" charset="0"/>
                <a:cs typeface="Times New Roman" panose="02020603050405020304" pitchFamily="18" charset="0"/>
              </a:rPr>
              <a:t>中的保留字</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175" y="503675"/>
            <a:ext cx="9154786" cy="594066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p:cNvSpPr/>
          <p:nvPr/>
        </p:nvSpPr>
        <p:spPr>
          <a:xfrm>
            <a:off x="161510" y="413665"/>
            <a:ext cx="2625725" cy="757238"/>
          </a:xfrm>
          <a:prstGeom prst="rect">
            <a:avLst/>
          </a:prstGeom>
        </p:spPr>
        <p:txBody>
          <a:bodyPr wrap="none">
            <a:spAutoFit/>
          </a:bodyPr>
          <a:lstStyle/>
          <a:p>
            <a:pPr>
              <a:defRPr/>
            </a:pPr>
            <a:r>
              <a:rPr lang="zh-CN" altLang="en-US"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字典</a:t>
            </a:r>
            <a:r>
              <a:rPr lang="en-US" altLang="zh-CN"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36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dict</a:t>
            </a:r>
            <a:r>
              <a:rPr lang="en-US" altLang="zh-CN"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类</a:t>
            </a:r>
          </a:p>
        </p:txBody>
      </p:sp>
      <p:sp>
        <p:nvSpPr>
          <p:cNvPr id="15363" name="矩形 6"/>
          <p:cNvSpPr>
            <a:spLocks noChangeArrowheads="1"/>
          </p:cNvSpPr>
          <p:nvPr/>
        </p:nvSpPr>
        <p:spPr bwMode="auto">
          <a:xfrm>
            <a:off x="161509" y="1244526"/>
            <a:ext cx="8865985" cy="4229100"/>
          </a:xfrm>
          <a:prstGeom prst="rect">
            <a:avLst/>
          </a:prstGeom>
          <a:noFill/>
          <a:ln w="9525">
            <a:noFill/>
            <a:miter lim="800000"/>
          </a:ln>
        </p:spPr>
        <p:txBody>
          <a:bodyPr wrap="square">
            <a:spAutoFit/>
          </a:bodyPr>
          <a:lstStyle/>
          <a:p>
            <a:pPr marL="457200" indent="-457200">
              <a:buSzPct val="92000"/>
              <a:buFont typeface="Wingdings" panose="05000000000000000000" pitchFamily="2" charset="2"/>
              <a:buChar char="Ø"/>
            </a:pPr>
            <a:r>
              <a:rPr lang="zh-CN" altLang="en-US" sz="2800">
                <a:latin typeface="Times New Roman" panose="02020603050405020304" pitchFamily="18" charset="0"/>
                <a:cs typeface="Times New Roman" panose="02020603050405020304" pitchFamily="18" charset="0"/>
              </a:rPr>
              <a:t>字典类代表了一组不同的键到对应值的映射。</a:t>
            </a:r>
            <a:endParaRPr lang="en-US" altLang="zh-CN" sz="2800">
              <a:latin typeface="Times New Roman" panose="02020603050405020304" pitchFamily="18" charset="0"/>
              <a:cs typeface="Times New Roman" panose="02020603050405020304" pitchFamily="18" charset="0"/>
            </a:endParaRPr>
          </a:p>
          <a:p>
            <a:pPr marL="457200" indent="-457200">
              <a:buSzPct val="92000"/>
              <a:buFont typeface="Wingdings" panose="05000000000000000000" pitchFamily="2" charset="2"/>
              <a:buChar char="Ø"/>
            </a:pPr>
            <a:r>
              <a:rPr lang="zh-CN" altLang="en-US" sz="2800" smtClean="0">
                <a:latin typeface="Times New Roman" panose="02020603050405020304" pitchFamily="18" charset="0"/>
                <a:cs typeface="Times New Roman" panose="02020603050405020304" pitchFamily="18" charset="0"/>
              </a:rPr>
              <a:t>字典使用</a:t>
            </a:r>
            <a:r>
              <a:rPr lang="zh-CN" altLang="en-US" sz="2800">
                <a:latin typeface="Times New Roman" panose="02020603050405020304" pitchFamily="18" charset="0"/>
                <a:cs typeface="Times New Roman" panose="02020603050405020304" pitchFamily="18" charset="0"/>
              </a:rPr>
              <a:t>花括号作为界定符</a:t>
            </a:r>
            <a:endParaRPr lang="en-US" altLang="zh-CN" sz="2800">
              <a:latin typeface="Times New Roman" panose="02020603050405020304" pitchFamily="18" charset="0"/>
              <a:cs typeface="Times New Roman" panose="02020603050405020304" pitchFamily="18" charset="0"/>
            </a:endParaRPr>
          </a:p>
          <a:p>
            <a:pPr marL="457200" indent="-457200">
              <a:buSzPct val="92000"/>
              <a:buFont typeface="Wingdings" panose="05000000000000000000" pitchFamily="2" charset="2"/>
              <a:buChar char="Ø"/>
            </a:pPr>
            <a:r>
              <a:rPr lang="en-US" altLang="zh-CN" sz="2800">
                <a:latin typeface="Times New Roman" panose="02020603050405020304" pitchFamily="18" charset="0"/>
                <a:cs typeface="Times New Roman" panose="02020603050405020304" pitchFamily="18" charset="0"/>
              </a:rPr>
              <a:t>{ } </a:t>
            </a:r>
            <a:r>
              <a:rPr lang="zh-CN" altLang="en-US" sz="2800">
                <a:latin typeface="Times New Roman" panose="02020603050405020304" pitchFamily="18" charset="0"/>
                <a:cs typeface="Times New Roman" panose="02020603050405020304" pitchFamily="18" charset="0"/>
              </a:rPr>
              <a:t>会产生了一个空字典。一个空的字典是用逗号分隔的一系列关键值对表示。例如，字典</a:t>
            </a:r>
            <a:r>
              <a:rPr lang="en-US" altLang="zh-CN" sz="2800">
                <a:latin typeface="Times New Roman" panose="02020603050405020304" pitchFamily="18" charset="0"/>
                <a:cs typeface="Times New Roman" panose="02020603050405020304" pitchFamily="18" charset="0"/>
              </a:rPr>
              <a:t>{ ‘one’ : 1 , ‘two’ : 1, ‘three’:3 }</a:t>
            </a:r>
            <a:r>
              <a:rPr lang="zh-CN" altLang="en-US" sz="2800">
                <a:latin typeface="Times New Roman" panose="02020603050405020304" pitchFamily="18" charset="0"/>
                <a:cs typeface="Times New Roman" panose="02020603050405020304" pitchFamily="18" charset="0"/>
              </a:rPr>
              <a:t>将’</a:t>
            </a:r>
            <a:r>
              <a:rPr lang="en-US" altLang="zh-CN" sz="2800">
                <a:latin typeface="Times New Roman" panose="02020603050405020304" pitchFamily="18" charset="0"/>
                <a:cs typeface="Times New Roman" panose="02020603050405020304" pitchFamily="18" charset="0"/>
              </a:rPr>
              <a:t>one’</a:t>
            </a:r>
            <a:r>
              <a:rPr lang="zh-CN" altLang="en-US" sz="2800">
                <a:latin typeface="Times New Roman" panose="02020603050405020304" pitchFamily="18" charset="0"/>
                <a:cs typeface="Times New Roman" panose="02020603050405020304" pitchFamily="18" charset="0"/>
              </a:rPr>
              <a:t>、’</a:t>
            </a:r>
            <a:r>
              <a:rPr lang="en-US" altLang="zh-CN" sz="2800">
                <a:latin typeface="Times New Roman" panose="02020603050405020304" pitchFamily="18" charset="0"/>
                <a:cs typeface="Times New Roman" panose="02020603050405020304" pitchFamily="18" charset="0"/>
              </a:rPr>
              <a:t>two’</a:t>
            </a:r>
            <a:r>
              <a:rPr lang="zh-CN" altLang="en-US" sz="2800">
                <a:latin typeface="Times New Roman" panose="02020603050405020304" pitchFamily="18" charset="0"/>
                <a:cs typeface="Times New Roman" panose="02020603050405020304" pitchFamily="18" charset="0"/>
              </a:rPr>
              <a:t>、’</a:t>
            </a:r>
            <a:r>
              <a:rPr lang="en-US" altLang="zh-CN" sz="2800">
                <a:latin typeface="Times New Roman" panose="02020603050405020304" pitchFamily="18" charset="0"/>
                <a:cs typeface="Times New Roman" panose="02020603050405020304" pitchFamily="18" charset="0"/>
              </a:rPr>
              <a:t>three’</a:t>
            </a:r>
            <a:r>
              <a:rPr lang="zh-CN" altLang="en-US" sz="2800">
                <a:latin typeface="Times New Roman" panose="02020603050405020304" pitchFamily="18" charset="0"/>
                <a:cs typeface="Times New Roman" panose="02020603050405020304" pitchFamily="18" charset="0"/>
              </a:rPr>
              <a:t>分别映射为</a:t>
            </a:r>
            <a:r>
              <a:rPr lang="en-US" altLang="zh-CN" sz="2800">
                <a:latin typeface="Times New Roman" panose="02020603050405020304" pitchFamily="18" charset="0"/>
                <a:cs typeface="Times New Roman" panose="02020603050405020304" pitchFamily="18" charset="0"/>
              </a:rPr>
              <a:t>1</a:t>
            </a:r>
            <a:r>
              <a:rPr lang="zh-CN" altLang="en-US" sz="2800">
                <a:latin typeface="Times New Roman" panose="02020603050405020304" pitchFamily="18" charset="0"/>
                <a:cs typeface="Times New Roman" panose="02020603050405020304" pitchFamily="18" charset="0"/>
              </a:rPr>
              <a:t>、</a:t>
            </a:r>
            <a:r>
              <a:rPr lang="en-US" altLang="zh-CN" sz="2800">
                <a:latin typeface="Times New Roman" panose="02020603050405020304" pitchFamily="18" charset="0"/>
                <a:cs typeface="Times New Roman" panose="02020603050405020304" pitchFamily="18" charset="0"/>
              </a:rPr>
              <a:t>2</a:t>
            </a:r>
            <a:r>
              <a:rPr lang="zh-CN" altLang="en-US" sz="2800">
                <a:latin typeface="Times New Roman" panose="02020603050405020304" pitchFamily="18" charset="0"/>
                <a:cs typeface="Times New Roman" panose="02020603050405020304" pitchFamily="18" charset="0"/>
              </a:rPr>
              <a:t>、</a:t>
            </a:r>
            <a:r>
              <a:rPr lang="en-US" altLang="zh-CN" sz="2800">
                <a:latin typeface="Times New Roman" panose="02020603050405020304" pitchFamily="18" charset="0"/>
                <a:cs typeface="Times New Roman" panose="02020603050405020304" pitchFamily="18" charset="0"/>
              </a:rPr>
              <a:t>3</a:t>
            </a:r>
          </a:p>
          <a:p>
            <a:pPr marL="457200" indent="-457200">
              <a:buSzPct val="92000"/>
              <a:buFont typeface="Wingdings" panose="05000000000000000000" pitchFamily="2" charset="2"/>
              <a:buChar char="Ø"/>
            </a:pPr>
            <a:r>
              <a:rPr lang="zh-CN" altLang="en-US" sz="2800">
                <a:latin typeface="Times New Roman" panose="02020603050405020304" pitchFamily="18" charset="0"/>
                <a:cs typeface="Times New Roman" panose="02020603050405020304" pitchFamily="18" charset="0"/>
              </a:rPr>
              <a:t>字典类的构造函数可以接受一系列键值对作为参数，如</a:t>
            </a:r>
            <a:r>
              <a:rPr lang="en-US" altLang="zh-CN" sz="2800">
                <a:latin typeface="Times New Roman" panose="02020603050405020304" pitchFamily="18" charset="0"/>
                <a:cs typeface="Times New Roman" panose="02020603050405020304" pitchFamily="18" charset="0"/>
              </a:rPr>
              <a:t>dict([[‘one’,1] ,[‘two’,1],[ ‘three’,3 ]])</a:t>
            </a:r>
            <a:endParaRPr lang="zh-CN" altLang="en-US" sz="28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矩形 1"/>
          <p:cNvSpPr>
            <a:spLocks noChangeArrowheads="1"/>
          </p:cNvSpPr>
          <p:nvPr/>
        </p:nvSpPr>
        <p:spPr bwMode="auto">
          <a:xfrm>
            <a:off x="179388" y="314325"/>
            <a:ext cx="4325937" cy="830263"/>
          </a:xfrm>
          <a:prstGeom prst="rect">
            <a:avLst/>
          </a:prstGeom>
          <a:noFill/>
          <a:ln w="9525">
            <a:noFill/>
            <a:miter lim="800000"/>
          </a:ln>
        </p:spPr>
        <p:txBody>
          <a:bodyPr wrap="none">
            <a:spAutoFit/>
          </a:bodyPr>
          <a:lstStyle/>
          <a:p>
            <a:r>
              <a:rPr lang="en-US" altLang="zh-CN">
                <a:latin typeface="Times New Roman" panose="02020603050405020304" pitchFamily="18" charset="0"/>
                <a:cs typeface="Times New Roman" panose="02020603050405020304" pitchFamily="18" charset="0"/>
              </a:rPr>
              <a:t>Python</a:t>
            </a:r>
            <a:r>
              <a:rPr lang="zh-CN" altLang="en-US">
                <a:latin typeface="Times New Roman" panose="02020603050405020304" pitchFamily="18" charset="0"/>
                <a:cs typeface="Times New Roman" panose="02020603050405020304" pitchFamily="18" charset="0"/>
              </a:rPr>
              <a:t>的控制结构</a:t>
            </a:r>
          </a:p>
        </p:txBody>
      </p:sp>
      <p:sp>
        <p:nvSpPr>
          <p:cNvPr id="17411" name="矩形 4"/>
          <p:cNvSpPr>
            <a:spLocks noChangeArrowheads="1"/>
          </p:cNvSpPr>
          <p:nvPr/>
        </p:nvSpPr>
        <p:spPr bwMode="auto">
          <a:xfrm>
            <a:off x="0" y="1358770"/>
            <a:ext cx="9144000" cy="4745915"/>
          </a:xfrm>
          <a:prstGeom prst="rect">
            <a:avLst/>
          </a:prstGeom>
          <a:noFill/>
          <a:ln w="9525">
            <a:noFill/>
            <a:miter lim="800000"/>
          </a:ln>
        </p:spPr>
        <p:txBody>
          <a:bodyPr wrap="square">
            <a:spAutoFit/>
          </a:bodyPr>
          <a:lstStyle/>
          <a:p>
            <a:pPr marL="457200" indent="-457200">
              <a:buSzPct val="90000"/>
              <a:buFont typeface="Wingdings" panose="05000000000000000000" pitchFamily="2" charset="2"/>
              <a:buChar char="Ø"/>
            </a:pPr>
            <a:r>
              <a:rPr lang="zh-CN" altLang="en-US" sz="2800" dirty="0">
                <a:latin typeface="Times New Roman" panose="02020603050405020304" pitchFamily="18" charset="0"/>
                <a:cs typeface="Times New Roman" panose="02020603050405020304" pitchFamily="18" charset="0"/>
              </a:rPr>
              <a:t>所有控制结构的共同点是使用了</a:t>
            </a:r>
            <a:r>
              <a:rPr lang="en-US" altLang="zh-CN" sz="2800" dirty="0">
                <a:latin typeface="Times New Roman" panose="02020603050405020304" pitchFamily="18" charset="0"/>
                <a:cs typeface="Times New Roman" panose="02020603050405020304" pitchFamily="18" charset="0"/>
              </a:rPr>
              <a:t>Python</a:t>
            </a:r>
            <a:r>
              <a:rPr lang="zh-CN" altLang="en-US" sz="2800" dirty="0">
                <a:latin typeface="Times New Roman" panose="02020603050405020304" pitchFamily="18" charset="0"/>
                <a:cs typeface="Times New Roman" panose="02020603050405020304" pitchFamily="18" charset="0"/>
              </a:rPr>
              <a:t>中用于定义代码块的语法。</a:t>
            </a:r>
            <a:endParaRPr lang="en-US" altLang="zh-CN" sz="2800" dirty="0">
              <a:latin typeface="Times New Roman" panose="02020603050405020304" pitchFamily="18" charset="0"/>
              <a:cs typeface="Times New Roman" panose="02020603050405020304" pitchFamily="18" charset="0"/>
            </a:endParaRPr>
          </a:p>
          <a:p>
            <a:pPr marL="457200" indent="-457200">
              <a:buSzPct val="90000"/>
              <a:buFont typeface="Wingdings" panose="05000000000000000000" pitchFamily="2" charset="2"/>
              <a:buChar char="Ø"/>
            </a:pPr>
            <a:r>
              <a:rPr lang="zh-CN" altLang="en-US" sz="2800" dirty="0">
                <a:latin typeface="Times New Roman" panose="02020603050405020304" pitchFamily="18" charset="0"/>
                <a:cs typeface="Times New Roman" panose="02020603050405020304" pitchFamily="18" charset="0"/>
              </a:rPr>
              <a:t>使用字符 </a:t>
            </a:r>
            <a:r>
              <a:rPr lang="en-US" altLang="zh-CN"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分隔作为控件结构的体的代码块</a:t>
            </a:r>
            <a:r>
              <a:rPr lang="zh-CN" altLang="en-US" sz="2800">
                <a:latin typeface="Times New Roman" panose="02020603050405020304" pitchFamily="18" charset="0"/>
                <a:cs typeface="Times New Roman" panose="02020603050405020304" pitchFamily="18" charset="0"/>
              </a:rPr>
              <a:t>的</a:t>
            </a:r>
            <a:r>
              <a:rPr lang="zh-CN" altLang="en-US" sz="2800" smtClean="0">
                <a:latin typeface="Times New Roman" panose="02020603050405020304" pitchFamily="18" charset="0"/>
                <a:cs typeface="Times New Roman" panose="02020603050405020304" pitchFamily="18" charset="0"/>
              </a:rPr>
              <a:t>开头。</a:t>
            </a:r>
            <a:endParaRPr lang="en-US" altLang="zh-CN" sz="2800" dirty="0">
              <a:latin typeface="Times New Roman" panose="02020603050405020304" pitchFamily="18" charset="0"/>
              <a:cs typeface="Times New Roman" panose="02020603050405020304" pitchFamily="18" charset="0"/>
            </a:endParaRPr>
          </a:p>
          <a:p>
            <a:pPr marL="457200" indent="-457200">
              <a:buSzPct val="90000"/>
              <a:buFont typeface="Wingdings" panose="05000000000000000000" pitchFamily="2" charset="2"/>
              <a:buChar char="Ø"/>
            </a:pPr>
            <a:r>
              <a:rPr lang="zh-CN" altLang="en-US" sz="2800" dirty="0">
                <a:latin typeface="Times New Roman" panose="02020603050405020304" pitchFamily="18" charset="0"/>
                <a:cs typeface="Times New Roman" panose="02020603050405020304" pitchFamily="18" charset="0"/>
              </a:rPr>
              <a:t>如果体可以表示为一个单独的可执行语句，那么它可以放在冒号的右边同一行上。体更典型的是在冒号后面排版成一块缩进的左对齐的一个块。</a:t>
            </a:r>
            <a:endParaRPr lang="en-US" altLang="zh-CN" sz="2800" dirty="0">
              <a:latin typeface="Times New Roman" panose="02020603050405020304" pitchFamily="18" charset="0"/>
              <a:cs typeface="Times New Roman" panose="02020603050405020304" pitchFamily="18" charset="0"/>
            </a:endParaRPr>
          </a:p>
          <a:p>
            <a:pPr marL="457200" indent="-457200">
              <a:buSzPct val="90000"/>
              <a:buFont typeface="Wingdings" panose="05000000000000000000" pitchFamily="2" charset="2"/>
              <a:buChar char="Ø"/>
            </a:pPr>
            <a:r>
              <a:rPr lang="en-US" altLang="zh-CN" sz="2800" dirty="0">
                <a:latin typeface="Times New Roman" panose="02020603050405020304" pitchFamily="18" charset="0"/>
                <a:cs typeface="Times New Roman" panose="02020603050405020304" pitchFamily="18" charset="0"/>
              </a:rPr>
              <a:t>Python</a:t>
            </a:r>
            <a:r>
              <a:rPr lang="zh-CN" altLang="en-US" sz="2800" dirty="0">
                <a:latin typeface="Times New Roman" panose="02020603050405020304" pitchFamily="18" charset="0"/>
                <a:cs typeface="Times New Roman" panose="02020603050405020304" pitchFamily="18" charset="0"/>
              </a:rPr>
              <a:t>依赖缩进的级别来指定该代码块或嵌套的代码块的范围。</a:t>
            </a:r>
            <a:endParaRPr lang="en-US" altLang="zh-CN" sz="2800" dirty="0">
              <a:latin typeface="Times New Roman" panose="02020603050405020304" pitchFamily="18" charset="0"/>
              <a:cs typeface="Times New Roman" panose="02020603050405020304" pitchFamily="18" charset="0"/>
            </a:endParaRPr>
          </a:p>
          <a:p>
            <a:pPr marL="457200" indent="-457200">
              <a:buSzPct val="90000"/>
              <a:buFont typeface="Wingdings" panose="05000000000000000000" pitchFamily="2" charset="2"/>
              <a:buChar char="Ø"/>
            </a:pPr>
            <a:r>
              <a:rPr lang="zh-CN" altLang="en-US" sz="2800" dirty="0">
                <a:latin typeface="Times New Roman" panose="02020603050405020304" pitchFamily="18" charset="0"/>
                <a:cs typeface="Times New Roman" panose="02020603050405020304" pitchFamily="18" charset="0"/>
              </a:rPr>
              <a:t>循环控制结构</a:t>
            </a:r>
            <a:r>
              <a:rPr lang="zh-CN" altLang="en-US" sz="2800">
                <a:latin typeface="Times New Roman" panose="02020603050405020304" pitchFamily="18" charset="0"/>
                <a:cs typeface="Times New Roman" panose="02020603050405020304" pitchFamily="18" charset="0"/>
              </a:rPr>
              <a:t>中</a:t>
            </a:r>
            <a:r>
              <a:rPr lang="en-US" altLang="zh-CN" sz="2800" smtClean="0">
                <a:latin typeface="Times New Roman" panose="02020603050405020304" pitchFamily="18" charset="0"/>
                <a:cs typeface="Times New Roman" panose="02020603050405020304" pitchFamily="18" charset="0"/>
              </a:rPr>
              <a:t>break</a:t>
            </a:r>
            <a:r>
              <a:rPr lang="zh-CN" altLang="en-US" sz="2800" smtClean="0">
                <a:latin typeface="Times New Roman" panose="02020603050405020304" pitchFamily="18" charset="0"/>
                <a:cs typeface="Times New Roman" panose="02020603050405020304" pitchFamily="18" charset="0"/>
              </a:rPr>
              <a:t>和</a:t>
            </a:r>
            <a:r>
              <a:rPr lang="en-US" altLang="zh-CN" sz="2800" smtClean="0">
                <a:latin typeface="Times New Roman" panose="02020603050405020304" pitchFamily="18" charset="0"/>
                <a:cs typeface="Times New Roman" panose="02020603050405020304" pitchFamily="18" charset="0"/>
              </a:rPr>
              <a:t>continue</a:t>
            </a:r>
            <a:r>
              <a:rPr lang="zh-CN" altLang="en-US" sz="2800" dirty="0">
                <a:latin typeface="Times New Roman" panose="02020603050405020304" pitchFamily="18" charset="0"/>
                <a:cs typeface="Times New Roman" panose="02020603050405020304" pitchFamily="18" charset="0"/>
              </a:rPr>
              <a:t>语句</a:t>
            </a:r>
            <a:r>
              <a:rPr lang="zh-CN" altLang="en-US" sz="2800">
                <a:latin typeface="Times New Roman" panose="02020603050405020304" pitchFamily="18" charset="0"/>
                <a:cs typeface="Times New Roman" panose="02020603050405020304" pitchFamily="18" charset="0"/>
              </a:rPr>
              <a:t>的</a:t>
            </a:r>
            <a:r>
              <a:rPr lang="zh-CN" altLang="en-US" sz="2800" smtClean="0">
                <a:latin typeface="Times New Roman" panose="02020603050405020304" pitchFamily="18" charset="0"/>
                <a:cs typeface="Times New Roman" panose="02020603050405020304" pitchFamily="18" charset="0"/>
              </a:rPr>
              <a:t>作用同</a:t>
            </a:r>
            <a:r>
              <a:rPr lang="en-US" altLang="zh-CN" sz="2800" smtClean="0">
                <a:latin typeface="Times New Roman" panose="02020603050405020304" pitchFamily="18" charset="0"/>
                <a:cs typeface="Times New Roman" panose="02020603050405020304" pitchFamily="18" charset="0"/>
              </a:rPr>
              <a:t>C++</a:t>
            </a:r>
            <a:r>
              <a:rPr lang="zh-CN" altLang="en-US" sz="2800" smtClean="0">
                <a:latin typeface="Times New Roman" panose="02020603050405020304" pitchFamily="18" charset="0"/>
                <a:cs typeface="Times New Roman" panose="02020603050405020304" pitchFamily="18" charset="0"/>
              </a:rPr>
              <a:t>。</a:t>
            </a:r>
            <a:endParaRPr lang="en-US" altLang="zh-C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179388" y="314325"/>
            <a:ext cx="6983412" cy="830263"/>
          </a:xfrm>
          <a:prstGeom prst="rect">
            <a:avLst/>
          </a:prstGeom>
          <a:noFill/>
          <a:ln w="9525">
            <a:noFill/>
            <a:miter lim="800000"/>
          </a:ln>
        </p:spPr>
        <p:txBody>
          <a:bodyPr wrap="none">
            <a:spAutoFit/>
          </a:bodyPr>
          <a:lstStyle/>
          <a:p>
            <a:r>
              <a:rPr lang="en-US" altLang="zh-CN">
                <a:latin typeface="Times New Roman" panose="02020603050405020304" pitchFamily="18" charset="0"/>
                <a:cs typeface="Times New Roman" panose="02020603050405020304" pitchFamily="18" charset="0"/>
              </a:rPr>
              <a:t>Python</a:t>
            </a:r>
            <a:r>
              <a:rPr lang="zh-CN" altLang="en-US">
                <a:latin typeface="Times New Roman" panose="02020603050405020304" pitchFamily="18" charset="0"/>
                <a:cs typeface="Times New Roman" panose="02020603050405020304" pitchFamily="18" charset="0"/>
              </a:rPr>
              <a:t>的控制结构 </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条件判断</a:t>
            </a:r>
          </a:p>
        </p:txBody>
      </p:sp>
      <p:sp>
        <p:nvSpPr>
          <p:cNvPr id="4" name="矩形 3"/>
          <p:cNvSpPr>
            <a:spLocks noChangeArrowheads="1"/>
          </p:cNvSpPr>
          <p:nvPr/>
        </p:nvSpPr>
        <p:spPr bwMode="auto">
          <a:xfrm>
            <a:off x="2006715" y="1403775"/>
            <a:ext cx="4614682" cy="4768228"/>
          </a:xfrm>
          <a:prstGeom prst="rect">
            <a:avLst/>
          </a:prstGeom>
          <a:noFill/>
          <a:ln w="9525">
            <a:solidFill>
              <a:schemeClr val="tx1"/>
            </a:solidFill>
            <a:miter lim="800000"/>
          </a:ln>
        </p:spPr>
        <p:txBody>
          <a:bodyPr wrap="square">
            <a:spAutoFit/>
          </a:bodyPr>
          <a:lstStyle/>
          <a:p>
            <a:r>
              <a:rPr lang="en-US" altLang="zh-CN" sz="3200" dirty="0" smtClean="0">
                <a:latin typeface="Times New Roman" panose="02020603050405020304" pitchFamily="18" charset="0"/>
                <a:cs typeface="Times New Roman" panose="02020603050405020304" pitchFamily="18" charset="0"/>
              </a:rPr>
              <a:t>if   </a:t>
            </a:r>
            <a:r>
              <a:rPr lang="en-US" altLang="zh-CN" sz="3200" i="1" dirty="0" err="1" smtClean="0">
                <a:latin typeface="Times New Roman" panose="02020603050405020304" pitchFamily="18" charset="0"/>
                <a:cs typeface="Times New Roman" panose="02020603050405020304" pitchFamily="18" charset="0"/>
              </a:rPr>
              <a:t>first_condition</a:t>
            </a:r>
            <a:r>
              <a:rPr lang="en-US" altLang="zh-CN" sz="3200" dirty="0" smtClean="0">
                <a:latin typeface="Times New Roman" panose="02020603050405020304" pitchFamily="18" charset="0"/>
                <a:cs typeface="Times New Roman" panose="02020603050405020304" pitchFamily="18" charset="0"/>
              </a:rPr>
              <a:t>:</a:t>
            </a:r>
          </a:p>
          <a:p>
            <a:r>
              <a:rPr lang="en-US" altLang="zh-CN" sz="3200" dirty="0" smtClean="0">
                <a:latin typeface="Times New Roman" panose="02020603050405020304" pitchFamily="18" charset="0"/>
                <a:cs typeface="Times New Roman" panose="02020603050405020304" pitchFamily="18" charset="0"/>
              </a:rPr>
              <a:t>      </a:t>
            </a:r>
            <a:r>
              <a:rPr lang="en-US" altLang="zh-CN" sz="3200" i="1" dirty="0" err="1">
                <a:latin typeface="Times New Roman" panose="02020603050405020304" pitchFamily="18" charset="0"/>
                <a:cs typeface="Times New Roman" panose="02020603050405020304" pitchFamily="18" charset="0"/>
              </a:rPr>
              <a:t>first_body</a:t>
            </a:r>
            <a:endParaRPr lang="en-US" altLang="zh-CN" sz="3200" i="1" dirty="0">
              <a:latin typeface="Times New Roman" panose="02020603050405020304" pitchFamily="18" charset="0"/>
              <a:cs typeface="Times New Roman" panose="02020603050405020304" pitchFamily="18" charset="0"/>
            </a:endParaRPr>
          </a:p>
          <a:p>
            <a:r>
              <a:rPr lang="en-US" altLang="zh-CN" sz="3200" dirty="0" err="1" smtClean="0">
                <a:latin typeface="Times New Roman" panose="02020603050405020304" pitchFamily="18" charset="0"/>
                <a:cs typeface="Times New Roman" panose="02020603050405020304" pitchFamily="18" charset="0"/>
              </a:rPr>
              <a:t>elif</a:t>
            </a:r>
            <a:r>
              <a:rPr lang="en-US" altLang="zh-CN" sz="3200" dirty="0" smtClean="0">
                <a:latin typeface="Times New Roman" panose="02020603050405020304" pitchFamily="18" charset="0"/>
                <a:cs typeface="Times New Roman" panose="02020603050405020304" pitchFamily="18" charset="0"/>
              </a:rPr>
              <a:t>  </a:t>
            </a:r>
            <a:r>
              <a:rPr lang="en-US" altLang="zh-CN" sz="3200" i="1" dirty="0" err="1">
                <a:latin typeface="Times New Roman" panose="02020603050405020304" pitchFamily="18" charset="0"/>
                <a:cs typeface="Times New Roman" panose="02020603050405020304" pitchFamily="18" charset="0"/>
              </a:rPr>
              <a:t>second_condition</a:t>
            </a:r>
            <a:r>
              <a:rPr lang="en-US" altLang="zh-CN" sz="3200" dirty="0" smtClean="0">
                <a:latin typeface="Times New Roman" panose="02020603050405020304" pitchFamily="18" charset="0"/>
                <a:cs typeface="Times New Roman" panose="02020603050405020304" pitchFamily="18" charset="0"/>
              </a:rPr>
              <a:t>:</a:t>
            </a:r>
          </a:p>
          <a:p>
            <a:r>
              <a:rPr lang="en-US" altLang="zh-CN" sz="3200" dirty="0">
                <a:latin typeface="Times New Roman" panose="02020603050405020304" pitchFamily="18" charset="0"/>
                <a:cs typeface="Times New Roman" panose="02020603050405020304" pitchFamily="18" charset="0"/>
              </a:rPr>
              <a:t> </a:t>
            </a:r>
            <a:r>
              <a:rPr lang="en-US" altLang="zh-CN" sz="3200" dirty="0" smtClean="0">
                <a:latin typeface="Times New Roman" panose="02020603050405020304" pitchFamily="18" charset="0"/>
                <a:cs typeface="Times New Roman" panose="02020603050405020304" pitchFamily="18" charset="0"/>
              </a:rPr>
              <a:t>     </a:t>
            </a:r>
            <a:r>
              <a:rPr lang="en-US" altLang="zh-CN" sz="3200" i="1" dirty="0" err="1">
                <a:latin typeface="Times New Roman" panose="02020603050405020304" pitchFamily="18" charset="0"/>
                <a:cs typeface="Times New Roman" panose="02020603050405020304" pitchFamily="18" charset="0"/>
              </a:rPr>
              <a:t>second_body</a:t>
            </a:r>
            <a:endParaRPr lang="en-US" altLang="zh-CN" sz="3200" i="1" dirty="0">
              <a:latin typeface="Times New Roman" panose="02020603050405020304" pitchFamily="18" charset="0"/>
              <a:cs typeface="Times New Roman" panose="02020603050405020304" pitchFamily="18" charset="0"/>
            </a:endParaRPr>
          </a:p>
          <a:p>
            <a:r>
              <a:rPr lang="en-US" altLang="zh-CN" sz="3200" dirty="0" err="1" smtClean="0">
                <a:latin typeface="Times New Roman" panose="02020603050405020304" pitchFamily="18" charset="0"/>
                <a:cs typeface="Times New Roman" panose="02020603050405020304" pitchFamily="18" charset="0"/>
              </a:rPr>
              <a:t>elif</a:t>
            </a:r>
            <a:r>
              <a:rPr lang="en-US" altLang="zh-CN" sz="3200" dirty="0" smtClean="0">
                <a:latin typeface="Times New Roman" panose="02020603050405020304" pitchFamily="18" charset="0"/>
                <a:cs typeface="Times New Roman" panose="02020603050405020304" pitchFamily="18" charset="0"/>
              </a:rPr>
              <a:t>  </a:t>
            </a:r>
            <a:r>
              <a:rPr lang="en-US" altLang="zh-CN" sz="3200" i="1" dirty="0" err="1">
                <a:latin typeface="Times New Roman" panose="02020603050405020304" pitchFamily="18" charset="0"/>
                <a:cs typeface="Times New Roman" panose="02020603050405020304" pitchFamily="18" charset="0"/>
              </a:rPr>
              <a:t>third_condition</a:t>
            </a:r>
            <a:r>
              <a:rPr lang="en-US" altLang="zh-CN" sz="3200" dirty="0" smtClean="0">
                <a:latin typeface="Times New Roman" panose="02020603050405020304" pitchFamily="18" charset="0"/>
                <a:cs typeface="Times New Roman" panose="02020603050405020304" pitchFamily="18" charset="0"/>
              </a:rPr>
              <a:t>:</a:t>
            </a:r>
          </a:p>
          <a:p>
            <a:r>
              <a:rPr lang="en-US" altLang="zh-CN" sz="3200" dirty="0">
                <a:latin typeface="Times New Roman" panose="02020603050405020304" pitchFamily="18" charset="0"/>
                <a:cs typeface="Times New Roman" panose="02020603050405020304" pitchFamily="18" charset="0"/>
              </a:rPr>
              <a:t> </a:t>
            </a:r>
            <a:r>
              <a:rPr lang="en-US" altLang="zh-CN" sz="3200" dirty="0" smtClean="0">
                <a:latin typeface="Times New Roman" panose="02020603050405020304" pitchFamily="18" charset="0"/>
                <a:cs typeface="Times New Roman" panose="02020603050405020304" pitchFamily="18" charset="0"/>
              </a:rPr>
              <a:t>     </a:t>
            </a:r>
            <a:r>
              <a:rPr lang="en-US" altLang="zh-CN" sz="3200" i="1" dirty="0" err="1">
                <a:latin typeface="Times New Roman" panose="02020603050405020304" pitchFamily="18" charset="0"/>
                <a:cs typeface="Times New Roman" panose="02020603050405020304" pitchFamily="18" charset="0"/>
              </a:rPr>
              <a:t>third_body</a:t>
            </a:r>
            <a:endParaRPr lang="en-US" altLang="zh-CN" sz="3200" i="1" dirty="0">
              <a:latin typeface="Times New Roman" panose="02020603050405020304" pitchFamily="18" charset="0"/>
              <a:cs typeface="Times New Roman" panose="02020603050405020304" pitchFamily="18" charset="0"/>
            </a:endParaRPr>
          </a:p>
          <a:p>
            <a:r>
              <a:rPr lang="en-US" altLang="zh-CN" sz="3200" dirty="0" smtClean="0">
                <a:latin typeface="Times New Roman" panose="02020603050405020304" pitchFamily="18" charset="0"/>
                <a:cs typeface="Times New Roman" panose="02020603050405020304" pitchFamily="18" charset="0"/>
              </a:rPr>
              <a:t>else :</a:t>
            </a:r>
          </a:p>
          <a:p>
            <a:r>
              <a:rPr lang="en-US" altLang="zh-CN" sz="3200" dirty="0" smtClean="0">
                <a:latin typeface="Times New Roman" panose="02020603050405020304" pitchFamily="18" charset="0"/>
                <a:cs typeface="Times New Roman" panose="02020603050405020304" pitchFamily="18" charset="0"/>
              </a:rPr>
              <a:t>      </a:t>
            </a:r>
            <a:r>
              <a:rPr lang="en-US" altLang="zh-CN" sz="3200" i="1" dirty="0" err="1">
                <a:latin typeface="Times New Roman" panose="02020603050405020304" pitchFamily="18" charset="0"/>
                <a:cs typeface="Times New Roman" panose="02020603050405020304" pitchFamily="18" charset="0"/>
              </a:rPr>
              <a:t>fourth_body</a:t>
            </a:r>
            <a:endParaRPr lang="en-US" altLang="zh-CN" sz="3200" i="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矩形 4"/>
          <p:cNvSpPr>
            <a:spLocks noChangeArrowheads="1"/>
          </p:cNvSpPr>
          <p:nvPr/>
        </p:nvSpPr>
        <p:spPr bwMode="auto">
          <a:xfrm>
            <a:off x="179388" y="314325"/>
            <a:ext cx="7256462" cy="830263"/>
          </a:xfrm>
          <a:prstGeom prst="rect">
            <a:avLst/>
          </a:prstGeom>
          <a:noFill/>
          <a:ln w="9525">
            <a:noFill/>
            <a:miter lim="800000"/>
          </a:ln>
        </p:spPr>
        <p:txBody>
          <a:bodyPr wrap="none">
            <a:spAutoFit/>
          </a:bodyPr>
          <a:lstStyle/>
          <a:p>
            <a:r>
              <a:rPr lang="en-US" altLang="zh-CN">
                <a:latin typeface="Times New Roman" panose="02020603050405020304" pitchFamily="18" charset="0"/>
                <a:cs typeface="Times New Roman" panose="02020603050405020304" pitchFamily="18" charset="0"/>
              </a:rPr>
              <a:t>Python</a:t>
            </a:r>
            <a:r>
              <a:rPr lang="zh-CN" altLang="en-US">
                <a:latin typeface="Times New Roman" panose="02020603050405020304" pitchFamily="18" charset="0"/>
                <a:cs typeface="Times New Roman" panose="02020603050405020304" pitchFamily="18" charset="0"/>
              </a:rPr>
              <a:t>的控制结构 </a:t>
            </a:r>
            <a:r>
              <a:rPr lang="en-US" altLang="zh-CN">
                <a:latin typeface="Times New Roman" panose="02020603050405020304" pitchFamily="18" charset="0"/>
                <a:cs typeface="Times New Roman" panose="02020603050405020304" pitchFamily="18" charset="0"/>
              </a:rPr>
              <a:t>-- While</a:t>
            </a:r>
            <a:r>
              <a:rPr lang="zh-CN" altLang="en-US">
                <a:latin typeface="Times New Roman" panose="02020603050405020304" pitchFamily="18" charset="0"/>
                <a:cs typeface="Times New Roman" panose="02020603050405020304" pitchFamily="18" charset="0"/>
              </a:rPr>
              <a:t>循环</a:t>
            </a:r>
          </a:p>
        </p:txBody>
      </p:sp>
      <p:sp>
        <p:nvSpPr>
          <p:cNvPr id="5" name="矩形 4"/>
          <p:cNvSpPr>
            <a:spLocks noChangeArrowheads="1"/>
          </p:cNvSpPr>
          <p:nvPr/>
        </p:nvSpPr>
        <p:spPr bwMode="auto">
          <a:xfrm>
            <a:off x="280520" y="3924055"/>
            <a:ext cx="8550950" cy="2028697"/>
          </a:xfrm>
          <a:prstGeom prst="rect">
            <a:avLst/>
          </a:prstGeom>
          <a:solidFill>
            <a:srgbClr val="00CC99"/>
          </a:solidFill>
          <a:ln w="9525">
            <a:noFill/>
            <a:miter lim="800000"/>
          </a:ln>
        </p:spPr>
        <p:txBody>
          <a:bodyPr wrap="square">
            <a:spAutoFit/>
          </a:bodyPr>
          <a:lstStyle/>
          <a:p>
            <a:r>
              <a:rPr lang="en-US" altLang="zh-CN" sz="3600" dirty="0">
                <a:latin typeface="Times New Roman" panose="02020603050405020304" pitchFamily="18" charset="0"/>
                <a:cs typeface="Times New Roman" panose="02020603050405020304" pitchFamily="18" charset="0"/>
              </a:rPr>
              <a:t>j = 0</a:t>
            </a:r>
          </a:p>
          <a:p>
            <a:r>
              <a:rPr lang="en-US" altLang="zh-CN" sz="3600" dirty="0">
                <a:latin typeface="Times New Roman" panose="02020603050405020304" pitchFamily="18" charset="0"/>
                <a:cs typeface="Times New Roman" panose="02020603050405020304" pitchFamily="18" charset="0"/>
              </a:rPr>
              <a:t>while j &lt; </a:t>
            </a:r>
            <a:r>
              <a:rPr lang="en-US" altLang="zh-CN" sz="3600" dirty="0" err="1">
                <a:latin typeface="Times New Roman" panose="02020603050405020304" pitchFamily="18" charset="0"/>
                <a:cs typeface="Times New Roman" panose="02020603050405020304" pitchFamily="18" charset="0"/>
              </a:rPr>
              <a:t>len</a:t>
            </a:r>
            <a:r>
              <a:rPr lang="en-US" altLang="zh-CN" sz="3600" dirty="0">
                <a:latin typeface="Times New Roman" panose="02020603050405020304" pitchFamily="18" charset="0"/>
                <a:cs typeface="Times New Roman" panose="02020603050405020304" pitchFamily="18" charset="0"/>
              </a:rPr>
              <a:t>(data) and data[j] != </a:t>
            </a:r>
            <a:r>
              <a:rPr lang="en-US" altLang="zh-CN" sz="3600" dirty="0" smtClean="0">
                <a:latin typeface="Times New Roman" panose="02020603050405020304" pitchFamily="18" charset="0"/>
                <a:cs typeface="Times New Roman" panose="02020603050405020304" pitchFamily="18" charset="0"/>
              </a:rPr>
              <a:t>x </a:t>
            </a:r>
            <a:r>
              <a:rPr lang="en-US" altLang="zh-CN" sz="3600" dirty="0">
                <a:latin typeface="Times New Roman" panose="02020603050405020304" pitchFamily="18" charset="0"/>
                <a:cs typeface="Times New Roman" panose="02020603050405020304" pitchFamily="18" charset="0"/>
              </a:rPr>
              <a:t>:</a:t>
            </a:r>
          </a:p>
          <a:p>
            <a:r>
              <a:rPr lang="en-US" altLang="zh-CN" sz="3600" dirty="0">
                <a:latin typeface="Times New Roman" panose="02020603050405020304" pitchFamily="18" charset="0"/>
                <a:cs typeface="Times New Roman" panose="02020603050405020304" pitchFamily="18" charset="0"/>
              </a:rPr>
              <a:t>	j += 1</a:t>
            </a:r>
          </a:p>
        </p:txBody>
      </p:sp>
      <p:sp>
        <p:nvSpPr>
          <p:cNvPr id="6" name="矩形 5"/>
          <p:cNvSpPr>
            <a:spLocks noChangeArrowheads="1"/>
          </p:cNvSpPr>
          <p:nvPr/>
        </p:nvSpPr>
        <p:spPr bwMode="auto">
          <a:xfrm>
            <a:off x="1998945" y="1403775"/>
            <a:ext cx="4614682" cy="1222642"/>
          </a:xfrm>
          <a:prstGeom prst="rect">
            <a:avLst/>
          </a:prstGeom>
          <a:noFill/>
          <a:ln w="9525">
            <a:solidFill>
              <a:schemeClr val="tx1"/>
            </a:solidFill>
            <a:miter lim="800000"/>
          </a:ln>
        </p:spPr>
        <p:txBody>
          <a:bodyPr wrap="square">
            <a:spAutoFit/>
          </a:bodyPr>
          <a:lstStyle/>
          <a:p>
            <a:r>
              <a:rPr lang="en-US" altLang="zh-CN" sz="3200" dirty="0" smtClean="0">
                <a:latin typeface="Times New Roman" panose="02020603050405020304" pitchFamily="18" charset="0"/>
                <a:cs typeface="Times New Roman" panose="02020603050405020304" pitchFamily="18" charset="0"/>
              </a:rPr>
              <a:t>while   </a:t>
            </a:r>
            <a:r>
              <a:rPr lang="en-US" altLang="zh-CN" sz="3200" i="1" dirty="0" smtClean="0">
                <a:latin typeface="Times New Roman" panose="02020603050405020304" pitchFamily="18" charset="0"/>
                <a:cs typeface="Times New Roman" panose="02020603050405020304" pitchFamily="18" charset="0"/>
              </a:rPr>
              <a:t>condition</a:t>
            </a:r>
            <a:r>
              <a:rPr lang="en-US" altLang="zh-CN" sz="3200" dirty="0" smtClean="0">
                <a:latin typeface="Times New Roman" panose="02020603050405020304" pitchFamily="18" charset="0"/>
                <a:cs typeface="Times New Roman" panose="02020603050405020304" pitchFamily="18" charset="0"/>
              </a:rPr>
              <a:t>:</a:t>
            </a:r>
          </a:p>
          <a:p>
            <a:r>
              <a:rPr lang="en-US" altLang="zh-CN" sz="3200" i="1" dirty="0" smtClean="0">
                <a:latin typeface="Times New Roman" panose="02020603050405020304" pitchFamily="18" charset="0"/>
                <a:cs typeface="Times New Roman" panose="02020603050405020304" pitchFamily="18" charset="0"/>
              </a:rPr>
              <a:t>        body</a:t>
            </a:r>
            <a:endParaRPr lang="en-US" altLang="zh-CN" sz="3200" i="1" dirty="0">
              <a:latin typeface="Times New Roman" panose="02020603050405020304" pitchFamily="18" charset="0"/>
              <a:cs typeface="Times New Roman" panose="02020603050405020304" pitchFamily="18" charset="0"/>
            </a:endParaRPr>
          </a:p>
        </p:txBody>
      </p:sp>
      <p:sp>
        <p:nvSpPr>
          <p:cNvPr id="7" name="矩形 6"/>
          <p:cNvSpPr/>
          <p:nvPr/>
        </p:nvSpPr>
        <p:spPr>
          <a:xfrm>
            <a:off x="266738" y="2955230"/>
            <a:ext cx="8551862" cy="559897"/>
          </a:xfrm>
          <a:prstGeom prst="rect">
            <a:avLst/>
          </a:prstGeom>
        </p:spPr>
        <p:txBody>
          <a:bodyPr>
            <a:spAutoFit/>
          </a:bodyPr>
          <a:lstStyle/>
          <a:p>
            <a:pPr>
              <a:defRPr/>
            </a:pPr>
            <a:r>
              <a:rPr lang="zh-CN" altLang="en-US" sz="2800" dirty="0" smtClean="0">
                <a:latin typeface="Times New Roman" panose="02020603050405020304" pitchFamily="18" charset="0"/>
                <a:ea typeface="+mn-ea"/>
                <a:cs typeface="Times New Roman" panose="02020603050405020304" pitchFamily="18" charset="0"/>
              </a:rPr>
              <a:t>在列表</a:t>
            </a:r>
            <a:r>
              <a:rPr lang="en-US" altLang="zh-CN" sz="2800" dirty="0" smtClean="0">
                <a:latin typeface="Times New Roman" panose="02020603050405020304" pitchFamily="18" charset="0"/>
                <a:ea typeface="+mn-ea"/>
                <a:cs typeface="Times New Roman" panose="02020603050405020304" pitchFamily="18" charset="0"/>
              </a:rPr>
              <a:t>data</a:t>
            </a:r>
            <a:r>
              <a:rPr lang="zh-CN" altLang="en-US" sz="2800" dirty="0" smtClean="0">
                <a:latin typeface="Times New Roman" panose="02020603050405020304" pitchFamily="18" charset="0"/>
                <a:ea typeface="+mn-ea"/>
                <a:cs typeface="Times New Roman" panose="02020603050405020304" pitchFamily="18" charset="0"/>
              </a:rPr>
              <a:t>中找一</a:t>
            </a:r>
            <a:r>
              <a:rPr lang="zh-CN" altLang="en-US" sz="2800" dirty="0">
                <a:latin typeface="Times New Roman" panose="02020603050405020304" pitchFamily="18" charset="0"/>
                <a:ea typeface="+mn-ea"/>
                <a:cs typeface="Times New Roman" panose="02020603050405020304" pitchFamily="18" charset="0"/>
              </a:rPr>
              <a:t>个其值为</a:t>
            </a:r>
            <a:r>
              <a:rPr lang="en-US" altLang="zh-CN" sz="2800" dirty="0">
                <a:latin typeface="Times New Roman" panose="02020603050405020304" pitchFamily="18" charset="0"/>
                <a:ea typeface="+mn-ea"/>
                <a:cs typeface="Times New Roman" panose="02020603050405020304" pitchFamily="18" charset="0"/>
              </a:rPr>
              <a:t>x</a:t>
            </a:r>
            <a:r>
              <a:rPr lang="zh-CN" altLang="en-US" sz="2800" dirty="0">
                <a:latin typeface="Times New Roman" panose="02020603050405020304" pitchFamily="18" charset="0"/>
                <a:ea typeface="+mn-ea"/>
                <a:cs typeface="Times New Roman" panose="02020603050405020304" pitchFamily="18" charset="0"/>
              </a:rPr>
              <a:t>的元素或</a:t>
            </a:r>
            <a:r>
              <a:rPr lang="zh-CN" altLang="en-US" sz="2800" dirty="0" smtClean="0">
                <a:latin typeface="Times New Roman" panose="02020603050405020304" pitchFamily="18" charset="0"/>
                <a:ea typeface="+mn-ea"/>
                <a:cs typeface="Times New Roman" panose="02020603050405020304" pitchFamily="18" charset="0"/>
              </a:rPr>
              <a:t>到达列表的</a:t>
            </a:r>
            <a:r>
              <a:rPr lang="zh-CN" altLang="en-US" sz="2800" dirty="0">
                <a:latin typeface="Times New Roman" panose="02020603050405020304" pitchFamily="18" charset="0"/>
                <a:ea typeface="+mn-ea"/>
                <a:cs typeface="Times New Roman" panose="02020603050405020304" pitchFamily="18" charset="0"/>
              </a:rPr>
              <a:t>尾端</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矩形 1"/>
          <p:cNvSpPr>
            <a:spLocks noChangeArrowheads="1"/>
          </p:cNvSpPr>
          <p:nvPr/>
        </p:nvSpPr>
        <p:spPr bwMode="auto">
          <a:xfrm>
            <a:off x="179388" y="314325"/>
            <a:ext cx="6750050" cy="830263"/>
          </a:xfrm>
          <a:prstGeom prst="rect">
            <a:avLst/>
          </a:prstGeom>
          <a:noFill/>
          <a:ln w="9525">
            <a:noFill/>
            <a:miter lim="800000"/>
          </a:ln>
        </p:spPr>
        <p:txBody>
          <a:bodyPr wrap="none">
            <a:spAutoFit/>
          </a:bodyPr>
          <a:lstStyle/>
          <a:p>
            <a:r>
              <a:rPr lang="en-US" altLang="zh-CN">
                <a:latin typeface="Times New Roman" panose="02020603050405020304" pitchFamily="18" charset="0"/>
                <a:cs typeface="Times New Roman" panose="02020603050405020304" pitchFamily="18" charset="0"/>
              </a:rPr>
              <a:t>Python</a:t>
            </a:r>
            <a:r>
              <a:rPr lang="zh-CN" altLang="en-US">
                <a:latin typeface="Times New Roman" panose="02020603050405020304" pitchFamily="18" charset="0"/>
                <a:cs typeface="Times New Roman" panose="02020603050405020304" pitchFamily="18" charset="0"/>
              </a:rPr>
              <a:t>的控制结构 </a:t>
            </a:r>
            <a:r>
              <a:rPr lang="en-US" altLang="zh-CN">
                <a:latin typeface="Times New Roman" panose="02020603050405020304" pitchFamily="18" charset="0"/>
                <a:cs typeface="Times New Roman" panose="02020603050405020304" pitchFamily="18" charset="0"/>
              </a:rPr>
              <a:t>-- For</a:t>
            </a:r>
            <a:r>
              <a:rPr lang="zh-CN" altLang="en-US">
                <a:latin typeface="Times New Roman" panose="02020603050405020304" pitchFamily="18" charset="0"/>
                <a:cs typeface="Times New Roman" panose="02020603050405020304" pitchFamily="18" charset="0"/>
              </a:rPr>
              <a:t>循环</a:t>
            </a:r>
          </a:p>
        </p:txBody>
      </p:sp>
      <p:sp>
        <p:nvSpPr>
          <p:cNvPr id="7" name="矩形 6"/>
          <p:cNvSpPr>
            <a:spLocks noChangeArrowheads="1"/>
          </p:cNvSpPr>
          <p:nvPr/>
        </p:nvSpPr>
        <p:spPr bwMode="auto">
          <a:xfrm>
            <a:off x="1971958" y="1313765"/>
            <a:ext cx="4614682" cy="1274195"/>
          </a:xfrm>
          <a:prstGeom prst="rect">
            <a:avLst/>
          </a:prstGeom>
          <a:noFill/>
          <a:ln w="9525">
            <a:solidFill>
              <a:schemeClr val="tx1"/>
            </a:solidFill>
            <a:miter lim="800000"/>
          </a:ln>
        </p:spPr>
        <p:txBody>
          <a:bodyPr wrap="square">
            <a:spAutoFit/>
          </a:bodyPr>
          <a:lstStyle/>
          <a:p>
            <a:r>
              <a:rPr lang="en-US" altLang="zh-CN" sz="3200" dirty="0" smtClean="0">
                <a:latin typeface="Times New Roman" panose="02020603050405020304" pitchFamily="18" charset="0"/>
                <a:cs typeface="Times New Roman" panose="02020603050405020304" pitchFamily="18" charset="0"/>
              </a:rPr>
              <a:t>for  </a:t>
            </a:r>
            <a:r>
              <a:rPr lang="en-US" altLang="zh-CN" sz="3200" i="1" dirty="0">
                <a:latin typeface="Times New Roman" panose="02020603050405020304" pitchFamily="18" charset="0"/>
                <a:cs typeface="Times New Roman" panose="02020603050405020304" pitchFamily="18" charset="0"/>
              </a:rPr>
              <a:t>element</a:t>
            </a:r>
            <a:r>
              <a:rPr lang="en-US" altLang="zh-CN" sz="3200" dirty="0" smtClean="0">
                <a:latin typeface="Times New Roman" panose="02020603050405020304" pitchFamily="18" charset="0"/>
                <a:cs typeface="Times New Roman" panose="02020603050405020304" pitchFamily="18" charset="0"/>
              </a:rPr>
              <a:t> in </a:t>
            </a:r>
            <a:r>
              <a:rPr lang="en-US" altLang="zh-CN" sz="3200" i="1" dirty="0" err="1">
                <a:latin typeface="Times New Roman" panose="02020603050405020304" pitchFamily="18" charset="0"/>
                <a:cs typeface="Times New Roman" panose="02020603050405020304" pitchFamily="18" charset="0"/>
              </a:rPr>
              <a:t>iterable</a:t>
            </a:r>
            <a:r>
              <a:rPr lang="en-US" altLang="zh-CN" sz="3200" dirty="0" smtClean="0">
                <a:latin typeface="Times New Roman" panose="02020603050405020304" pitchFamily="18" charset="0"/>
                <a:cs typeface="Times New Roman" panose="02020603050405020304" pitchFamily="18" charset="0"/>
              </a:rPr>
              <a:t>:</a:t>
            </a:r>
          </a:p>
          <a:p>
            <a:r>
              <a:rPr lang="en-US" altLang="zh-CN" sz="3200" i="1" dirty="0" smtClean="0">
                <a:latin typeface="Times New Roman" panose="02020603050405020304" pitchFamily="18" charset="0"/>
                <a:cs typeface="Times New Roman" panose="02020603050405020304" pitchFamily="18" charset="0"/>
              </a:rPr>
              <a:t>        body</a:t>
            </a:r>
            <a:endParaRPr lang="en-US" altLang="zh-CN" sz="3200" i="1" dirty="0">
              <a:latin typeface="Times New Roman" panose="02020603050405020304" pitchFamily="18" charset="0"/>
              <a:cs typeface="Times New Roman" panose="02020603050405020304" pitchFamily="18" charset="0"/>
            </a:endParaRPr>
          </a:p>
        </p:txBody>
      </p:sp>
      <p:sp>
        <p:nvSpPr>
          <p:cNvPr id="8" name="矩形 7"/>
          <p:cNvSpPr>
            <a:spLocks noChangeArrowheads="1"/>
          </p:cNvSpPr>
          <p:nvPr/>
        </p:nvSpPr>
        <p:spPr bwMode="auto">
          <a:xfrm>
            <a:off x="0" y="3789040"/>
            <a:ext cx="9144000" cy="2404504"/>
          </a:xfrm>
          <a:prstGeom prst="rect">
            <a:avLst/>
          </a:prstGeom>
          <a:solidFill>
            <a:srgbClr val="00CC99"/>
          </a:solidFill>
          <a:ln w="9525">
            <a:noFill/>
            <a:miter lim="800000"/>
          </a:ln>
        </p:spPr>
        <p:txBody>
          <a:bodyPr wrap="square">
            <a:spAutoFit/>
          </a:bodyPr>
          <a:lstStyle/>
          <a:p>
            <a:r>
              <a:rPr lang="en-US" altLang="zh-CN" sz="3200" dirty="0">
                <a:latin typeface="Times New Roman" panose="02020603050405020304" pitchFamily="18" charset="0"/>
                <a:cs typeface="Times New Roman" panose="02020603050405020304" pitchFamily="18" charset="0"/>
              </a:rPr>
              <a:t>biggest = data[0] # as we assume nonempty list</a:t>
            </a:r>
          </a:p>
          <a:p>
            <a:r>
              <a:rPr lang="en-US" altLang="zh-CN" sz="3200" dirty="0">
                <a:latin typeface="Times New Roman" panose="02020603050405020304" pitchFamily="18" charset="0"/>
                <a:cs typeface="Times New Roman" panose="02020603050405020304" pitchFamily="18" charset="0"/>
              </a:rPr>
              <a:t>for </a:t>
            </a:r>
            <a:r>
              <a:rPr lang="en-US" altLang="zh-CN" sz="3200" dirty="0" err="1">
                <a:latin typeface="Times New Roman" panose="02020603050405020304" pitchFamily="18" charset="0"/>
                <a:cs typeface="Times New Roman" panose="02020603050405020304" pitchFamily="18" charset="0"/>
              </a:rPr>
              <a:t>val</a:t>
            </a:r>
            <a:r>
              <a:rPr lang="en-US" altLang="zh-CN" sz="3200" dirty="0">
                <a:latin typeface="Times New Roman" panose="02020603050405020304" pitchFamily="18" charset="0"/>
                <a:cs typeface="Times New Roman" panose="02020603050405020304" pitchFamily="18" charset="0"/>
              </a:rPr>
              <a:t> in data:</a:t>
            </a:r>
          </a:p>
          <a:p>
            <a:r>
              <a:rPr lang="en-US" altLang="zh-CN" sz="3200" dirty="0">
                <a:latin typeface="Times New Roman" panose="02020603050405020304" pitchFamily="18" charset="0"/>
                <a:cs typeface="Times New Roman" panose="02020603050405020304" pitchFamily="18" charset="0"/>
              </a:rPr>
              <a:t>	if </a:t>
            </a:r>
            <a:r>
              <a:rPr lang="en-US" altLang="zh-CN" sz="3200" dirty="0" err="1">
                <a:latin typeface="Times New Roman" panose="02020603050405020304" pitchFamily="18" charset="0"/>
                <a:cs typeface="Times New Roman" panose="02020603050405020304" pitchFamily="18" charset="0"/>
              </a:rPr>
              <a:t>val</a:t>
            </a:r>
            <a:r>
              <a:rPr lang="en-US" altLang="zh-CN" sz="3200" dirty="0">
                <a:latin typeface="Times New Roman" panose="02020603050405020304" pitchFamily="18" charset="0"/>
                <a:cs typeface="Times New Roman" panose="02020603050405020304" pitchFamily="18" charset="0"/>
              </a:rPr>
              <a:t> &gt; biggest:</a:t>
            </a:r>
          </a:p>
          <a:p>
            <a:r>
              <a:rPr lang="en-US" altLang="zh-CN" sz="3200" dirty="0">
                <a:latin typeface="Times New Roman" panose="02020603050405020304" pitchFamily="18" charset="0"/>
                <a:cs typeface="Times New Roman" panose="02020603050405020304" pitchFamily="18" charset="0"/>
              </a:rPr>
              <a:t>		biggest = </a:t>
            </a:r>
            <a:r>
              <a:rPr lang="en-US" altLang="zh-CN" sz="3200" dirty="0" err="1">
                <a:latin typeface="Times New Roman" panose="02020603050405020304" pitchFamily="18" charset="0"/>
                <a:cs typeface="Times New Roman" panose="02020603050405020304" pitchFamily="18" charset="0"/>
              </a:rPr>
              <a:t>val</a:t>
            </a:r>
            <a:endParaRPr lang="en-US" altLang="zh-CN" sz="3200" dirty="0">
              <a:latin typeface="Times New Roman" panose="02020603050405020304" pitchFamily="18" charset="0"/>
              <a:cs typeface="Times New Roman" panose="02020603050405020304" pitchFamily="18" charset="0"/>
            </a:endParaRPr>
          </a:p>
        </p:txBody>
      </p:sp>
      <p:sp>
        <p:nvSpPr>
          <p:cNvPr id="9" name="矩形 8"/>
          <p:cNvSpPr/>
          <p:nvPr/>
        </p:nvSpPr>
        <p:spPr>
          <a:xfrm>
            <a:off x="266738" y="2955230"/>
            <a:ext cx="8551862" cy="559897"/>
          </a:xfrm>
          <a:prstGeom prst="rect">
            <a:avLst/>
          </a:prstGeom>
        </p:spPr>
        <p:txBody>
          <a:bodyPr>
            <a:spAutoFit/>
          </a:bodyPr>
          <a:lstStyle/>
          <a:p>
            <a:pPr>
              <a:defRPr/>
            </a:pPr>
            <a:r>
              <a:rPr lang="zh-CN" altLang="en-US" sz="2800" dirty="0" smtClean="0">
                <a:latin typeface="Times New Roman" panose="02020603050405020304" pitchFamily="18" charset="0"/>
                <a:ea typeface="+mn-ea"/>
                <a:cs typeface="Times New Roman" panose="02020603050405020304" pitchFamily="18" charset="0"/>
              </a:rPr>
              <a:t>在一</a:t>
            </a:r>
            <a:r>
              <a:rPr lang="zh-CN" altLang="en-US" sz="2800" dirty="0">
                <a:latin typeface="Times New Roman" panose="02020603050405020304" pitchFamily="18" charset="0"/>
                <a:ea typeface="+mn-ea"/>
                <a:cs typeface="Times New Roman" panose="02020603050405020304" pitchFamily="18" charset="0"/>
              </a:rPr>
              <a:t>个</a:t>
            </a:r>
            <a:r>
              <a:rPr lang="zh-CN" altLang="en-US" sz="2800" dirty="0" smtClean="0">
                <a:latin typeface="Times New Roman" panose="02020603050405020304" pitchFamily="18" charset="0"/>
                <a:ea typeface="+mn-ea"/>
                <a:cs typeface="Times New Roman" panose="02020603050405020304" pitchFamily="18" charset="0"/>
              </a:rPr>
              <a:t>列表</a:t>
            </a:r>
            <a:r>
              <a:rPr lang="en-US" altLang="zh-CN" sz="2800" dirty="0" smtClean="0">
                <a:latin typeface="Times New Roman" panose="02020603050405020304" pitchFamily="18" charset="0"/>
                <a:ea typeface="+mn-ea"/>
                <a:cs typeface="Times New Roman" panose="02020603050405020304" pitchFamily="18" charset="0"/>
              </a:rPr>
              <a:t>data</a:t>
            </a:r>
            <a:r>
              <a:rPr lang="zh-CN" altLang="en-US" sz="2800" dirty="0" smtClean="0">
                <a:latin typeface="Times New Roman" panose="02020603050405020304" pitchFamily="18" charset="0"/>
                <a:ea typeface="+mn-ea"/>
                <a:cs typeface="Times New Roman" panose="02020603050405020304" pitchFamily="18" charset="0"/>
              </a:rPr>
              <a:t>中查找最大值</a:t>
            </a:r>
            <a:endParaRPr lang="zh-CN" altLang="en-US" sz="2800" dirty="0">
              <a:latin typeface="Times New Roman" panose="02020603050405020304" pitchFamily="18" charset="0"/>
              <a:ea typeface="+mn-ea"/>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矩形 3"/>
          <p:cNvSpPr>
            <a:spLocks noChangeArrowheads="1"/>
          </p:cNvSpPr>
          <p:nvPr/>
        </p:nvSpPr>
        <p:spPr bwMode="auto">
          <a:xfrm>
            <a:off x="-686" y="2843935"/>
            <a:ext cx="9144685" cy="2456057"/>
          </a:xfrm>
          <a:prstGeom prst="rect">
            <a:avLst/>
          </a:prstGeom>
          <a:solidFill>
            <a:srgbClr val="00CC99"/>
          </a:solidFill>
          <a:ln w="9525">
            <a:noFill/>
            <a:miter lim="800000"/>
          </a:ln>
        </p:spPr>
        <p:txBody>
          <a:bodyPr wrap="square">
            <a:spAutoFit/>
          </a:bodyPr>
          <a:lstStyle/>
          <a:p>
            <a:r>
              <a:rPr lang="en-US" altLang="zh-CN" sz="3200" dirty="0" err="1" smtClean="0">
                <a:latin typeface="Times New Roman" panose="02020603050405020304" pitchFamily="18" charset="0"/>
                <a:cs typeface="Times New Roman" panose="02020603050405020304" pitchFamily="18" charset="0"/>
              </a:rPr>
              <a:t>bigIndex</a:t>
            </a:r>
            <a:r>
              <a:rPr lang="en-US" altLang="zh-CN" sz="3200" dirty="0" smtClean="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rPr>
              <a:t>= 0</a:t>
            </a:r>
          </a:p>
          <a:p>
            <a:r>
              <a:rPr lang="en-US" altLang="zh-CN" sz="3200" dirty="0">
                <a:latin typeface="Times New Roman" panose="02020603050405020304" pitchFamily="18" charset="0"/>
                <a:cs typeface="Times New Roman" panose="02020603050405020304" pitchFamily="18" charset="0"/>
              </a:rPr>
              <a:t>for j in range(</a:t>
            </a:r>
            <a:r>
              <a:rPr lang="en-US" altLang="zh-CN" sz="3200" dirty="0" err="1">
                <a:latin typeface="Times New Roman" panose="02020603050405020304" pitchFamily="18" charset="0"/>
                <a:cs typeface="Times New Roman" panose="02020603050405020304" pitchFamily="18" charset="0"/>
              </a:rPr>
              <a:t>len</a:t>
            </a:r>
            <a:r>
              <a:rPr lang="en-US" altLang="zh-CN" sz="3200" dirty="0">
                <a:latin typeface="Times New Roman" panose="02020603050405020304" pitchFamily="18" charset="0"/>
                <a:cs typeface="Times New Roman" panose="02020603050405020304" pitchFamily="18" charset="0"/>
              </a:rPr>
              <a:t>(data)):</a:t>
            </a:r>
          </a:p>
          <a:p>
            <a:r>
              <a:rPr lang="en-US" altLang="zh-CN" sz="3200" dirty="0">
                <a:latin typeface="Times New Roman" panose="02020603050405020304" pitchFamily="18" charset="0"/>
                <a:cs typeface="Times New Roman" panose="02020603050405020304" pitchFamily="18" charset="0"/>
              </a:rPr>
              <a:t>     if data[j] &gt; </a:t>
            </a:r>
            <a:r>
              <a:rPr lang="en-US" altLang="zh-CN" sz="3200" dirty="0" smtClean="0">
                <a:latin typeface="Times New Roman" panose="02020603050405020304" pitchFamily="18" charset="0"/>
                <a:cs typeface="Times New Roman" panose="02020603050405020304" pitchFamily="18" charset="0"/>
              </a:rPr>
              <a:t>data[</a:t>
            </a:r>
            <a:r>
              <a:rPr lang="en-US" altLang="zh-CN" sz="3200" dirty="0" err="1" smtClean="0">
                <a:latin typeface="Times New Roman" panose="02020603050405020304" pitchFamily="18" charset="0"/>
                <a:cs typeface="Times New Roman" panose="02020603050405020304" pitchFamily="18" charset="0"/>
              </a:rPr>
              <a:t>bigIndex</a:t>
            </a:r>
            <a:r>
              <a:rPr lang="en-US" altLang="zh-CN" sz="3200" dirty="0">
                <a:latin typeface="Times New Roman" panose="02020603050405020304" pitchFamily="18" charset="0"/>
                <a:cs typeface="Times New Roman" panose="02020603050405020304" pitchFamily="18" charset="0"/>
              </a:rPr>
              <a:t>]:</a:t>
            </a:r>
          </a:p>
          <a:p>
            <a:r>
              <a:rPr lang="en-US" altLang="zh-CN" sz="3200" dirty="0">
                <a:latin typeface="Times New Roman" panose="02020603050405020304" pitchFamily="18" charset="0"/>
                <a:cs typeface="Times New Roman" panose="02020603050405020304" pitchFamily="18" charset="0"/>
              </a:rPr>
              <a:t>          </a:t>
            </a:r>
            <a:r>
              <a:rPr lang="en-US" altLang="zh-CN" sz="3200" dirty="0" err="1" smtClean="0">
                <a:latin typeface="Times New Roman" panose="02020603050405020304" pitchFamily="18" charset="0"/>
                <a:cs typeface="Times New Roman" panose="02020603050405020304" pitchFamily="18" charset="0"/>
              </a:rPr>
              <a:t>bigIndex</a:t>
            </a:r>
            <a:r>
              <a:rPr lang="en-US" altLang="zh-CN" sz="3200" dirty="0" smtClean="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rPr>
              <a:t>= j</a:t>
            </a:r>
          </a:p>
        </p:txBody>
      </p:sp>
      <p:sp>
        <p:nvSpPr>
          <p:cNvPr id="5" name="矩形 4"/>
          <p:cNvSpPr/>
          <p:nvPr/>
        </p:nvSpPr>
        <p:spPr>
          <a:xfrm>
            <a:off x="0" y="1538790"/>
            <a:ext cx="8551862" cy="1076961"/>
          </a:xfrm>
          <a:prstGeom prst="rect">
            <a:avLst/>
          </a:prstGeom>
        </p:spPr>
        <p:txBody>
          <a:bodyPr>
            <a:spAutoFit/>
          </a:bodyPr>
          <a:lstStyle/>
          <a:p>
            <a:pPr>
              <a:defRPr/>
            </a:pPr>
            <a:r>
              <a:rPr lang="zh-CN" altLang="en-US" sz="2800" dirty="0">
                <a:latin typeface="Times New Roman" panose="02020603050405020304" pitchFamily="18" charset="0"/>
                <a:ea typeface="+mn-ea"/>
                <a:cs typeface="Times New Roman" panose="02020603050405020304" pitchFamily="18" charset="0"/>
              </a:rPr>
              <a:t>基于索引的 </a:t>
            </a:r>
            <a:r>
              <a:rPr lang="en-US" altLang="zh-CN" sz="2800" dirty="0">
                <a:latin typeface="Times New Roman" panose="02020603050405020304" pitchFamily="18" charset="0"/>
                <a:ea typeface="+mn-ea"/>
                <a:cs typeface="Times New Roman" panose="02020603050405020304" pitchFamily="18" charset="0"/>
              </a:rPr>
              <a:t>For</a:t>
            </a:r>
            <a:r>
              <a:rPr lang="zh-CN" altLang="en-US" sz="2800" dirty="0" smtClean="0">
                <a:latin typeface="Times New Roman" panose="02020603050405020304" pitchFamily="18" charset="0"/>
                <a:ea typeface="+mn-ea"/>
                <a:cs typeface="Times New Roman" panose="02020603050405020304" pitchFamily="18" charset="0"/>
              </a:rPr>
              <a:t>循环</a:t>
            </a:r>
            <a:endParaRPr lang="en-US" altLang="zh-CN" sz="2800" dirty="0" smtClean="0">
              <a:latin typeface="Times New Roman" panose="02020603050405020304" pitchFamily="18" charset="0"/>
              <a:ea typeface="+mn-ea"/>
              <a:cs typeface="Times New Roman" panose="02020603050405020304" pitchFamily="18" charset="0"/>
            </a:endParaRPr>
          </a:p>
          <a:p>
            <a:pPr>
              <a:defRPr/>
            </a:pPr>
            <a:r>
              <a:rPr lang="zh-CN" altLang="en-US" sz="2800" dirty="0" smtClean="0">
                <a:latin typeface="Times New Roman" panose="02020603050405020304" pitchFamily="18" charset="0"/>
                <a:ea typeface="+mn-ea"/>
                <a:cs typeface="Times New Roman" panose="02020603050405020304" pitchFamily="18" charset="0"/>
              </a:rPr>
              <a:t>在一</a:t>
            </a:r>
            <a:r>
              <a:rPr lang="zh-CN" altLang="en-US" sz="2800" dirty="0">
                <a:latin typeface="Times New Roman" panose="02020603050405020304" pitchFamily="18" charset="0"/>
                <a:ea typeface="+mn-ea"/>
                <a:cs typeface="Times New Roman" panose="02020603050405020304" pitchFamily="18" charset="0"/>
              </a:rPr>
              <a:t>个</a:t>
            </a:r>
            <a:r>
              <a:rPr lang="zh-CN" altLang="en-US" sz="2800" dirty="0" smtClean="0">
                <a:latin typeface="Times New Roman" panose="02020603050405020304" pitchFamily="18" charset="0"/>
                <a:ea typeface="+mn-ea"/>
                <a:cs typeface="Times New Roman" panose="02020603050405020304" pitchFamily="18" charset="0"/>
              </a:rPr>
              <a:t>列表</a:t>
            </a:r>
            <a:r>
              <a:rPr lang="en-US" altLang="zh-CN" sz="2800" dirty="0" smtClean="0">
                <a:latin typeface="Times New Roman" panose="02020603050405020304" pitchFamily="18" charset="0"/>
                <a:ea typeface="+mn-ea"/>
                <a:cs typeface="Times New Roman" panose="02020603050405020304" pitchFamily="18" charset="0"/>
              </a:rPr>
              <a:t>data</a:t>
            </a:r>
            <a:r>
              <a:rPr lang="zh-CN" altLang="en-US" sz="2800" dirty="0" smtClean="0">
                <a:latin typeface="Times New Roman" panose="02020603050405020304" pitchFamily="18" charset="0"/>
                <a:ea typeface="+mn-ea"/>
                <a:cs typeface="Times New Roman" panose="02020603050405020304" pitchFamily="18" charset="0"/>
              </a:rPr>
              <a:t>中查找最大值元素的下标</a:t>
            </a:r>
            <a:endParaRPr lang="zh-CN" altLang="en-US" sz="2800" dirty="0">
              <a:latin typeface="Times New Roman" panose="02020603050405020304" pitchFamily="18" charset="0"/>
              <a:ea typeface="+mn-ea"/>
              <a:cs typeface="Times New Roman" panose="02020603050405020304" pitchFamily="18" charset="0"/>
            </a:endParaRPr>
          </a:p>
        </p:txBody>
      </p:sp>
      <p:sp>
        <p:nvSpPr>
          <p:cNvPr id="6" name="矩形 1"/>
          <p:cNvSpPr>
            <a:spLocks noChangeArrowheads="1"/>
          </p:cNvSpPr>
          <p:nvPr/>
        </p:nvSpPr>
        <p:spPr bwMode="auto">
          <a:xfrm>
            <a:off x="179388" y="314325"/>
            <a:ext cx="7778091" cy="830997"/>
          </a:xfrm>
          <a:prstGeom prst="rect">
            <a:avLst/>
          </a:prstGeom>
          <a:noFill/>
          <a:ln w="9525">
            <a:noFill/>
            <a:miter lim="800000"/>
          </a:ln>
        </p:spPr>
        <p:txBody>
          <a:bodyPr wrap="none">
            <a:spAutoFit/>
          </a:bodyPr>
          <a:lstStyle/>
          <a:p>
            <a:r>
              <a:rPr lang="en-US" altLang="zh-CN">
                <a:latin typeface="Times New Roman" panose="02020603050405020304" pitchFamily="18" charset="0"/>
                <a:cs typeface="Times New Roman" panose="02020603050405020304" pitchFamily="18" charset="0"/>
              </a:rPr>
              <a:t>Python</a:t>
            </a:r>
            <a:r>
              <a:rPr lang="zh-CN" altLang="en-US">
                <a:latin typeface="Times New Roman" panose="02020603050405020304" pitchFamily="18" charset="0"/>
                <a:cs typeface="Times New Roman" panose="02020603050405020304" pitchFamily="18" charset="0"/>
              </a:rPr>
              <a:t>的控制结构 </a:t>
            </a:r>
            <a:r>
              <a:rPr lang="en-US" altLang="zh-CN">
                <a:latin typeface="Times New Roman" panose="02020603050405020304" pitchFamily="18" charset="0"/>
                <a:cs typeface="Times New Roman" panose="02020603050405020304" pitchFamily="18" charset="0"/>
              </a:rPr>
              <a:t>-- For</a:t>
            </a:r>
            <a:r>
              <a:rPr lang="zh-CN" altLang="en-US" smtClean="0">
                <a:latin typeface="Times New Roman" panose="02020603050405020304" pitchFamily="18" charset="0"/>
                <a:cs typeface="Times New Roman" panose="02020603050405020304" pitchFamily="18" charset="0"/>
              </a:rPr>
              <a:t>循环 </a:t>
            </a:r>
            <a:r>
              <a:rPr lang="en-US" altLang="zh-CN" smtClean="0">
                <a:latin typeface="Times New Roman" panose="02020603050405020304" pitchFamily="18" charset="0"/>
                <a:cs typeface="Times New Roman" panose="02020603050405020304" pitchFamily="18" charset="0"/>
              </a:rPr>
              <a:t>– </a:t>
            </a:r>
            <a:r>
              <a:rPr lang="zh-CN" altLang="en-US" smtClean="0">
                <a:latin typeface="Times New Roman" panose="02020603050405020304" pitchFamily="18" charset="0"/>
                <a:cs typeface="Times New Roman" panose="02020603050405020304" pitchFamily="18" charset="0"/>
              </a:rPr>
              <a:t>续</a:t>
            </a:r>
            <a:endParaRPr lang="zh-CN" altLang="en-US">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矩形 1"/>
          <p:cNvSpPr>
            <a:spLocks noChangeArrowheads="1"/>
          </p:cNvSpPr>
          <p:nvPr/>
        </p:nvSpPr>
        <p:spPr bwMode="auto">
          <a:xfrm>
            <a:off x="179388" y="314325"/>
            <a:ext cx="3810000" cy="760413"/>
          </a:xfrm>
          <a:prstGeom prst="rect">
            <a:avLst/>
          </a:prstGeom>
          <a:noFill/>
          <a:ln w="9525">
            <a:noFill/>
            <a:miter lim="800000"/>
          </a:ln>
        </p:spPr>
        <p:txBody>
          <a:bodyPr wrap="none">
            <a:spAutoFit/>
          </a:bodyPr>
          <a:lstStyle/>
          <a:p>
            <a:r>
              <a:rPr lang="en-US" altLang="zh-CN">
                <a:latin typeface="Times New Roman" panose="02020603050405020304" pitchFamily="18" charset="0"/>
                <a:cs typeface="Times New Roman" panose="02020603050405020304" pitchFamily="18" charset="0"/>
              </a:rPr>
              <a:t>Python</a:t>
            </a:r>
            <a:r>
              <a:rPr lang="zh-CN" altLang="en-US">
                <a:latin typeface="Times New Roman" panose="02020603050405020304" pitchFamily="18" charset="0"/>
                <a:cs typeface="Times New Roman" panose="02020603050405020304" pitchFamily="18" charset="0"/>
              </a:rPr>
              <a:t>中的函数</a:t>
            </a:r>
          </a:p>
        </p:txBody>
      </p:sp>
      <p:sp>
        <p:nvSpPr>
          <p:cNvPr id="22531" name="矩形 2"/>
          <p:cNvSpPr>
            <a:spLocks noChangeArrowheads="1"/>
          </p:cNvSpPr>
          <p:nvPr/>
        </p:nvSpPr>
        <p:spPr bwMode="auto">
          <a:xfrm>
            <a:off x="179388" y="1098550"/>
            <a:ext cx="8802687" cy="5262979"/>
          </a:xfrm>
          <a:prstGeom prst="rect">
            <a:avLst/>
          </a:prstGeom>
          <a:noFill/>
          <a:ln w="9525">
            <a:noFill/>
            <a:miter lim="800000"/>
          </a:ln>
        </p:spPr>
        <p:txBody>
          <a:bodyPr>
            <a:spAutoFit/>
          </a:bodyPr>
          <a:lstStyle/>
          <a:p>
            <a:pPr marL="457200" indent="-457200" algn="just">
              <a:buSzPct val="90000"/>
              <a:buFont typeface="Wingdings" panose="05000000000000000000" pitchFamily="2" charset="2"/>
              <a:buChar char="Ø"/>
            </a:pPr>
            <a:r>
              <a:rPr lang="zh-CN" altLang="en-US" sz="2800" dirty="0">
                <a:latin typeface="Times New Roman" panose="02020603050405020304" pitchFamily="18" charset="0"/>
                <a:cs typeface="Times New Roman" panose="02020603050405020304" pitchFamily="18" charset="0"/>
              </a:rPr>
              <a:t>在函数定义的第一行，开始的关键字</a:t>
            </a:r>
            <a:r>
              <a:rPr lang="en-US" altLang="zh-CN" sz="2800" dirty="0" err="1">
                <a:latin typeface="Times New Roman" panose="02020603050405020304" pitchFamily="18" charset="0"/>
                <a:cs typeface="Times New Roman" panose="02020603050405020304" pitchFamily="18" charset="0"/>
              </a:rPr>
              <a:t>def</a:t>
            </a:r>
            <a:r>
              <a:rPr lang="zh-CN" altLang="en-US" sz="2800" dirty="0">
                <a:latin typeface="Times New Roman" panose="02020603050405020304" pitchFamily="18" charset="0"/>
                <a:cs typeface="Times New Roman" panose="02020603050405020304" pitchFamily="18" charset="0"/>
              </a:rPr>
              <a:t>作为函数定义的标记，后面跟着的标识符作为函数的名字，圆括号中说明函数期望接收的参数及其数量</a:t>
            </a:r>
            <a:endParaRPr lang="en-US" altLang="zh-CN" sz="2800" dirty="0">
              <a:latin typeface="Times New Roman" panose="02020603050405020304" pitchFamily="18" charset="0"/>
              <a:cs typeface="Times New Roman" panose="02020603050405020304" pitchFamily="18" charset="0"/>
            </a:endParaRPr>
          </a:p>
          <a:p>
            <a:pPr marL="457200" indent="-457200" algn="just">
              <a:buSzPct val="90000"/>
              <a:buFont typeface="Wingdings" panose="05000000000000000000" pitchFamily="2" charset="2"/>
              <a:buChar char="Ø"/>
            </a:pPr>
            <a:r>
              <a:rPr lang="en-US" altLang="zh-CN" sz="2800" dirty="0">
                <a:latin typeface="Times New Roman" panose="02020603050405020304" pitchFamily="18" charset="0"/>
                <a:cs typeface="Times New Roman" panose="02020603050405020304" pitchFamily="18" charset="0"/>
              </a:rPr>
              <a:t>Python</a:t>
            </a:r>
            <a:r>
              <a:rPr lang="zh-CN" altLang="zh-CN" sz="2800" dirty="0">
                <a:latin typeface="Times New Roman" panose="02020603050405020304" pitchFamily="18" charset="0"/>
                <a:cs typeface="Times New Roman" panose="02020603050405020304" pitchFamily="18" charset="0"/>
              </a:rPr>
              <a:t>是动态类型语言，因此</a:t>
            </a:r>
            <a:r>
              <a:rPr lang="en-US" altLang="zh-CN" sz="2800" dirty="0">
                <a:latin typeface="Times New Roman" panose="02020603050405020304" pitchFamily="18" charset="0"/>
                <a:cs typeface="Times New Roman" panose="02020603050405020304" pitchFamily="18" charset="0"/>
              </a:rPr>
              <a:t>Python</a:t>
            </a:r>
            <a:r>
              <a:rPr lang="zh-CN" altLang="zh-CN" sz="2800" dirty="0">
                <a:latin typeface="Times New Roman" panose="02020603050405020304" pitchFamily="18" charset="0"/>
                <a:cs typeface="Times New Roman" panose="02020603050405020304" pitchFamily="18" charset="0"/>
              </a:rPr>
              <a:t>函数</a:t>
            </a:r>
            <a:r>
              <a:rPr lang="zh-CN" altLang="en-US" sz="2800">
                <a:latin typeface="Times New Roman" panose="02020603050405020304" pitchFamily="18" charset="0"/>
                <a:cs typeface="Times New Roman" panose="02020603050405020304" pitchFamily="18" charset="0"/>
              </a:rPr>
              <a:t>定义</a:t>
            </a:r>
            <a:r>
              <a:rPr lang="zh-CN" altLang="en-US" sz="2800" smtClean="0">
                <a:latin typeface="Times New Roman" panose="02020603050405020304" pitchFamily="18" charset="0"/>
                <a:cs typeface="Times New Roman" panose="02020603050405020304" pitchFamily="18" charset="0"/>
              </a:rPr>
              <a:t>中</a:t>
            </a:r>
            <a:r>
              <a:rPr lang="zh-CN" altLang="zh-CN" sz="2800" smtClean="0">
                <a:latin typeface="Times New Roman" panose="02020603050405020304" pitchFamily="18" charset="0"/>
                <a:cs typeface="Times New Roman" panose="02020603050405020304" pitchFamily="18" charset="0"/>
              </a:rPr>
              <a:t>参数</a:t>
            </a:r>
            <a:r>
              <a:rPr lang="zh-CN" altLang="en-US" sz="2800" smtClean="0">
                <a:latin typeface="Times New Roman" panose="02020603050405020304" pitchFamily="18" charset="0"/>
                <a:cs typeface="Times New Roman" panose="02020603050405020304" pitchFamily="18" charset="0"/>
              </a:rPr>
              <a:t>和</a:t>
            </a:r>
            <a:r>
              <a:rPr lang="zh-CN" altLang="zh-CN" sz="2800" smtClean="0">
                <a:latin typeface="Times New Roman" panose="02020603050405020304" pitchFamily="18" charset="0"/>
                <a:cs typeface="Times New Roman" panose="02020603050405020304" pitchFamily="18" charset="0"/>
              </a:rPr>
              <a:t>返回</a:t>
            </a:r>
            <a:r>
              <a:rPr lang="zh-CN" altLang="zh-CN" sz="2800" dirty="0">
                <a:latin typeface="Times New Roman" panose="02020603050405020304" pitchFamily="18" charset="0"/>
                <a:cs typeface="Times New Roman" panose="02020603050405020304" pitchFamily="18" charset="0"/>
              </a:rPr>
              <a:t>值（如果有的话</a:t>
            </a:r>
            <a:r>
              <a:rPr lang="zh-CN" altLang="zh-CN" sz="2800">
                <a:latin typeface="Times New Roman" panose="02020603050405020304" pitchFamily="18" charset="0"/>
                <a:cs typeface="Times New Roman" panose="02020603050405020304" pitchFamily="18" charset="0"/>
              </a:rPr>
              <a:t>）</a:t>
            </a:r>
            <a:r>
              <a:rPr lang="zh-CN" altLang="zh-CN" sz="2800" smtClean="0">
                <a:latin typeface="Times New Roman" panose="02020603050405020304" pitchFamily="18" charset="0"/>
                <a:cs typeface="Times New Roman" panose="02020603050405020304" pitchFamily="18" charset="0"/>
              </a:rPr>
              <a:t>的</a:t>
            </a:r>
            <a:r>
              <a:rPr lang="zh-CN" altLang="en-US" sz="2800" smtClean="0">
                <a:latin typeface="Times New Roman" panose="02020603050405020304" pitchFamily="18" charset="0"/>
                <a:cs typeface="Times New Roman" panose="02020603050405020304" pitchFamily="18" charset="0"/>
              </a:rPr>
              <a:t>无需定义</a:t>
            </a:r>
            <a:r>
              <a:rPr lang="zh-CN" altLang="zh-CN" sz="2800" smtClean="0">
                <a:latin typeface="Times New Roman" panose="02020603050405020304" pitchFamily="18" charset="0"/>
                <a:cs typeface="Times New Roman" panose="02020603050405020304" pitchFamily="18" charset="0"/>
              </a:rPr>
              <a:t>类型</a:t>
            </a:r>
            <a:r>
              <a:rPr lang="zh-CN" altLang="zh-CN" sz="2800" dirty="0">
                <a:latin typeface="Times New Roman" panose="02020603050405020304" pitchFamily="18" charset="0"/>
                <a:cs typeface="Times New Roman" panose="02020603050405020304" pitchFamily="18" charset="0"/>
              </a:rPr>
              <a:t>。</a:t>
            </a:r>
            <a:endParaRPr lang="en-US" altLang="zh-CN" sz="2800" dirty="0">
              <a:latin typeface="Times New Roman" panose="02020603050405020304" pitchFamily="18" charset="0"/>
              <a:cs typeface="Times New Roman" panose="02020603050405020304" pitchFamily="18" charset="0"/>
            </a:endParaRPr>
          </a:p>
          <a:p>
            <a:pPr marL="457200" indent="-457200" algn="just">
              <a:buSzPct val="90000"/>
              <a:buFont typeface="Wingdings" panose="05000000000000000000" pitchFamily="2" charset="2"/>
              <a:buChar char="Ø"/>
            </a:pPr>
            <a:r>
              <a:rPr lang="zh-CN" altLang="en-US" sz="2800" dirty="0">
                <a:latin typeface="Times New Roman" panose="02020603050405020304" pitchFamily="18" charset="0"/>
                <a:cs typeface="Times New Roman" panose="02020603050405020304" pitchFamily="18" charset="0"/>
              </a:rPr>
              <a:t>函数定义的其余部分称为函数体。与</a:t>
            </a:r>
            <a:r>
              <a:rPr lang="en-US" altLang="zh-CN" sz="2800" dirty="0">
                <a:latin typeface="Times New Roman" panose="02020603050405020304" pitchFamily="18" charset="0"/>
                <a:cs typeface="Times New Roman" panose="02020603050405020304" pitchFamily="18" charset="0"/>
              </a:rPr>
              <a:t>Python</a:t>
            </a:r>
            <a:r>
              <a:rPr lang="zh-CN" altLang="en-US" sz="2800" dirty="0">
                <a:latin typeface="Times New Roman" panose="02020603050405020304" pitchFamily="18" charset="0"/>
                <a:cs typeface="Times New Roman" panose="02020603050405020304" pitchFamily="18" charset="0"/>
              </a:rPr>
              <a:t>中的控制结构一样，函数体通常表示为缩进的代码块。</a:t>
            </a:r>
            <a:endParaRPr lang="en-US" altLang="zh-CN" sz="2800" dirty="0">
              <a:latin typeface="Times New Roman" panose="02020603050405020304" pitchFamily="18" charset="0"/>
              <a:cs typeface="Times New Roman" panose="02020603050405020304" pitchFamily="18" charset="0"/>
            </a:endParaRPr>
          </a:p>
          <a:p>
            <a:pPr marL="457200" indent="-457200" algn="just">
              <a:buSzPct val="90000"/>
              <a:buFont typeface="Wingdings" panose="05000000000000000000" pitchFamily="2" charset="2"/>
              <a:buChar char="Ø"/>
            </a:pPr>
            <a:r>
              <a:rPr lang="zh-CN" altLang="en-US" sz="2800" dirty="0">
                <a:latin typeface="Times New Roman" panose="02020603050405020304" pitchFamily="18" charset="0"/>
                <a:cs typeface="Times New Roman" panose="02020603050405020304" pitchFamily="18" charset="0"/>
              </a:rPr>
              <a:t>函数内的</a:t>
            </a:r>
            <a:r>
              <a:rPr lang="en-US" altLang="zh-CN" sz="2800" dirty="0">
                <a:latin typeface="Times New Roman" panose="02020603050405020304" pitchFamily="18" charset="0"/>
                <a:cs typeface="Times New Roman" panose="02020603050405020304" pitchFamily="18" charset="0"/>
              </a:rPr>
              <a:t>return</a:t>
            </a:r>
            <a:r>
              <a:rPr lang="zh-CN" altLang="en-US" sz="2800" dirty="0">
                <a:latin typeface="Times New Roman" panose="02020603050405020304" pitchFamily="18" charset="0"/>
                <a:cs typeface="Times New Roman" panose="02020603050405020304" pitchFamily="18" charset="0"/>
              </a:rPr>
              <a:t>语句用于指示函数应立即停止执行，并且返回给调用方</a:t>
            </a:r>
            <a:r>
              <a:rPr lang="zh-CN" altLang="en-US" sz="2800">
                <a:latin typeface="Times New Roman" panose="02020603050405020304" pitchFamily="18" charset="0"/>
                <a:cs typeface="Times New Roman" panose="02020603050405020304" pitchFamily="18" charset="0"/>
              </a:rPr>
              <a:t>一</a:t>
            </a:r>
            <a:r>
              <a:rPr lang="zh-CN" altLang="en-US" sz="2800" smtClean="0">
                <a:latin typeface="Times New Roman" panose="02020603050405020304" pitchFamily="18" charset="0"/>
                <a:cs typeface="Times New Roman" panose="02020603050405020304" pitchFamily="18" charset="0"/>
              </a:rPr>
              <a:t>个（或多个）表达式</a:t>
            </a:r>
            <a:r>
              <a:rPr lang="zh-CN" altLang="en-US" sz="2800" dirty="0">
                <a:latin typeface="Times New Roman" panose="02020603050405020304" pitchFamily="18" charset="0"/>
                <a:cs typeface="Times New Roman" panose="02020603050405020304" pitchFamily="18" charset="0"/>
              </a:rPr>
              <a:t>值。如果返回语句中没有显式给出参数，则自动返回</a:t>
            </a:r>
            <a:r>
              <a:rPr lang="en-US" altLang="zh-CN" sz="2800" dirty="0">
                <a:latin typeface="Times New Roman" panose="02020603050405020304" pitchFamily="18" charset="0"/>
                <a:cs typeface="Times New Roman" panose="02020603050405020304" pitchFamily="18" charset="0"/>
              </a:rPr>
              <a:t>None</a:t>
            </a:r>
            <a:r>
              <a:rPr lang="zh-CN" altLang="en-US" sz="2800" dirty="0">
                <a:latin typeface="Times New Roman" panose="02020603050405020304" pitchFamily="18" charset="0"/>
                <a:cs typeface="Times New Roman" panose="02020603050405020304" pitchFamily="18" charset="0"/>
              </a:rPr>
              <a: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矩形 1"/>
          <p:cNvSpPr>
            <a:spLocks noChangeArrowheads="1"/>
          </p:cNvSpPr>
          <p:nvPr/>
        </p:nvSpPr>
        <p:spPr bwMode="auto">
          <a:xfrm>
            <a:off x="130175" y="279400"/>
            <a:ext cx="5234125" cy="609398"/>
          </a:xfrm>
          <a:prstGeom prst="rect">
            <a:avLst/>
          </a:prstGeom>
          <a:noFill/>
          <a:ln w="9525">
            <a:noFill/>
            <a:miter lim="800000"/>
          </a:ln>
        </p:spPr>
        <p:txBody>
          <a:bodyPr wrap="none">
            <a:spAutoFit/>
          </a:bodyPr>
          <a:lstStyle/>
          <a:p>
            <a:r>
              <a:rPr lang="zh-CN" altLang="en-US" sz="2800" smtClean="0">
                <a:latin typeface="Times New Roman" panose="02020603050405020304" pitchFamily="18" charset="0"/>
                <a:cs typeface="Times New Roman" panose="02020603050405020304" pitchFamily="18" charset="0"/>
              </a:rPr>
              <a:t>函数的使用方式（返回一个值）</a:t>
            </a:r>
            <a:endParaRPr lang="zh-CN" altLang="en-US" sz="2800">
              <a:latin typeface="Times New Roman" panose="02020603050405020304" pitchFamily="18" charset="0"/>
              <a:cs typeface="Times New Roman" panose="02020603050405020304" pitchFamily="18" charset="0"/>
            </a:endParaRPr>
          </a:p>
        </p:txBody>
      </p:sp>
      <p:sp>
        <p:nvSpPr>
          <p:cNvPr id="30726" name="Rectangle 3"/>
          <p:cNvSpPr>
            <a:spLocks noChangeArrowheads="1"/>
          </p:cNvSpPr>
          <p:nvPr/>
        </p:nvSpPr>
        <p:spPr bwMode="auto">
          <a:xfrm>
            <a:off x="1588" y="998538"/>
            <a:ext cx="9144000" cy="2062103"/>
          </a:xfrm>
          <a:prstGeom prst="rect">
            <a:avLst/>
          </a:prstGeom>
          <a:solidFill>
            <a:schemeClr val="hlink"/>
          </a:solidFill>
          <a:ln w="9525">
            <a:noFill/>
            <a:miter lim="800000"/>
          </a:ln>
        </p:spPr>
        <p:txBody>
          <a:bodyPr>
            <a:spAutoFit/>
          </a:bodyPr>
          <a:lstStyle/>
          <a:p>
            <a:pPr algn="just" eaLnBrk="1" hangingPunct="1">
              <a:lnSpc>
                <a:spcPct val="100000"/>
              </a:lnSpc>
            </a:pPr>
            <a:r>
              <a:rPr kumimoji="1" lang="en-US" altLang="zh-CN" sz="3200">
                <a:latin typeface="Times New Roman" panose="02020603050405020304" pitchFamily="18" charset="0"/>
                <a:ea typeface="宋体" panose="02010600030101010101" pitchFamily="2" charset="-122"/>
              </a:rPr>
              <a:t>def  add( a, b </a:t>
            </a:r>
            <a:r>
              <a:rPr kumimoji="1" lang="en-US" altLang="zh-CN" sz="3200" smtClean="0">
                <a:latin typeface="Times New Roman" panose="02020603050405020304" pitchFamily="18" charset="0"/>
                <a:ea typeface="宋体" panose="02010600030101010101" pitchFamily="2" charset="-122"/>
              </a:rPr>
              <a:t>): # </a:t>
            </a:r>
            <a:r>
              <a:rPr kumimoji="1" lang="zh-CN" altLang="en-US" sz="3200" smtClean="0">
                <a:latin typeface="Times New Roman" panose="02020603050405020304" pitchFamily="18" charset="0"/>
                <a:ea typeface="宋体" panose="02010600030101010101" pitchFamily="2" charset="-122"/>
              </a:rPr>
              <a:t>返回</a:t>
            </a:r>
            <a:r>
              <a:rPr kumimoji="1" lang="en-US" altLang="zh-CN" sz="3200" smtClean="0">
                <a:latin typeface="Times New Roman" panose="02020603050405020304" pitchFamily="18" charset="0"/>
                <a:ea typeface="宋体" panose="02010600030101010101" pitchFamily="2" charset="-122"/>
              </a:rPr>
              <a:t>a+b</a:t>
            </a:r>
            <a:endParaRPr kumimoji="1" lang="en-US" altLang="zh-CN" sz="3200">
              <a:latin typeface="Times New Roman" panose="02020603050405020304" pitchFamily="18" charset="0"/>
              <a:ea typeface="宋体" panose="02010600030101010101" pitchFamily="2" charset="-122"/>
            </a:endParaRPr>
          </a:p>
          <a:p>
            <a:pPr algn="just" eaLnBrk="1" hangingPunct="1">
              <a:lnSpc>
                <a:spcPct val="100000"/>
              </a:lnSpc>
            </a:pPr>
            <a:r>
              <a:rPr kumimoji="1" lang="en-US" altLang="zh-CN" sz="3200">
                <a:latin typeface="Times New Roman" panose="02020603050405020304" pitchFamily="18" charset="0"/>
                <a:ea typeface="宋体" panose="02010600030101010101" pitchFamily="2" charset="-122"/>
              </a:rPr>
              <a:t>    return a+b</a:t>
            </a:r>
          </a:p>
          <a:p>
            <a:pPr algn="just" eaLnBrk="1" hangingPunct="1">
              <a:lnSpc>
                <a:spcPct val="100000"/>
              </a:lnSpc>
            </a:pPr>
            <a:endParaRPr kumimoji="1" lang="en-US" altLang="zh-CN" sz="3200">
              <a:latin typeface="Times New Roman" panose="02020603050405020304" pitchFamily="18" charset="0"/>
              <a:ea typeface="宋体" panose="02010600030101010101" pitchFamily="2" charset="-122"/>
            </a:endParaRPr>
          </a:p>
          <a:p>
            <a:pPr algn="just" eaLnBrk="1" hangingPunct="1">
              <a:lnSpc>
                <a:spcPct val="100000"/>
              </a:lnSpc>
            </a:pPr>
            <a:r>
              <a:rPr kumimoji="1" lang="en-US" altLang="zh-CN" sz="3200" smtClean="0">
                <a:latin typeface="Times New Roman" panose="02020603050405020304" pitchFamily="18" charset="0"/>
                <a:ea typeface="宋体" panose="02010600030101010101" pitchFamily="2" charset="-122"/>
              </a:rPr>
              <a:t>print(add(2, 3</a:t>
            </a:r>
            <a:r>
              <a:rPr kumimoji="1" lang="en-US" altLang="zh-CN" sz="3200">
                <a:latin typeface="Times New Roman" panose="02020603050405020304" pitchFamily="18" charset="0"/>
                <a:ea typeface="宋体" panose="02010600030101010101" pitchFamily="2" charset="-122"/>
              </a:rPr>
              <a:t>))</a:t>
            </a:r>
            <a:endParaRPr kumimoji="1" lang="zh-CN" altLang="en-US" sz="3200">
              <a:latin typeface="Times New Roman" panose="02020603050405020304" pitchFamily="18" charset="0"/>
              <a:ea typeface="宋体" panose="02010600030101010101" pitchFamily="2" charset="-122"/>
            </a:endParaRPr>
          </a:p>
        </p:txBody>
      </p:sp>
      <p:sp>
        <p:nvSpPr>
          <p:cNvPr id="7" name="Rectangle 3"/>
          <p:cNvSpPr>
            <a:spLocks noChangeArrowheads="1"/>
          </p:cNvSpPr>
          <p:nvPr/>
        </p:nvSpPr>
        <p:spPr bwMode="auto">
          <a:xfrm>
            <a:off x="-6972" y="3924055"/>
            <a:ext cx="9144000" cy="2062103"/>
          </a:xfrm>
          <a:prstGeom prst="rect">
            <a:avLst/>
          </a:prstGeom>
          <a:solidFill>
            <a:schemeClr val="hlink"/>
          </a:solidFill>
          <a:ln w="9525">
            <a:noFill/>
            <a:miter lim="800000"/>
          </a:ln>
        </p:spPr>
        <p:txBody>
          <a:bodyPr>
            <a:spAutoFit/>
          </a:bodyPr>
          <a:lstStyle/>
          <a:p>
            <a:pPr algn="just" eaLnBrk="1" hangingPunct="1">
              <a:lnSpc>
                <a:spcPct val="100000"/>
              </a:lnSpc>
            </a:pPr>
            <a:r>
              <a:rPr kumimoji="1" lang="en-US" altLang="zh-CN" sz="3200">
                <a:latin typeface="Times New Roman" panose="02020603050405020304" pitchFamily="18" charset="0"/>
                <a:ea typeface="宋体" panose="02010600030101010101" pitchFamily="2" charset="-122"/>
              </a:rPr>
              <a:t>def  </a:t>
            </a:r>
            <a:r>
              <a:rPr kumimoji="1" lang="en-US" altLang="zh-CN" sz="3200" smtClean="0">
                <a:latin typeface="Times New Roman" panose="02020603050405020304" pitchFamily="18" charset="0"/>
                <a:ea typeface="宋体" panose="02010600030101010101" pitchFamily="2" charset="-122"/>
              </a:rPr>
              <a:t>add( </a:t>
            </a:r>
            <a:r>
              <a:rPr kumimoji="1" lang="en-US" altLang="zh-CN" sz="3200">
                <a:latin typeface="Times New Roman" panose="02020603050405020304" pitchFamily="18" charset="0"/>
                <a:ea typeface="宋体" panose="02010600030101010101" pitchFamily="2" charset="-122"/>
              </a:rPr>
              <a:t>L ):</a:t>
            </a:r>
          </a:p>
          <a:p>
            <a:pPr algn="just" eaLnBrk="1" hangingPunct="1">
              <a:lnSpc>
                <a:spcPct val="100000"/>
              </a:lnSpc>
            </a:pPr>
            <a:r>
              <a:rPr kumimoji="1" lang="en-US" altLang="zh-CN" sz="3200">
                <a:latin typeface="Times New Roman" panose="02020603050405020304" pitchFamily="18" charset="0"/>
                <a:ea typeface="宋体" panose="02010600030101010101" pitchFamily="2" charset="-122"/>
              </a:rPr>
              <a:t>    return sum(L), len(L)</a:t>
            </a:r>
          </a:p>
          <a:p>
            <a:pPr algn="just" eaLnBrk="1" hangingPunct="1">
              <a:lnSpc>
                <a:spcPct val="100000"/>
              </a:lnSpc>
            </a:pPr>
            <a:endParaRPr kumimoji="1" lang="en-US" altLang="zh-CN" sz="3200">
              <a:latin typeface="Times New Roman" panose="02020603050405020304" pitchFamily="18" charset="0"/>
              <a:ea typeface="宋体" panose="02010600030101010101" pitchFamily="2" charset="-122"/>
            </a:endParaRPr>
          </a:p>
          <a:p>
            <a:pPr algn="just" eaLnBrk="1" hangingPunct="1">
              <a:lnSpc>
                <a:spcPct val="100000"/>
              </a:lnSpc>
            </a:pPr>
            <a:r>
              <a:rPr kumimoji="1" lang="en-US" altLang="zh-CN" sz="3200" smtClean="0">
                <a:latin typeface="Times New Roman" panose="02020603050405020304" pitchFamily="18" charset="0"/>
                <a:ea typeface="宋体" panose="02010600030101010101" pitchFamily="2" charset="-122"/>
              </a:rPr>
              <a:t>print(add([</a:t>
            </a:r>
            <a:r>
              <a:rPr kumimoji="1" lang="en-US" altLang="zh-CN" sz="3200">
                <a:latin typeface="Times New Roman" panose="02020603050405020304" pitchFamily="18" charset="0"/>
                <a:ea typeface="宋体" panose="02010600030101010101" pitchFamily="2" charset="-122"/>
              </a:rPr>
              <a:t>1</a:t>
            </a:r>
            <a:r>
              <a:rPr kumimoji="1" lang="en-US" altLang="zh-CN" sz="3200" smtClean="0">
                <a:latin typeface="Times New Roman" panose="02020603050405020304" pitchFamily="18" charset="0"/>
                <a:ea typeface="宋体" panose="02010600030101010101" pitchFamily="2" charset="-122"/>
              </a:rPr>
              <a:t>, 2, 3, 4, 5</a:t>
            </a:r>
            <a:r>
              <a:rPr kumimoji="1" lang="en-US" altLang="zh-CN" sz="3200">
                <a:latin typeface="Times New Roman" panose="02020603050405020304" pitchFamily="18" charset="0"/>
                <a:ea typeface="宋体" panose="02010600030101010101" pitchFamily="2" charset="-122"/>
              </a:rPr>
              <a:t>]))</a:t>
            </a:r>
            <a:endParaRPr kumimoji="1" lang="zh-CN" altLang="en-US" sz="3200">
              <a:latin typeface="Times New Roman" panose="02020603050405020304" pitchFamily="18" charset="0"/>
              <a:ea typeface="宋体" panose="02010600030101010101" pitchFamily="2" charset="-122"/>
            </a:endParaRPr>
          </a:p>
        </p:txBody>
      </p:sp>
      <p:sp>
        <p:nvSpPr>
          <p:cNvPr id="5" name="矩形 1"/>
          <p:cNvSpPr>
            <a:spLocks noChangeArrowheads="1"/>
          </p:cNvSpPr>
          <p:nvPr/>
        </p:nvSpPr>
        <p:spPr bwMode="auto">
          <a:xfrm>
            <a:off x="124475" y="3314657"/>
            <a:ext cx="5234125" cy="609398"/>
          </a:xfrm>
          <a:prstGeom prst="rect">
            <a:avLst/>
          </a:prstGeom>
          <a:noFill/>
          <a:ln w="9525">
            <a:noFill/>
            <a:miter lim="800000"/>
          </a:ln>
        </p:spPr>
        <p:txBody>
          <a:bodyPr wrap="none">
            <a:spAutoFit/>
          </a:bodyPr>
          <a:lstStyle/>
          <a:p>
            <a:r>
              <a:rPr lang="zh-CN" altLang="en-US" sz="2800" smtClean="0">
                <a:latin typeface="Times New Roman" panose="02020603050405020304" pitchFamily="18" charset="0"/>
                <a:cs typeface="Times New Roman" panose="02020603050405020304" pitchFamily="18" charset="0"/>
              </a:rPr>
              <a:t>函数的使用方式（返回多个值）</a:t>
            </a:r>
            <a:endParaRPr lang="zh-CN" altLang="en-US" sz="28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矩形 1"/>
          <p:cNvSpPr>
            <a:spLocks noChangeArrowheads="1"/>
          </p:cNvSpPr>
          <p:nvPr/>
        </p:nvSpPr>
        <p:spPr bwMode="auto">
          <a:xfrm>
            <a:off x="179388" y="314325"/>
            <a:ext cx="4924746" cy="830997"/>
          </a:xfrm>
          <a:prstGeom prst="rect">
            <a:avLst/>
          </a:prstGeom>
          <a:noFill/>
          <a:ln w="9525">
            <a:noFill/>
            <a:miter lim="800000"/>
          </a:ln>
        </p:spPr>
        <p:txBody>
          <a:bodyPr wrap="none">
            <a:spAutoFit/>
          </a:bodyPr>
          <a:lstStyle/>
          <a:p>
            <a:r>
              <a:rPr lang="en-US" altLang="zh-CN">
                <a:latin typeface="Times New Roman" panose="02020603050405020304" pitchFamily="18" charset="0"/>
                <a:cs typeface="Times New Roman" panose="02020603050405020304" pitchFamily="18" charset="0"/>
              </a:rPr>
              <a:t>Python</a:t>
            </a:r>
            <a:r>
              <a:rPr lang="zh-CN" altLang="en-US">
                <a:latin typeface="Times New Roman" panose="02020603050405020304" pitchFamily="18" charset="0"/>
                <a:cs typeface="Times New Roman" panose="02020603050405020304" pitchFamily="18" charset="0"/>
              </a:rPr>
              <a:t>中的</a:t>
            </a:r>
            <a:r>
              <a:rPr lang="zh-CN" altLang="en-US" smtClean="0">
                <a:latin typeface="Times New Roman" panose="02020603050405020304" pitchFamily="18" charset="0"/>
                <a:cs typeface="Times New Roman" panose="02020603050405020304" pitchFamily="18" charset="0"/>
              </a:rPr>
              <a:t>函数</a:t>
            </a:r>
            <a:r>
              <a:rPr lang="en-US" altLang="zh-CN" smtClean="0">
                <a:latin typeface="Times New Roman" panose="02020603050405020304" pitchFamily="18" charset="0"/>
                <a:cs typeface="Times New Roman" panose="02020603050405020304" pitchFamily="18" charset="0"/>
              </a:rPr>
              <a:t> - </a:t>
            </a:r>
            <a:r>
              <a:rPr lang="zh-CN" altLang="en-US" smtClean="0">
                <a:latin typeface="Times New Roman" panose="02020603050405020304" pitchFamily="18" charset="0"/>
                <a:cs typeface="Times New Roman" panose="02020603050405020304" pitchFamily="18" charset="0"/>
              </a:rPr>
              <a:t>续</a:t>
            </a:r>
            <a:endParaRPr lang="zh-CN" altLang="en-US">
              <a:latin typeface="Times New Roman" panose="02020603050405020304" pitchFamily="18" charset="0"/>
              <a:cs typeface="Times New Roman" panose="02020603050405020304" pitchFamily="18" charset="0"/>
            </a:endParaRPr>
          </a:p>
        </p:txBody>
      </p:sp>
      <p:sp>
        <p:nvSpPr>
          <p:cNvPr id="23555" name="矩形 2"/>
          <p:cNvSpPr>
            <a:spLocks noChangeArrowheads="1"/>
          </p:cNvSpPr>
          <p:nvPr/>
        </p:nvSpPr>
        <p:spPr bwMode="auto">
          <a:xfrm>
            <a:off x="71500" y="1268760"/>
            <a:ext cx="8955995" cy="4229100"/>
          </a:xfrm>
          <a:prstGeom prst="rect">
            <a:avLst/>
          </a:prstGeom>
          <a:noFill/>
          <a:ln w="9525">
            <a:noFill/>
            <a:miter lim="800000"/>
          </a:ln>
        </p:spPr>
        <p:txBody>
          <a:bodyPr wrap="square">
            <a:spAutoFit/>
          </a:bodyPr>
          <a:lstStyle/>
          <a:p>
            <a:pPr marL="457200" indent="-457200">
              <a:buSzPct val="90000"/>
              <a:buFont typeface="Wingdings" panose="05000000000000000000" pitchFamily="2" charset="2"/>
              <a:buChar char="Ø"/>
            </a:pPr>
            <a:r>
              <a:rPr lang="zh-CN" altLang="en-US" sz="2800" dirty="0">
                <a:latin typeface="Times New Roman" panose="02020603050405020304" pitchFamily="18" charset="0"/>
                <a:cs typeface="Times New Roman" panose="02020603050405020304" pitchFamily="18" charset="0"/>
              </a:rPr>
              <a:t>在函数的上下文中，用于描述预期参数的标识符称为形参，调用函数的时发送的对象是实参。</a:t>
            </a:r>
            <a:r>
              <a:rPr lang="en-US" altLang="zh-CN" sz="2800" dirty="0">
                <a:latin typeface="Times New Roman" panose="02020603050405020304" pitchFamily="18" charset="0"/>
                <a:cs typeface="Times New Roman" panose="02020603050405020304" pitchFamily="18" charset="0"/>
              </a:rPr>
              <a:t>Python</a:t>
            </a:r>
            <a:r>
              <a:rPr lang="zh-CN" altLang="en-US" sz="2800" dirty="0">
                <a:latin typeface="Times New Roman" panose="02020603050405020304" pitchFamily="18" charset="0"/>
                <a:cs typeface="Times New Roman" panose="02020603050405020304" pitchFamily="18" charset="0"/>
              </a:rPr>
              <a:t>中的参数传递遵循标准赋值语句的语义。</a:t>
            </a:r>
            <a:endParaRPr lang="en-US" altLang="zh-CN" sz="2800" dirty="0">
              <a:latin typeface="Times New Roman" panose="02020603050405020304" pitchFamily="18" charset="0"/>
              <a:cs typeface="Times New Roman" panose="02020603050405020304" pitchFamily="18" charset="0"/>
            </a:endParaRPr>
          </a:p>
          <a:p>
            <a:pPr marL="457200" indent="-457200">
              <a:buSzPct val="90000"/>
              <a:buFont typeface="Wingdings" panose="05000000000000000000" pitchFamily="2" charset="2"/>
              <a:buChar char="Ø"/>
            </a:pPr>
            <a:r>
              <a:rPr lang="zh-CN" altLang="en-US" sz="2800" dirty="0">
                <a:latin typeface="Times New Roman" panose="02020603050405020304" pitchFamily="18" charset="0"/>
                <a:cs typeface="Times New Roman" panose="02020603050405020304" pitchFamily="18" charset="0"/>
              </a:rPr>
              <a:t>形参可以视为实参的别名，所以函数体可以通过改变其状态的方式与参数对象进行交互。</a:t>
            </a:r>
            <a:endParaRPr lang="en-US" altLang="zh-CN" sz="2800" dirty="0">
              <a:latin typeface="Times New Roman" panose="02020603050405020304" pitchFamily="18" charset="0"/>
              <a:cs typeface="Times New Roman" panose="02020603050405020304" pitchFamily="18" charset="0"/>
            </a:endParaRPr>
          </a:p>
          <a:p>
            <a:pPr marL="457200" indent="-457200">
              <a:buSzPct val="90000"/>
              <a:buFont typeface="Wingdings" panose="05000000000000000000" pitchFamily="2" charset="2"/>
              <a:buChar char="Ø"/>
            </a:pPr>
            <a:r>
              <a:rPr lang="zh-CN" altLang="en-US" sz="2800" dirty="0">
                <a:latin typeface="Times New Roman" panose="02020603050405020304" pitchFamily="18" charset="0"/>
                <a:cs typeface="Times New Roman" panose="02020603050405020304" pitchFamily="18" charset="0"/>
              </a:rPr>
              <a:t>参数是否是不可变类型，将影响实参的状态</a:t>
            </a:r>
            <a:endParaRPr lang="en-US" altLang="zh-CN" sz="2800" dirty="0">
              <a:latin typeface="Times New Roman" panose="02020603050405020304" pitchFamily="18" charset="0"/>
              <a:cs typeface="Times New Roman" panose="02020603050405020304" pitchFamily="18" charset="0"/>
            </a:endParaRPr>
          </a:p>
          <a:p>
            <a:pPr marL="457200" indent="-457200">
              <a:buSzPct val="90000"/>
              <a:buFont typeface="Wingdings" panose="05000000000000000000" pitchFamily="2" charset="2"/>
              <a:buChar char="Ø"/>
            </a:pPr>
            <a:r>
              <a:rPr lang="zh-CN" altLang="en-US" sz="2800" dirty="0">
                <a:latin typeface="Times New Roman" panose="02020603050405020304" pitchFamily="18" charset="0"/>
                <a:cs typeface="Times New Roman" panose="02020603050405020304" pitchFamily="18" charset="0"/>
              </a:rPr>
              <a:t>函数定义中可以指定参数的缺省值</a:t>
            </a:r>
            <a:endParaRPr lang="en-US" altLang="zh-CN" sz="2800" dirty="0">
              <a:latin typeface="Times New Roman" panose="02020603050405020304" pitchFamily="18" charset="0"/>
              <a:cs typeface="Times New Roman" panose="02020603050405020304" pitchFamily="18" charset="0"/>
            </a:endParaRPr>
          </a:p>
          <a:p>
            <a:pPr marL="457200" indent="-457200">
              <a:buSzPct val="90000"/>
              <a:buFont typeface="Wingdings" panose="05000000000000000000" pitchFamily="2" charset="2"/>
              <a:buChar char="Ø"/>
            </a:pPr>
            <a:r>
              <a:rPr lang="zh-CN" altLang="en-US" sz="2800" dirty="0">
                <a:latin typeface="Times New Roman" panose="02020603050405020304" pitchFamily="18" charset="0"/>
                <a:cs typeface="Times New Roman" panose="02020603050405020304" pitchFamily="18" charset="0"/>
              </a:rPr>
              <a:t>以*开始的形参可以对应数量不定的实参</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矩形 1"/>
          <p:cNvSpPr>
            <a:spLocks noChangeArrowheads="1"/>
          </p:cNvSpPr>
          <p:nvPr/>
        </p:nvSpPr>
        <p:spPr bwMode="auto">
          <a:xfrm>
            <a:off x="2470150" y="698500"/>
            <a:ext cx="3852863" cy="609600"/>
          </a:xfrm>
          <a:prstGeom prst="rect">
            <a:avLst/>
          </a:prstGeom>
          <a:noFill/>
          <a:ln w="9525">
            <a:noFill/>
            <a:miter lim="800000"/>
          </a:ln>
        </p:spPr>
        <p:txBody>
          <a:bodyPr>
            <a:spAutoFit/>
          </a:bodyPr>
          <a:lstStyle/>
          <a:p>
            <a:r>
              <a:rPr lang="en-US" altLang="zh-CN" sz="3200"/>
              <a:t>Python</a:t>
            </a:r>
            <a:r>
              <a:rPr lang="zh-CN" altLang="zh-CN" sz="3200"/>
              <a:t>中的保留字</a:t>
            </a:r>
          </a:p>
        </p:txBody>
      </p:sp>
      <p:pic>
        <p:nvPicPr>
          <p:cNvPr id="37891" name="图片 2"/>
          <p:cNvPicPr>
            <a:picLocks noChangeAspect="1" noChangeArrowheads="1"/>
          </p:cNvPicPr>
          <p:nvPr/>
        </p:nvPicPr>
        <p:blipFill>
          <a:blip r:embed="rId2" cstate="print"/>
          <a:srcRect/>
          <a:stretch>
            <a:fillRect/>
          </a:stretch>
        </p:blipFill>
        <p:spPr bwMode="auto">
          <a:xfrm>
            <a:off x="161511" y="1538288"/>
            <a:ext cx="8865984" cy="2232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矩形 1"/>
          <p:cNvSpPr>
            <a:spLocks noChangeArrowheads="1"/>
          </p:cNvSpPr>
          <p:nvPr/>
        </p:nvSpPr>
        <p:spPr bwMode="auto">
          <a:xfrm>
            <a:off x="9315" y="188640"/>
            <a:ext cx="3070071" cy="609398"/>
          </a:xfrm>
          <a:prstGeom prst="rect">
            <a:avLst/>
          </a:prstGeom>
          <a:noFill/>
          <a:ln w="9525">
            <a:noFill/>
            <a:miter lim="800000"/>
          </a:ln>
        </p:spPr>
        <p:txBody>
          <a:bodyPr wrap="none">
            <a:spAutoFit/>
          </a:bodyPr>
          <a:lstStyle/>
          <a:p>
            <a:r>
              <a:rPr lang="zh-CN" altLang="en-US" sz="2800" smtClean="0">
                <a:latin typeface="Times New Roman" panose="02020603050405020304" pitchFamily="18" charset="0"/>
                <a:cs typeface="Times New Roman" panose="02020603050405020304" pitchFamily="18" charset="0"/>
              </a:rPr>
              <a:t>指定函数的缺省值</a:t>
            </a:r>
            <a:endParaRPr lang="zh-CN" altLang="en-US" sz="2800">
              <a:latin typeface="Times New Roman" panose="02020603050405020304" pitchFamily="18" charset="0"/>
              <a:cs typeface="Times New Roman" panose="02020603050405020304" pitchFamily="18" charset="0"/>
            </a:endParaRPr>
          </a:p>
        </p:txBody>
      </p:sp>
      <p:sp>
        <p:nvSpPr>
          <p:cNvPr id="7" name="Rectangle 3"/>
          <p:cNvSpPr>
            <a:spLocks noChangeArrowheads="1"/>
          </p:cNvSpPr>
          <p:nvPr/>
        </p:nvSpPr>
        <p:spPr bwMode="auto">
          <a:xfrm>
            <a:off x="9315" y="925978"/>
            <a:ext cx="9144000" cy="2062103"/>
          </a:xfrm>
          <a:prstGeom prst="rect">
            <a:avLst/>
          </a:prstGeom>
          <a:solidFill>
            <a:schemeClr val="hlink"/>
          </a:solidFill>
          <a:ln w="9525">
            <a:noFill/>
            <a:miter lim="800000"/>
          </a:ln>
        </p:spPr>
        <p:txBody>
          <a:bodyPr>
            <a:spAutoFit/>
          </a:bodyPr>
          <a:lstStyle/>
          <a:p>
            <a:pPr algn="just" eaLnBrk="1" hangingPunct="1">
              <a:lnSpc>
                <a:spcPct val="100000"/>
              </a:lnSpc>
            </a:pPr>
            <a:r>
              <a:rPr kumimoji="1" lang="en-US" altLang="zh-CN" sz="3200">
                <a:latin typeface="Times New Roman" panose="02020603050405020304" pitchFamily="18" charset="0"/>
                <a:ea typeface="宋体" panose="02010600030101010101" pitchFamily="2" charset="-122"/>
              </a:rPr>
              <a:t>def  </a:t>
            </a:r>
            <a:r>
              <a:rPr kumimoji="1" lang="en-US" altLang="zh-CN" sz="3200" smtClean="0">
                <a:latin typeface="Times New Roman" panose="02020603050405020304" pitchFamily="18" charset="0"/>
                <a:ea typeface="宋体" panose="02010600030101010101" pitchFamily="2" charset="-122"/>
              </a:rPr>
              <a:t>add( L = [ ] </a:t>
            </a:r>
            <a:r>
              <a:rPr kumimoji="1" lang="en-US" altLang="zh-CN" sz="3200">
                <a:latin typeface="Times New Roman" panose="02020603050405020304" pitchFamily="18" charset="0"/>
                <a:ea typeface="宋体" panose="02010600030101010101" pitchFamily="2" charset="-122"/>
              </a:rPr>
              <a:t>):</a:t>
            </a:r>
          </a:p>
          <a:p>
            <a:pPr algn="just" eaLnBrk="1" hangingPunct="1">
              <a:lnSpc>
                <a:spcPct val="100000"/>
              </a:lnSpc>
            </a:pPr>
            <a:r>
              <a:rPr kumimoji="1" lang="en-US" altLang="zh-CN" sz="3200">
                <a:latin typeface="Times New Roman" panose="02020603050405020304" pitchFamily="18" charset="0"/>
                <a:ea typeface="宋体" panose="02010600030101010101" pitchFamily="2" charset="-122"/>
              </a:rPr>
              <a:t>    return sum(L), len(L)</a:t>
            </a:r>
          </a:p>
          <a:p>
            <a:pPr algn="just" eaLnBrk="1" hangingPunct="1">
              <a:lnSpc>
                <a:spcPct val="100000"/>
              </a:lnSpc>
            </a:pPr>
            <a:r>
              <a:rPr kumimoji="1" lang="en-US" altLang="zh-CN" sz="3200" smtClean="0">
                <a:latin typeface="Times New Roman" panose="02020603050405020304" pitchFamily="18" charset="0"/>
                <a:ea typeface="宋体" panose="02010600030101010101" pitchFamily="2" charset="-122"/>
              </a:rPr>
              <a:t>print(add( )</a:t>
            </a:r>
          </a:p>
          <a:p>
            <a:pPr algn="just" eaLnBrk="1" hangingPunct="1">
              <a:lnSpc>
                <a:spcPct val="100000"/>
              </a:lnSpc>
            </a:pPr>
            <a:r>
              <a:rPr kumimoji="1" lang="en-US" altLang="zh-CN" sz="3200">
                <a:latin typeface="Times New Roman" panose="02020603050405020304" pitchFamily="18" charset="0"/>
                <a:ea typeface="宋体" panose="02010600030101010101" pitchFamily="2" charset="-122"/>
              </a:rPr>
              <a:t>print(add([1, 2, 3, 4, 5</a:t>
            </a:r>
            <a:r>
              <a:rPr kumimoji="1" lang="en-US" altLang="zh-CN" sz="3200" smtClean="0">
                <a:latin typeface="Times New Roman" panose="02020603050405020304" pitchFamily="18" charset="0"/>
                <a:ea typeface="宋体" panose="02010600030101010101" pitchFamily="2" charset="-122"/>
              </a:rPr>
              <a:t>]))</a:t>
            </a:r>
            <a:endParaRPr kumimoji="1" lang="zh-CN" altLang="en-US" sz="3200">
              <a:latin typeface="Times New Roman" panose="02020603050405020304" pitchFamily="18" charset="0"/>
              <a:ea typeface="宋体" panose="02010600030101010101" pitchFamily="2" charset="-122"/>
            </a:endParaRPr>
          </a:p>
        </p:txBody>
      </p:sp>
      <p:sp>
        <p:nvSpPr>
          <p:cNvPr id="5" name="矩形 1"/>
          <p:cNvSpPr>
            <a:spLocks noChangeArrowheads="1"/>
          </p:cNvSpPr>
          <p:nvPr/>
        </p:nvSpPr>
        <p:spPr bwMode="auto">
          <a:xfrm>
            <a:off x="9315" y="3203975"/>
            <a:ext cx="7398179" cy="609398"/>
          </a:xfrm>
          <a:prstGeom prst="rect">
            <a:avLst/>
          </a:prstGeom>
          <a:noFill/>
          <a:ln w="9525">
            <a:noFill/>
            <a:miter lim="800000"/>
          </a:ln>
        </p:spPr>
        <p:txBody>
          <a:bodyPr wrap="none">
            <a:spAutoFit/>
          </a:bodyPr>
          <a:lstStyle/>
          <a:p>
            <a:r>
              <a:rPr lang="zh-CN" altLang="en-US" sz="2800" smtClean="0">
                <a:latin typeface="Times New Roman" panose="02020603050405020304" pitchFamily="18" charset="0"/>
                <a:cs typeface="Times New Roman" panose="02020603050405020304" pitchFamily="18" charset="0"/>
              </a:rPr>
              <a:t>函数的参数个数可以不定（参数是元组形式）</a:t>
            </a:r>
            <a:endParaRPr lang="zh-CN" altLang="en-US" sz="2800">
              <a:latin typeface="Times New Roman" panose="02020603050405020304" pitchFamily="18" charset="0"/>
              <a:cs typeface="Times New Roman" panose="02020603050405020304" pitchFamily="18" charset="0"/>
            </a:endParaRPr>
          </a:p>
        </p:txBody>
      </p:sp>
      <p:sp>
        <p:nvSpPr>
          <p:cNvPr id="6" name="Rectangle 3"/>
          <p:cNvSpPr>
            <a:spLocks noChangeArrowheads="1"/>
          </p:cNvSpPr>
          <p:nvPr/>
        </p:nvSpPr>
        <p:spPr bwMode="auto">
          <a:xfrm>
            <a:off x="9315" y="3801742"/>
            <a:ext cx="9144000" cy="2554545"/>
          </a:xfrm>
          <a:prstGeom prst="rect">
            <a:avLst/>
          </a:prstGeom>
          <a:solidFill>
            <a:schemeClr val="hlink"/>
          </a:solidFill>
          <a:ln w="9525">
            <a:noFill/>
            <a:miter lim="800000"/>
          </a:ln>
        </p:spPr>
        <p:txBody>
          <a:bodyPr>
            <a:spAutoFit/>
          </a:bodyPr>
          <a:lstStyle/>
          <a:p>
            <a:pPr algn="just" eaLnBrk="1" hangingPunct="1">
              <a:lnSpc>
                <a:spcPct val="100000"/>
              </a:lnSpc>
            </a:pPr>
            <a:r>
              <a:rPr kumimoji="1" lang="en-US" altLang="zh-CN" sz="3200">
                <a:latin typeface="Times New Roman" panose="02020603050405020304" pitchFamily="18" charset="0"/>
                <a:ea typeface="宋体" panose="02010600030101010101" pitchFamily="2" charset="-122"/>
              </a:rPr>
              <a:t>def  </a:t>
            </a:r>
            <a:r>
              <a:rPr kumimoji="1" lang="en-US" altLang="zh-CN" sz="3200" smtClean="0">
                <a:latin typeface="Times New Roman" panose="02020603050405020304" pitchFamily="18" charset="0"/>
                <a:ea typeface="宋体" panose="02010600030101010101" pitchFamily="2" charset="-122"/>
              </a:rPr>
              <a:t>add( </a:t>
            </a:r>
            <a:r>
              <a:rPr kumimoji="1" lang="en-US" altLang="zh-CN" sz="3200">
                <a:latin typeface="Times New Roman" panose="02020603050405020304" pitchFamily="18" charset="0"/>
                <a:ea typeface="宋体" panose="02010600030101010101" pitchFamily="2" charset="-122"/>
              </a:rPr>
              <a:t>*x ):</a:t>
            </a:r>
          </a:p>
          <a:p>
            <a:pPr algn="just" eaLnBrk="1" hangingPunct="1">
              <a:lnSpc>
                <a:spcPct val="100000"/>
              </a:lnSpc>
            </a:pPr>
            <a:r>
              <a:rPr kumimoji="1" lang="en-US" altLang="zh-CN" sz="3200">
                <a:latin typeface="Times New Roman" panose="02020603050405020304" pitchFamily="18" charset="0"/>
                <a:ea typeface="宋体" panose="02010600030101010101" pitchFamily="2" charset="-122"/>
              </a:rPr>
              <a:t>    s = 0</a:t>
            </a:r>
          </a:p>
          <a:p>
            <a:pPr algn="just" eaLnBrk="1" hangingPunct="1">
              <a:lnSpc>
                <a:spcPct val="100000"/>
              </a:lnSpc>
            </a:pPr>
            <a:r>
              <a:rPr kumimoji="1" lang="en-US" altLang="zh-CN" sz="3200">
                <a:latin typeface="Times New Roman" panose="02020603050405020304" pitchFamily="18" charset="0"/>
                <a:ea typeface="宋体" panose="02010600030101010101" pitchFamily="2" charset="-122"/>
              </a:rPr>
              <a:t>    for a in x:  s += a</a:t>
            </a:r>
          </a:p>
          <a:p>
            <a:pPr algn="just" eaLnBrk="1" hangingPunct="1">
              <a:lnSpc>
                <a:spcPct val="100000"/>
              </a:lnSpc>
            </a:pPr>
            <a:r>
              <a:rPr kumimoji="1" lang="en-US" altLang="zh-CN" sz="3200">
                <a:latin typeface="Times New Roman" panose="02020603050405020304" pitchFamily="18" charset="0"/>
                <a:ea typeface="宋体" panose="02010600030101010101" pitchFamily="2" charset="-122"/>
              </a:rPr>
              <a:t>    return s</a:t>
            </a:r>
          </a:p>
          <a:p>
            <a:pPr algn="just" eaLnBrk="1" hangingPunct="1">
              <a:lnSpc>
                <a:spcPct val="100000"/>
              </a:lnSpc>
            </a:pPr>
            <a:r>
              <a:rPr kumimoji="1" lang="en-US" altLang="zh-CN" sz="3200" smtClean="0">
                <a:latin typeface="Times New Roman" panose="02020603050405020304" pitchFamily="18" charset="0"/>
                <a:ea typeface="宋体" panose="02010600030101010101" pitchFamily="2" charset="-122"/>
              </a:rPr>
              <a:t>print(add(1,2,3,4,5</a:t>
            </a:r>
            <a:r>
              <a:rPr kumimoji="1" lang="en-US" altLang="zh-CN" sz="3200">
                <a:latin typeface="Times New Roman" panose="02020603050405020304" pitchFamily="18" charset="0"/>
                <a:ea typeface="宋体" panose="02010600030101010101" pitchFamily="2" charset="-122"/>
              </a:rPr>
              <a:t>))</a:t>
            </a:r>
            <a:endParaRPr kumimoji="1" lang="zh-CN" altLang="en-US" sz="320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矩形 1"/>
          <p:cNvSpPr>
            <a:spLocks noChangeArrowheads="1"/>
          </p:cNvSpPr>
          <p:nvPr/>
        </p:nvSpPr>
        <p:spPr bwMode="auto">
          <a:xfrm>
            <a:off x="1961710" y="570268"/>
            <a:ext cx="4516438" cy="560387"/>
          </a:xfrm>
          <a:prstGeom prst="rect">
            <a:avLst/>
          </a:prstGeom>
          <a:noFill/>
          <a:ln w="9525">
            <a:noFill/>
            <a:miter lim="800000"/>
          </a:ln>
        </p:spPr>
        <p:txBody>
          <a:bodyPr wrap="none">
            <a:spAutoFit/>
          </a:bodyPr>
          <a:lstStyle/>
          <a:p>
            <a:r>
              <a:rPr lang="en-US" altLang="zh-CN" sz="2800">
                <a:latin typeface="Times New Roman" panose="02020603050405020304" pitchFamily="18" charset="0"/>
                <a:cs typeface="Times New Roman" panose="02020603050405020304" pitchFamily="18" charset="0"/>
              </a:rPr>
              <a:t>Python</a:t>
            </a:r>
            <a:r>
              <a:rPr lang="zh-CN" altLang="en-US" sz="2800">
                <a:latin typeface="Times New Roman" panose="02020603050405020304" pitchFamily="18" charset="0"/>
                <a:cs typeface="Times New Roman" panose="02020603050405020304" pitchFamily="18" charset="0"/>
              </a:rPr>
              <a:t>的内置</a:t>
            </a:r>
            <a:r>
              <a:rPr lang="en-US" altLang="zh-CN" sz="2800">
                <a:latin typeface="Times New Roman" panose="02020603050405020304" pitchFamily="18" charset="0"/>
                <a:cs typeface="Times New Roman" panose="02020603050405020304" pitchFamily="18" charset="0"/>
              </a:rPr>
              <a:t>(build in)</a:t>
            </a:r>
            <a:r>
              <a:rPr lang="zh-CN" altLang="en-US" sz="2800">
                <a:latin typeface="Times New Roman" panose="02020603050405020304" pitchFamily="18" charset="0"/>
                <a:cs typeface="Times New Roman" panose="02020603050405020304" pitchFamily="18" charset="0"/>
              </a:rPr>
              <a:t>函数</a:t>
            </a:r>
          </a:p>
        </p:txBody>
      </p:sp>
      <p:pic>
        <p:nvPicPr>
          <p:cNvPr id="24579" name="Picture 2"/>
          <p:cNvPicPr>
            <a:picLocks noChangeAspect="1" noChangeArrowheads="1"/>
          </p:cNvPicPr>
          <p:nvPr/>
        </p:nvPicPr>
        <p:blipFill>
          <a:blip r:embed="rId2" cstate="print"/>
          <a:srcRect/>
          <a:stretch>
            <a:fillRect/>
          </a:stretch>
        </p:blipFill>
        <p:spPr bwMode="auto">
          <a:xfrm>
            <a:off x="-2106" y="1403775"/>
            <a:ext cx="9146105" cy="445752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矩形 1"/>
          <p:cNvSpPr>
            <a:spLocks noChangeArrowheads="1"/>
          </p:cNvSpPr>
          <p:nvPr/>
        </p:nvSpPr>
        <p:spPr bwMode="auto">
          <a:xfrm>
            <a:off x="1646675" y="458670"/>
            <a:ext cx="5298245" cy="609398"/>
          </a:xfrm>
          <a:prstGeom prst="rect">
            <a:avLst/>
          </a:prstGeom>
          <a:noFill/>
          <a:ln w="9525">
            <a:noFill/>
            <a:miter lim="800000"/>
          </a:ln>
        </p:spPr>
        <p:txBody>
          <a:bodyPr wrap="none">
            <a:spAutoFit/>
          </a:bodyPr>
          <a:lstStyle/>
          <a:p>
            <a:r>
              <a:rPr lang="en-US" altLang="zh-CN" sz="2800">
                <a:latin typeface="Times New Roman" panose="02020603050405020304" pitchFamily="18" charset="0"/>
                <a:cs typeface="Times New Roman" panose="02020603050405020304" pitchFamily="18" charset="0"/>
              </a:rPr>
              <a:t>Python</a:t>
            </a:r>
            <a:r>
              <a:rPr lang="zh-CN" altLang="en-US" sz="2800">
                <a:latin typeface="Times New Roman" panose="02020603050405020304" pitchFamily="18" charset="0"/>
                <a:cs typeface="Times New Roman" panose="02020603050405020304" pitchFamily="18" charset="0"/>
              </a:rPr>
              <a:t>的内置</a:t>
            </a:r>
            <a:r>
              <a:rPr lang="en-US" altLang="zh-CN" sz="2800">
                <a:latin typeface="Times New Roman" panose="02020603050405020304" pitchFamily="18" charset="0"/>
                <a:cs typeface="Times New Roman" panose="02020603050405020304" pitchFamily="18" charset="0"/>
              </a:rPr>
              <a:t>(build in)</a:t>
            </a:r>
            <a:r>
              <a:rPr lang="zh-CN" altLang="en-US" sz="2800" smtClean="0">
                <a:latin typeface="Times New Roman" panose="02020603050405020304" pitchFamily="18" charset="0"/>
                <a:cs typeface="Times New Roman" panose="02020603050405020304" pitchFamily="18" charset="0"/>
              </a:rPr>
              <a:t>函数 </a:t>
            </a:r>
            <a:r>
              <a:rPr lang="en-US" altLang="zh-CN" sz="2800" smtClean="0">
                <a:latin typeface="Times New Roman" panose="02020603050405020304" pitchFamily="18" charset="0"/>
                <a:cs typeface="Times New Roman" panose="02020603050405020304" pitchFamily="18" charset="0"/>
              </a:rPr>
              <a:t>- </a:t>
            </a:r>
            <a:r>
              <a:rPr lang="zh-CN" altLang="en-US" sz="2800" smtClean="0">
                <a:latin typeface="Times New Roman" panose="02020603050405020304" pitchFamily="18" charset="0"/>
                <a:cs typeface="Times New Roman" panose="02020603050405020304" pitchFamily="18" charset="0"/>
              </a:rPr>
              <a:t>续</a:t>
            </a:r>
            <a:endParaRPr lang="zh-CN" altLang="en-US" sz="2800">
              <a:latin typeface="Times New Roman" panose="02020603050405020304" pitchFamily="18" charset="0"/>
              <a:cs typeface="Times New Roman" panose="02020603050405020304" pitchFamily="18" charset="0"/>
            </a:endParaRPr>
          </a:p>
        </p:txBody>
      </p:sp>
      <p:pic>
        <p:nvPicPr>
          <p:cNvPr id="25603" name="Picture 3"/>
          <p:cNvPicPr>
            <a:picLocks noChangeAspect="1" noChangeArrowheads="1"/>
          </p:cNvPicPr>
          <p:nvPr/>
        </p:nvPicPr>
        <p:blipFill>
          <a:blip r:embed="rId2" cstate="print"/>
          <a:srcRect/>
          <a:stretch>
            <a:fillRect/>
          </a:stretch>
        </p:blipFill>
        <p:spPr bwMode="auto">
          <a:xfrm>
            <a:off x="0" y="1358770"/>
            <a:ext cx="9098524" cy="499555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191333" y="278650"/>
            <a:ext cx="2243138" cy="733425"/>
          </a:xfrm>
          <a:prstGeom prst="rect">
            <a:avLst/>
          </a:prstGeom>
        </p:spPr>
        <p:txBody>
          <a:bodyPr wrap="none">
            <a:spAutoFit/>
          </a:bodyPr>
          <a:lstStyle/>
          <a:p>
            <a:pPr>
              <a:defRPr/>
            </a:pPr>
            <a:r>
              <a:rPr lang="zh-CN" altLang="en-US" dirty="0">
                <a:effectLst>
                  <a:outerShdw blurRad="38100" dist="38100" dir="2700000" algn="tl">
                    <a:srgbClr val="000000">
                      <a:alpha val="43137"/>
                    </a:srgbClr>
                  </a:outerShdw>
                </a:effectLst>
              </a:rPr>
              <a:t>面向对象</a:t>
            </a:r>
          </a:p>
        </p:txBody>
      </p:sp>
      <p:sp>
        <p:nvSpPr>
          <p:cNvPr id="33795" name="矩形 2"/>
          <p:cNvSpPr>
            <a:spLocks noChangeArrowheads="1"/>
          </p:cNvSpPr>
          <p:nvPr/>
        </p:nvSpPr>
        <p:spPr bwMode="auto">
          <a:xfrm>
            <a:off x="169863" y="1192213"/>
            <a:ext cx="8802687" cy="4229100"/>
          </a:xfrm>
          <a:prstGeom prst="rect">
            <a:avLst/>
          </a:prstGeom>
          <a:noFill/>
          <a:ln w="9525">
            <a:noFill/>
            <a:miter lim="800000"/>
          </a:ln>
        </p:spPr>
        <p:txBody>
          <a:bodyPr>
            <a:spAutoFit/>
          </a:bodyPr>
          <a:lstStyle/>
          <a:p>
            <a:pPr marL="457200" indent="-457200" algn="just">
              <a:buSzPct val="91000"/>
              <a:buFont typeface="Wingdings" panose="05000000000000000000" pitchFamily="2" charset="2"/>
              <a:buChar char="Ø"/>
            </a:pPr>
            <a:r>
              <a:rPr lang="en-US" altLang="zh-CN" sz="2800" dirty="0">
                <a:latin typeface="Times New Roman" panose="02020603050405020304" pitchFamily="18" charset="0"/>
                <a:cs typeface="Times New Roman" panose="02020603050405020304" pitchFamily="18" charset="0"/>
              </a:rPr>
              <a:t>Python</a:t>
            </a:r>
            <a:r>
              <a:rPr lang="zh-CN" altLang="en-US" sz="2800" dirty="0">
                <a:latin typeface="Times New Roman" panose="02020603050405020304" pitchFamily="18" charset="0"/>
                <a:cs typeface="Times New Roman" panose="02020603050405020304" pitchFamily="18" charset="0"/>
              </a:rPr>
              <a:t>从设计之初就已经是一门面向对象的语言，正因为如此，在</a:t>
            </a:r>
            <a:r>
              <a:rPr lang="en-US" altLang="zh-CN" sz="2800" dirty="0">
                <a:latin typeface="Times New Roman" panose="02020603050405020304" pitchFamily="18" charset="0"/>
                <a:cs typeface="Times New Roman" panose="02020603050405020304" pitchFamily="18" charset="0"/>
              </a:rPr>
              <a:t>Python</a:t>
            </a:r>
            <a:r>
              <a:rPr lang="zh-CN" altLang="en-US" sz="2800" dirty="0">
                <a:latin typeface="Times New Roman" panose="02020603050405020304" pitchFamily="18" charset="0"/>
                <a:cs typeface="Times New Roman" panose="02020603050405020304" pitchFamily="18" charset="0"/>
              </a:rPr>
              <a:t>中创建一个类和对象是很容易的。</a:t>
            </a:r>
            <a:endParaRPr lang="en-US" altLang="zh-CN" sz="2800" dirty="0">
              <a:latin typeface="Times New Roman" panose="02020603050405020304" pitchFamily="18" charset="0"/>
              <a:cs typeface="Times New Roman" panose="02020603050405020304" pitchFamily="18" charset="0"/>
            </a:endParaRPr>
          </a:p>
          <a:p>
            <a:pPr marL="457200" indent="-457200" algn="just">
              <a:buSzPct val="91000"/>
              <a:buFont typeface="Wingdings" panose="05000000000000000000" pitchFamily="2" charset="2"/>
              <a:buChar char="Ø"/>
            </a:pPr>
            <a:r>
              <a:rPr lang="en-US" altLang="zh-CN" sz="2800" dirty="0">
                <a:latin typeface="Times New Roman" panose="02020603050405020304" pitchFamily="18" charset="0"/>
                <a:cs typeface="Times New Roman" panose="02020603050405020304" pitchFamily="18" charset="0"/>
              </a:rPr>
              <a:t>python</a:t>
            </a:r>
            <a:r>
              <a:rPr lang="zh-CN" altLang="en-US" sz="2800" dirty="0">
                <a:latin typeface="Times New Roman" panose="02020603050405020304" pitchFamily="18" charset="0"/>
                <a:cs typeface="Times New Roman" panose="02020603050405020304" pitchFamily="18" charset="0"/>
              </a:rPr>
              <a:t>中一切皆为对象，类型的本质就是类</a:t>
            </a:r>
            <a:endParaRPr lang="en-US" altLang="zh-CN" sz="2800" dirty="0">
              <a:latin typeface="Times New Roman" panose="02020603050405020304" pitchFamily="18" charset="0"/>
              <a:cs typeface="Times New Roman" panose="02020603050405020304" pitchFamily="18" charset="0"/>
            </a:endParaRPr>
          </a:p>
          <a:p>
            <a:pPr marL="457200" indent="-457200" algn="just">
              <a:buSzPct val="91000"/>
              <a:buFont typeface="Wingdings" panose="05000000000000000000" pitchFamily="2" charset="2"/>
              <a:buChar char="Ø"/>
            </a:pPr>
            <a:r>
              <a:rPr lang="zh-CN" altLang="en-US" sz="2800" dirty="0">
                <a:latin typeface="Times New Roman" panose="02020603050405020304" pitchFamily="18" charset="0"/>
                <a:cs typeface="Times New Roman" panose="02020603050405020304" pitchFamily="18" charset="0"/>
              </a:rPr>
              <a:t>使用 </a:t>
            </a:r>
            <a:r>
              <a:rPr lang="en-US" altLang="zh-CN" sz="2800" dirty="0">
                <a:latin typeface="Times New Roman" panose="02020603050405020304" pitchFamily="18" charset="0"/>
                <a:cs typeface="Times New Roman" panose="02020603050405020304" pitchFamily="18" charset="0"/>
              </a:rPr>
              <a:t>class </a:t>
            </a:r>
            <a:r>
              <a:rPr lang="zh-CN" altLang="en-US" sz="2800" dirty="0">
                <a:latin typeface="Times New Roman" panose="02020603050405020304" pitchFamily="18" charset="0"/>
                <a:cs typeface="Times New Roman" panose="02020603050405020304" pitchFamily="18" charset="0"/>
              </a:rPr>
              <a:t>语句来创建一个新类，</a:t>
            </a:r>
            <a:r>
              <a:rPr lang="en-US" altLang="zh-CN" sz="2800" dirty="0">
                <a:latin typeface="Times New Roman" panose="02020603050405020304" pitchFamily="18" charset="0"/>
                <a:cs typeface="Times New Roman" panose="02020603050405020304" pitchFamily="18" charset="0"/>
              </a:rPr>
              <a:t>class </a:t>
            </a:r>
            <a:r>
              <a:rPr lang="zh-CN" altLang="en-US" sz="2800" dirty="0">
                <a:latin typeface="Times New Roman" panose="02020603050405020304" pitchFamily="18" charset="0"/>
                <a:cs typeface="Times New Roman" panose="02020603050405020304" pitchFamily="18" charset="0"/>
              </a:rPr>
              <a:t>之后为类的名称并以冒号结尾</a:t>
            </a:r>
            <a:endParaRPr lang="en-US" altLang="zh-CN" sz="2800" dirty="0">
              <a:latin typeface="Times New Roman" panose="02020603050405020304" pitchFamily="18" charset="0"/>
              <a:cs typeface="Times New Roman" panose="02020603050405020304" pitchFamily="18" charset="0"/>
            </a:endParaRPr>
          </a:p>
          <a:p>
            <a:pPr marL="457200" indent="-457200" algn="just">
              <a:buSzPct val="91000"/>
              <a:buFont typeface="Wingdings" panose="05000000000000000000" pitchFamily="2" charset="2"/>
              <a:buChar char="Ø"/>
            </a:pP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Python </a:t>
            </a:r>
            <a:r>
              <a:rPr lang="zh-CN" altLang="en-US" sz="2800" dirty="0">
                <a:latin typeface="Times New Roman" panose="02020603050405020304" pitchFamily="18" charset="0"/>
                <a:cs typeface="Times New Roman" panose="02020603050405020304" pitchFamily="18" charset="0"/>
              </a:rPr>
              <a:t>中实例化以类似函数调用方式实现</a:t>
            </a:r>
            <a:endParaRPr lang="en-US" altLang="zh-CN" sz="2800" dirty="0">
              <a:latin typeface="Times New Roman" panose="02020603050405020304" pitchFamily="18" charset="0"/>
              <a:cs typeface="Times New Roman" panose="02020603050405020304" pitchFamily="18" charset="0"/>
            </a:endParaRPr>
          </a:p>
          <a:p>
            <a:pPr marL="457200" indent="-457200" algn="just">
              <a:buSzPct val="91000"/>
              <a:buFont typeface="Wingdings" panose="05000000000000000000" pitchFamily="2" charset="2"/>
              <a:buChar char="Ø"/>
            </a:pPr>
            <a:r>
              <a:rPr lang="zh-CN" altLang="en-US" sz="2800" dirty="0">
                <a:latin typeface="Times New Roman" panose="02020603050405020304" pitchFamily="18" charset="0"/>
                <a:cs typeface="Times New Roman" panose="02020603050405020304" pitchFamily="18" charset="0"/>
              </a:rPr>
              <a:t>通过 </a:t>
            </a:r>
            <a:r>
              <a:rPr lang="en-US" altLang="zh-CN" sz="2800" dirty="0">
                <a:latin typeface="Times New Roman" panose="02020603050405020304" pitchFamily="18" charset="0"/>
                <a:cs typeface="Times New Roman" panose="02020603050405020304" pitchFamily="18" charset="0"/>
              </a:rPr>
              <a:t>__</a:t>
            </a:r>
            <a:r>
              <a:rPr lang="en-US" altLang="zh-CN" sz="2800" dirty="0" err="1">
                <a:latin typeface="Times New Roman" panose="02020603050405020304" pitchFamily="18" charset="0"/>
                <a:cs typeface="Times New Roman" panose="02020603050405020304" pitchFamily="18" charset="0"/>
              </a:rPr>
              <a:t>init</a:t>
            </a:r>
            <a:r>
              <a:rPr lang="en-US" altLang="zh-CN" sz="2800" dirty="0">
                <a:latin typeface="Times New Roman" panose="02020603050405020304" pitchFamily="18" charset="0"/>
                <a:cs typeface="Times New Roman" panose="02020603050405020304" pitchFamily="18" charset="0"/>
              </a:rPr>
              <a:t>__ </a:t>
            </a:r>
            <a:r>
              <a:rPr lang="zh-CN" altLang="en-US" sz="2800" dirty="0">
                <a:latin typeface="Times New Roman" panose="02020603050405020304" pitchFamily="18" charset="0"/>
                <a:cs typeface="Times New Roman" panose="02020603050405020304" pitchFamily="18" charset="0"/>
              </a:rPr>
              <a:t>方法</a:t>
            </a:r>
            <a:r>
              <a:rPr lang="zh-CN" altLang="en-US" sz="2800" dirty="0" smtClean="0">
                <a:latin typeface="Times New Roman" panose="02020603050405020304" pitchFamily="18" charset="0"/>
                <a:cs typeface="Times New Roman" panose="02020603050405020304" pitchFamily="18" charset="0"/>
              </a:rPr>
              <a:t>接收初始化的参数</a:t>
            </a:r>
            <a:endParaRPr lang="en-US" altLang="zh-C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159188" y="340541"/>
            <a:ext cx="3531736" cy="830997"/>
          </a:xfrm>
          <a:prstGeom prst="rect">
            <a:avLst/>
          </a:prstGeom>
        </p:spPr>
        <p:txBody>
          <a:bodyPr wrap="none">
            <a:spAutoFit/>
          </a:bodyPr>
          <a:lstStyle/>
          <a:p>
            <a:pPr>
              <a:defRPr/>
            </a:pPr>
            <a:r>
              <a:rPr lang="zh-CN" altLang="en-US" smtClean="0">
                <a:effectLst>
                  <a:outerShdw blurRad="38100" dist="38100" dir="2700000" algn="tl">
                    <a:srgbClr val="000000">
                      <a:alpha val="43137"/>
                    </a:srgbClr>
                  </a:outerShdw>
                </a:effectLst>
              </a:rPr>
              <a:t>面向对象 </a:t>
            </a:r>
            <a:r>
              <a:rPr lang="en-US" altLang="zh-CN" smtClean="0">
                <a:effectLst>
                  <a:outerShdw blurRad="38100" dist="38100" dir="2700000" algn="tl">
                    <a:srgbClr val="000000">
                      <a:alpha val="43137"/>
                    </a:srgbClr>
                  </a:outerShdw>
                </a:effectLst>
              </a:rPr>
              <a:t>- </a:t>
            </a:r>
            <a:r>
              <a:rPr lang="zh-CN" altLang="en-US" smtClean="0">
                <a:effectLst>
                  <a:outerShdw blurRad="38100" dist="38100" dir="2700000" algn="tl">
                    <a:srgbClr val="000000">
                      <a:alpha val="43137"/>
                    </a:srgbClr>
                  </a:outerShdw>
                </a:effectLst>
              </a:rPr>
              <a:t>续</a:t>
            </a:r>
            <a:endParaRPr lang="zh-CN" altLang="en-US" dirty="0">
              <a:effectLst>
                <a:outerShdw blurRad="38100" dist="38100" dir="2700000" algn="tl">
                  <a:srgbClr val="000000">
                    <a:alpha val="43137"/>
                  </a:srgbClr>
                </a:outerShdw>
              </a:effectLst>
            </a:endParaRPr>
          </a:p>
        </p:txBody>
      </p:sp>
      <p:sp>
        <p:nvSpPr>
          <p:cNvPr id="34819" name="矩形 2"/>
          <p:cNvSpPr>
            <a:spLocks noChangeArrowheads="1"/>
          </p:cNvSpPr>
          <p:nvPr/>
        </p:nvSpPr>
        <p:spPr bwMode="auto">
          <a:xfrm>
            <a:off x="169863" y="1192213"/>
            <a:ext cx="8802687" cy="3711575"/>
          </a:xfrm>
          <a:prstGeom prst="rect">
            <a:avLst/>
          </a:prstGeom>
          <a:noFill/>
          <a:ln w="9525">
            <a:noFill/>
            <a:miter lim="800000"/>
          </a:ln>
        </p:spPr>
        <p:txBody>
          <a:bodyPr>
            <a:spAutoFit/>
          </a:bodyPr>
          <a:lstStyle/>
          <a:p>
            <a:pPr marL="457200" indent="-457200" algn="just">
              <a:buSzPct val="91000"/>
              <a:buFont typeface="Wingdings" panose="05000000000000000000" pitchFamily="2" charset="2"/>
              <a:buChar char="Ø"/>
            </a:pPr>
            <a:r>
              <a:rPr lang="zh-CN" altLang="en-US" sz="2800">
                <a:latin typeface="Times New Roman" panose="02020603050405020304" pitchFamily="18" charset="0"/>
                <a:cs typeface="Times New Roman" panose="02020603050405020304" pitchFamily="18" charset="0"/>
              </a:rPr>
              <a:t>类的方法与普通的函数有一个特别的区别：它们必须有一个额外的第一个参数</a:t>
            </a:r>
            <a:r>
              <a:rPr lang="en-US" altLang="zh-CN" sz="2800">
                <a:latin typeface="Times New Roman" panose="02020603050405020304" pitchFamily="18" charset="0"/>
                <a:cs typeface="Times New Roman" panose="02020603050405020304" pitchFamily="18" charset="0"/>
              </a:rPr>
              <a:t>, </a:t>
            </a:r>
            <a:r>
              <a:rPr lang="zh-CN" altLang="en-US" sz="2800">
                <a:latin typeface="Times New Roman" panose="02020603050405020304" pitchFamily="18" charset="0"/>
                <a:cs typeface="Times New Roman" panose="02020603050405020304" pitchFamily="18" charset="0"/>
              </a:rPr>
              <a:t>按照惯例它的名称是 </a:t>
            </a:r>
            <a:r>
              <a:rPr lang="en-US" altLang="zh-CN" sz="2800">
                <a:latin typeface="Times New Roman" panose="02020603050405020304" pitchFamily="18" charset="0"/>
                <a:cs typeface="Times New Roman" panose="02020603050405020304" pitchFamily="18" charset="0"/>
              </a:rPr>
              <a:t>self</a:t>
            </a:r>
            <a:r>
              <a:rPr lang="zh-CN" altLang="en-US" sz="2800">
                <a:latin typeface="Times New Roman" panose="02020603050405020304" pitchFamily="18" charset="0"/>
                <a:cs typeface="Times New Roman" panose="02020603050405020304" pitchFamily="18" charset="0"/>
              </a:rPr>
              <a:t>，用于表示实例本身。</a:t>
            </a:r>
            <a:endParaRPr lang="en-US" altLang="zh-CN" sz="2800">
              <a:latin typeface="Times New Roman" panose="02020603050405020304" pitchFamily="18" charset="0"/>
              <a:cs typeface="Times New Roman" panose="02020603050405020304" pitchFamily="18" charset="0"/>
            </a:endParaRPr>
          </a:p>
          <a:p>
            <a:pPr marL="457200" indent="-457200" algn="just">
              <a:buSzPct val="91000"/>
              <a:buFont typeface="Wingdings" panose="05000000000000000000" pitchFamily="2" charset="2"/>
              <a:buChar char="Ø"/>
            </a:pPr>
            <a:r>
              <a:rPr lang="zh-CN" altLang="en-US" sz="2800">
                <a:latin typeface="Times New Roman" panose="02020603050405020304" pitchFamily="18" charset="0"/>
                <a:cs typeface="Times New Roman" panose="02020603050405020304" pitchFamily="18" charset="0"/>
              </a:rPr>
              <a:t>使用点号 </a:t>
            </a:r>
            <a:r>
              <a:rPr lang="en-US" altLang="zh-CN" sz="2800">
                <a:latin typeface="Times New Roman" panose="02020603050405020304" pitchFamily="18" charset="0"/>
                <a:cs typeface="Times New Roman" panose="02020603050405020304" pitchFamily="18" charset="0"/>
              </a:rPr>
              <a:t>. </a:t>
            </a:r>
            <a:r>
              <a:rPr lang="zh-CN" altLang="en-US" sz="2800">
                <a:latin typeface="Times New Roman" panose="02020603050405020304" pitchFamily="18" charset="0"/>
                <a:cs typeface="Times New Roman" panose="02020603050405020304" pitchFamily="18" charset="0"/>
              </a:rPr>
              <a:t>来访问对象的属性。</a:t>
            </a:r>
            <a:endParaRPr lang="en-US" altLang="zh-CN" sz="2800">
              <a:latin typeface="Times New Roman" panose="02020603050405020304" pitchFamily="18" charset="0"/>
              <a:cs typeface="Times New Roman" panose="02020603050405020304" pitchFamily="18" charset="0"/>
            </a:endParaRPr>
          </a:p>
          <a:p>
            <a:pPr marL="457200" indent="-457200" algn="just">
              <a:buSzPct val="91000"/>
              <a:buFont typeface="Wingdings" panose="05000000000000000000" pitchFamily="2" charset="2"/>
              <a:buChar char="Ø"/>
            </a:pPr>
            <a:r>
              <a:rPr lang="en-US" altLang="zh-CN" sz="2800">
                <a:latin typeface="Times New Roman" panose="02020603050405020304" pitchFamily="18" charset="0"/>
                <a:cs typeface="Times New Roman" panose="02020603050405020304" pitchFamily="18" charset="0"/>
              </a:rPr>
              <a:t>Python</a:t>
            </a:r>
            <a:r>
              <a:rPr lang="zh-CN" altLang="en-US" sz="2800">
                <a:latin typeface="Times New Roman" panose="02020603050405020304" pitchFamily="18" charset="0"/>
                <a:cs typeface="Times New Roman" panose="02020603050405020304" pitchFamily="18" charset="0"/>
              </a:rPr>
              <a:t>有一批内置的类属性和方法</a:t>
            </a:r>
            <a:endParaRPr lang="en-US" altLang="zh-CN" sz="2800">
              <a:latin typeface="Times New Roman" panose="02020603050405020304" pitchFamily="18" charset="0"/>
              <a:cs typeface="Times New Roman" panose="02020603050405020304" pitchFamily="18" charset="0"/>
            </a:endParaRPr>
          </a:p>
          <a:p>
            <a:pPr marL="457200" indent="-457200" algn="just">
              <a:buSzPct val="91000"/>
              <a:buFont typeface="Wingdings" panose="05000000000000000000" pitchFamily="2" charset="2"/>
              <a:buChar char="Ø"/>
            </a:pPr>
            <a:r>
              <a:rPr lang="en-US" altLang="zh-CN" sz="2800">
                <a:latin typeface="Times New Roman" panose="02020603050405020304" pitchFamily="18" charset="0"/>
                <a:cs typeface="Times New Roman" panose="02020603050405020304" pitchFamily="18" charset="0"/>
              </a:rPr>
              <a:t>Python</a:t>
            </a:r>
            <a:r>
              <a:rPr lang="zh-CN" altLang="en-US" sz="2800">
                <a:latin typeface="Times New Roman" panose="02020603050405020304" pitchFamily="18" charset="0"/>
                <a:cs typeface="Times New Roman" panose="02020603050405020304" pitchFamily="18" charset="0"/>
              </a:rPr>
              <a:t>的类可以继承、组合、派生、多态，操作符可以重载</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矩形 1"/>
          <p:cNvSpPr>
            <a:spLocks noChangeArrowheads="1"/>
          </p:cNvSpPr>
          <p:nvPr/>
        </p:nvSpPr>
        <p:spPr bwMode="auto">
          <a:xfrm>
            <a:off x="1588" y="188640"/>
            <a:ext cx="2709863" cy="609600"/>
          </a:xfrm>
          <a:prstGeom prst="rect">
            <a:avLst/>
          </a:prstGeom>
          <a:noFill/>
          <a:ln w="9525">
            <a:noFill/>
            <a:miter lim="800000"/>
          </a:ln>
        </p:spPr>
        <p:txBody>
          <a:bodyPr wrap="none">
            <a:spAutoFit/>
          </a:bodyPr>
          <a:lstStyle/>
          <a:p>
            <a:r>
              <a:rPr lang="zh-CN" altLang="en-US" sz="2800">
                <a:latin typeface="Times New Roman" panose="02020603050405020304" pitchFamily="18" charset="0"/>
                <a:cs typeface="Times New Roman" panose="02020603050405020304" pitchFamily="18" charset="0"/>
              </a:rPr>
              <a:t>定义一个向量类</a:t>
            </a:r>
          </a:p>
        </p:txBody>
      </p:sp>
      <p:sp>
        <p:nvSpPr>
          <p:cNvPr id="35843" name="Rectangle 3"/>
          <p:cNvSpPr>
            <a:spLocks noChangeArrowheads="1"/>
          </p:cNvSpPr>
          <p:nvPr/>
        </p:nvSpPr>
        <p:spPr bwMode="auto">
          <a:xfrm>
            <a:off x="1588" y="908720"/>
            <a:ext cx="9144000" cy="5632450"/>
          </a:xfrm>
          <a:prstGeom prst="rect">
            <a:avLst/>
          </a:prstGeom>
          <a:solidFill>
            <a:schemeClr val="hlink"/>
          </a:solidFill>
          <a:ln w="9525">
            <a:noFill/>
            <a:miter lim="800000"/>
          </a:ln>
        </p:spPr>
        <p:txBody>
          <a:bodyPr>
            <a:spAutoFit/>
          </a:bodyPr>
          <a:lstStyle/>
          <a:p>
            <a:pPr algn="just" eaLnBrk="1" hangingPunct="1">
              <a:lnSpc>
                <a:spcPct val="100000"/>
              </a:lnSpc>
            </a:pPr>
            <a:r>
              <a:rPr kumimoji="1" lang="en-US" altLang="zh-CN" sz="2400" dirty="0">
                <a:latin typeface="Times New Roman" panose="02020603050405020304" pitchFamily="18" charset="0"/>
                <a:ea typeface="宋体" panose="02010600030101010101" pitchFamily="2" charset="-122"/>
              </a:rPr>
              <a:t>class Vector :                           # </a:t>
            </a:r>
            <a:r>
              <a:rPr kumimoji="1" lang="zh-CN" altLang="en-US" sz="2400" dirty="0">
                <a:latin typeface="Times New Roman" panose="02020603050405020304" pitchFamily="18" charset="0"/>
                <a:ea typeface="宋体" panose="02010600030101010101" pitchFamily="2" charset="-122"/>
              </a:rPr>
              <a:t>表示一个向量</a:t>
            </a:r>
            <a:endParaRPr kumimoji="1" lang="en-US" altLang="zh-CN" sz="2400" dirty="0">
              <a:latin typeface="Times New Roman" panose="02020603050405020304" pitchFamily="18" charset="0"/>
              <a:ea typeface="宋体" panose="02010600030101010101" pitchFamily="2" charset="-122"/>
            </a:endParaRPr>
          </a:p>
          <a:p>
            <a:pPr algn="just" eaLnBrk="1" hangingPunct="1">
              <a:lnSpc>
                <a:spcPct val="100000"/>
              </a:lnSpc>
            </a:pPr>
            <a:r>
              <a:rPr kumimoji="1" lang="en-US" altLang="zh-CN" sz="2400" dirty="0">
                <a:latin typeface="Times New Roman" panose="02020603050405020304" pitchFamily="18" charset="0"/>
                <a:ea typeface="宋体" panose="02010600030101010101" pitchFamily="2" charset="-122"/>
              </a:rPr>
              <a:t>    </a:t>
            </a:r>
            <a:r>
              <a:rPr kumimoji="1" lang="en-US" altLang="zh-CN" sz="2400" dirty="0" err="1">
                <a:latin typeface="Times New Roman" panose="02020603050405020304" pitchFamily="18" charset="0"/>
                <a:ea typeface="宋体" panose="02010600030101010101" pitchFamily="2" charset="-122"/>
              </a:rPr>
              <a:t>def</a:t>
            </a:r>
            <a:r>
              <a:rPr kumimoji="1" lang="en-US" altLang="zh-CN" sz="2400" dirty="0">
                <a:latin typeface="Times New Roman" panose="02020603050405020304" pitchFamily="18" charset="0"/>
                <a:ea typeface="宋体" panose="02010600030101010101" pitchFamily="2" charset="-122"/>
              </a:rPr>
              <a:t>  __</a:t>
            </a:r>
            <a:r>
              <a:rPr kumimoji="1" lang="en-US" altLang="zh-CN" sz="2400" dirty="0" err="1">
                <a:latin typeface="Times New Roman" panose="02020603050405020304" pitchFamily="18" charset="0"/>
                <a:ea typeface="宋体" panose="02010600030101010101" pitchFamily="2" charset="-122"/>
              </a:rPr>
              <a:t>init</a:t>
            </a:r>
            <a:r>
              <a:rPr kumimoji="1" lang="en-US" altLang="zh-CN" sz="2400" dirty="0">
                <a:latin typeface="Times New Roman" panose="02020603050405020304" pitchFamily="18" charset="0"/>
                <a:ea typeface="宋体" panose="02010600030101010101" pitchFamily="2" charset="-122"/>
              </a:rPr>
              <a:t>__(self, d) :         # </a:t>
            </a:r>
            <a:r>
              <a:rPr kumimoji="1" lang="zh-CN" altLang="en-US" sz="2400" dirty="0">
                <a:latin typeface="Times New Roman" panose="02020603050405020304" pitchFamily="18" charset="0"/>
                <a:ea typeface="宋体" panose="02010600030101010101" pitchFamily="2" charset="-122"/>
              </a:rPr>
              <a:t>创建向量</a:t>
            </a:r>
            <a:endParaRPr kumimoji="1" lang="en-US" altLang="zh-CN" sz="2400" dirty="0">
              <a:latin typeface="Times New Roman" panose="02020603050405020304" pitchFamily="18" charset="0"/>
              <a:ea typeface="宋体" panose="02010600030101010101" pitchFamily="2" charset="-122"/>
            </a:endParaRPr>
          </a:p>
          <a:p>
            <a:pPr algn="just" eaLnBrk="1" hangingPunct="1">
              <a:lnSpc>
                <a:spcPct val="100000"/>
              </a:lnSpc>
            </a:pPr>
            <a:r>
              <a:rPr kumimoji="1" lang="en-US" altLang="zh-CN" sz="2400" dirty="0">
                <a:latin typeface="Times New Roman" panose="02020603050405020304" pitchFamily="18" charset="0"/>
                <a:ea typeface="宋体" panose="02010600030101010101" pitchFamily="2" charset="-122"/>
              </a:rPr>
              <a:t>        self._</a:t>
            </a:r>
            <a:r>
              <a:rPr kumimoji="1" lang="en-US" altLang="zh-CN" sz="2400" dirty="0" err="1">
                <a:latin typeface="Times New Roman" panose="02020603050405020304" pitchFamily="18" charset="0"/>
                <a:ea typeface="宋体" panose="02010600030101010101" pitchFamily="2" charset="-122"/>
              </a:rPr>
              <a:t>coords</a:t>
            </a:r>
            <a:r>
              <a:rPr kumimoji="1" lang="en-US" altLang="zh-CN" sz="2400" dirty="0">
                <a:latin typeface="Times New Roman" panose="02020603050405020304" pitchFamily="18" charset="0"/>
                <a:ea typeface="宋体" panose="02010600030101010101" pitchFamily="2" charset="-122"/>
              </a:rPr>
              <a:t> = d</a:t>
            </a:r>
          </a:p>
          <a:p>
            <a:pPr algn="just" eaLnBrk="1" hangingPunct="1">
              <a:lnSpc>
                <a:spcPct val="100000"/>
              </a:lnSpc>
            </a:pPr>
            <a:r>
              <a:rPr kumimoji="1" lang="en-US" altLang="zh-CN" sz="2400" dirty="0">
                <a:latin typeface="Times New Roman" panose="02020603050405020304" pitchFamily="18" charset="0"/>
                <a:ea typeface="宋体" panose="02010600030101010101" pitchFamily="2" charset="-122"/>
              </a:rPr>
              <a:t>    ……</a:t>
            </a:r>
          </a:p>
          <a:p>
            <a:pPr algn="just" eaLnBrk="1" hangingPunct="1">
              <a:lnSpc>
                <a:spcPct val="100000"/>
              </a:lnSpc>
            </a:pPr>
            <a:r>
              <a:rPr kumimoji="1" lang="en-US" altLang="zh-CN" sz="2400" dirty="0">
                <a:latin typeface="Times New Roman" panose="02020603050405020304" pitchFamily="18" charset="0"/>
                <a:ea typeface="宋体" panose="02010600030101010101" pitchFamily="2" charset="-122"/>
              </a:rPr>
              <a:t>    </a:t>
            </a:r>
            <a:r>
              <a:rPr kumimoji="1" lang="en-US" altLang="zh-CN" sz="2400" dirty="0" err="1">
                <a:latin typeface="Times New Roman" panose="02020603050405020304" pitchFamily="18" charset="0"/>
                <a:ea typeface="宋体" panose="02010600030101010101" pitchFamily="2" charset="-122"/>
              </a:rPr>
              <a:t>def</a:t>
            </a:r>
            <a:r>
              <a:rPr kumimoji="1" lang="en-US" altLang="zh-CN" sz="2400" dirty="0">
                <a:latin typeface="Times New Roman" panose="02020603050405020304" pitchFamily="18" charset="0"/>
                <a:ea typeface="宋体" panose="02010600030101010101" pitchFamily="2" charset="-122"/>
              </a:rPr>
              <a:t>  __add__(self, other):   # </a:t>
            </a:r>
            <a:r>
              <a:rPr kumimoji="1" lang="zh-CN" altLang="en-US" sz="2400" dirty="0">
                <a:latin typeface="Times New Roman" panose="02020603050405020304" pitchFamily="18" charset="0"/>
                <a:ea typeface="宋体" panose="02010600030101010101" pitchFamily="2" charset="-122"/>
              </a:rPr>
              <a:t>返回两个向量的和</a:t>
            </a:r>
            <a:r>
              <a:rPr kumimoji="1" lang="en-US" altLang="zh-CN" sz="2400" dirty="0">
                <a:latin typeface="Times New Roman" panose="02020603050405020304" pitchFamily="18" charset="0"/>
                <a:ea typeface="宋体" panose="02010600030101010101" pitchFamily="2" charset="-122"/>
              </a:rPr>
              <a:t>(+</a:t>
            </a:r>
            <a:r>
              <a:rPr kumimoji="1" lang="zh-CN" altLang="en-US" sz="2400" dirty="0">
                <a:latin typeface="Times New Roman" panose="02020603050405020304" pitchFamily="18" charset="0"/>
                <a:ea typeface="宋体" panose="02010600030101010101" pitchFamily="2" charset="-122"/>
              </a:rPr>
              <a:t>运算符重载</a:t>
            </a:r>
            <a:r>
              <a:rPr kumimoji="1" lang="en-US" altLang="zh-CN" sz="2400" dirty="0">
                <a:latin typeface="Times New Roman" panose="02020603050405020304" pitchFamily="18" charset="0"/>
                <a:ea typeface="宋体" panose="02010600030101010101" pitchFamily="2" charset="-122"/>
              </a:rPr>
              <a:t>)</a:t>
            </a:r>
          </a:p>
          <a:p>
            <a:pPr algn="just" eaLnBrk="1" hangingPunct="1">
              <a:lnSpc>
                <a:spcPct val="100000"/>
              </a:lnSpc>
            </a:pPr>
            <a:r>
              <a:rPr kumimoji="1" lang="en-US" altLang="zh-CN" sz="2400" dirty="0">
                <a:latin typeface="Times New Roman" panose="02020603050405020304" pitchFamily="18" charset="0"/>
                <a:ea typeface="宋体" panose="02010600030101010101" pitchFamily="2" charset="-122"/>
              </a:rPr>
              <a:t>        if </a:t>
            </a:r>
            <a:r>
              <a:rPr kumimoji="1" lang="en-US" altLang="zh-CN" sz="2400" dirty="0" err="1">
                <a:latin typeface="Times New Roman" panose="02020603050405020304" pitchFamily="18" charset="0"/>
                <a:ea typeface="宋体" panose="02010600030101010101" pitchFamily="2" charset="-122"/>
              </a:rPr>
              <a:t>len</a:t>
            </a:r>
            <a:r>
              <a:rPr kumimoji="1" lang="en-US" altLang="zh-CN" sz="2400" dirty="0">
                <a:latin typeface="Times New Roman" panose="02020603050405020304" pitchFamily="18" charset="0"/>
                <a:ea typeface="宋体" panose="02010600030101010101" pitchFamily="2" charset="-122"/>
              </a:rPr>
              <a:t>(self) != </a:t>
            </a:r>
            <a:r>
              <a:rPr kumimoji="1" lang="en-US" altLang="zh-CN" sz="2400" dirty="0" err="1">
                <a:latin typeface="Times New Roman" panose="02020603050405020304" pitchFamily="18" charset="0"/>
                <a:ea typeface="宋体" panose="02010600030101010101" pitchFamily="2" charset="-122"/>
              </a:rPr>
              <a:t>len</a:t>
            </a:r>
            <a:r>
              <a:rPr kumimoji="1" lang="en-US" altLang="zh-CN" sz="2400" dirty="0">
                <a:latin typeface="Times New Roman" panose="02020603050405020304" pitchFamily="18" charset="0"/>
                <a:ea typeface="宋体" panose="02010600030101010101" pitchFamily="2" charset="-122"/>
              </a:rPr>
              <a:t>(other): </a:t>
            </a:r>
          </a:p>
          <a:p>
            <a:pPr algn="just" eaLnBrk="1" hangingPunct="1">
              <a:lnSpc>
                <a:spcPct val="100000"/>
              </a:lnSpc>
            </a:pPr>
            <a:r>
              <a:rPr kumimoji="1" lang="en-US" altLang="zh-CN" sz="2400" dirty="0">
                <a:latin typeface="Times New Roman" panose="02020603050405020304" pitchFamily="18" charset="0"/>
                <a:ea typeface="宋体" panose="02010600030101010101" pitchFamily="2" charset="-122"/>
              </a:rPr>
              <a:t>            raise </a:t>
            </a:r>
            <a:r>
              <a:rPr kumimoji="1" lang="en-US" altLang="zh-CN" sz="2400" dirty="0" err="1">
                <a:latin typeface="Times New Roman" panose="02020603050405020304" pitchFamily="18" charset="0"/>
                <a:ea typeface="宋体" panose="02010600030101010101" pitchFamily="2" charset="-122"/>
              </a:rPr>
              <a:t>ValueError</a:t>
            </a:r>
            <a:r>
              <a:rPr kumimoji="1" lang="en-US" altLang="zh-CN" sz="2400" dirty="0">
                <a:latin typeface="Times New Roman" panose="02020603050405020304" pitchFamily="18" charset="0"/>
                <a:ea typeface="宋体" panose="02010600030101010101" pitchFamily="2" charset="-122"/>
              </a:rPr>
              <a:t>( 'dimensions must agree' )</a:t>
            </a:r>
          </a:p>
          <a:p>
            <a:pPr algn="just" eaLnBrk="1" hangingPunct="1">
              <a:lnSpc>
                <a:spcPct val="100000"/>
              </a:lnSpc>
            </a:pPr>
            <a:r>
              <a:rPr kumimoji="1" lang="en-US" altLang="zh-CN" sz="2400" dirty="0">
                <a:latin typeface="Times New Roman" panose="02020603050405020304" pitchFamily="18" charset="0"/>
                <a:ea typeface="宋体" panose="02010600030101010101" pitchFamily="2" charset="-122"/>
              </a:rPr>
              <a:t>        result = Vector([ 0 for i in </a:t>
            </a:r>
            <a:r>
              <a:rPr kumimoji="1" lang="en-US" altLang="zh-CN" sz="2400" dirty="0" err="1">
                <a:latin typeface="Times New Roman" panose="02020603050405020304" pitchFamily="18" charset="0"/>
                <a:ea typeface="宋体" panose="02010600030101010101" pitchFamily="2" charset="-122"/>
              </a:rPr>
              <a:t>xrange</a:t>
            </a:r>
            <a:r>
              <a:rPr kumimoji="1" lang="en-US" altLang="zh-CN" sz="2400" dirty="0">
                <a:latin typeface="Times New Roman" panose="02020603050405020304" pitchFamily="18" charset="0"/>
                <a:ea typeface="宋体" panose="02010600030101010101" pitchFamily="2" charset="-122"/>
              </a:rPr>
              <a:t>(</a:t>
            </a:r>
            <a:r>
              <a:rPr kumimoji="1" lang="en-US" altLang="zh-CN" sz="2400" dirty="0" err="1">
                <a:latin typeface="Times New Roman" panose="02020603050405020304" pitchFamily="18" charset="0"/>
                <a:ea typeface="宋体" panose="02010600030101010101" pitchFamily="2" charset="-122"/>
              </a:rPr>
              <a:t>len</a:t>
            </a:r>
            <a:r>
              <a:rPr kumimoji="1" lang="en-US" altLang="zh-CN" sz="2400" dirty="0">
                <a:latin typeface="Times New Roman" panose="02020603050405020304" pitchFamily="18" charset="0"/>
                <a:ea typeface="宋体" panose="02010600030101010101" pitchFamily="2" charset="-122"/>
              </a:rPr>
              <a:t>(self._</a:t>
            </a:r>
            <a:r>
              <a:rPr kumimoji="1" lang="en-US" altLang="zh-CN" sz="2400" dirty="0" err="1">
                <a:latin typeface="Times New Roman" panose="02020603050405020304" pitchFamily="18" charset="0"/>
                <a:ea typeface="宋体" panose="02010600030101010101" pitchFamily="2" charset="-122"/>
              </a:rPr>
              <a:t>coords</a:t>
            </a:r>
            <a:r>
              <a:rPr kumimoji="1" lang="en-US" altLang="zh-CN" sz="2400" dirty="0">
                <a:latin typeface="Times New Roman" panose="02020603050405020304" pitchFamily="18" charset="0"/>
                <a:ea typeface="宋体" panose="02010600030101010101" pitchFamily="2" charset="-122"/>
              </a:rPr>
              <a:t>)) ])   </a:t>
            </a:r>
          </a:p>
          <a:p>
            <a:pPr algn="just" eaLnBrk="1" hangingPunct="1">
              <a:lnSpc>
                <a:spcPct val="100000"/>
              </a:lnSpc>
            </a:pPr>
            <a:r>
              <a:rPr kumimoji="1" lang="en-US" altLang="zh-CN" sz="2400" dirty="0">
                <a:latin typeface="Times New Roman" panose="02020603050405020304" pitchFamily="18" charset="0"/>
                <a:ea typeface="宋体" panose="02010600030101010101" pitchFamily="2" charset="-122"/>
              </a:rPr>
              <a:t>                                                  # </a:t>
            </a:r>
            <a:r>
              <a:rPr kumimoji="1" lang="zh-CN" altLang="en-US" sz="2400" dirty="0">
                <a:latin typeface="Times New Roman" panose="02020603050405020304" pitchFamily="18" charset="0"/>
                <a:ea typeface="宋体" panose="02010600030101010101" pitchFamily="2" charset="-122"/>
              </a:rPr>
              <a:t>建立一个内容是</a:t>
            </a:r>
            <a:r>
              <a:rPr kumimoji="1" lang="en-US" altLang="zh-CN" sz="2400" dirty="0">
                <a:latin typeface="Times New Roman" panose="02020603050405020304" pitchFamily="18" charset="0"/>
                <a:ea typeface="宋体" panose="02010600030101010101" pitchFamily="2" charset="-122"/>
              </a:rPr>
              <a:t>0</a:t>
            </a:r>
            <a:r>
              <a:rPr kumimoji="1" lang="zh-CN" altLang="en-US" sz="2400" dirty="0">
                <a:latin typeface="Times New Roman" panose="02020603050405020304" pitchFamily="18" charset="0"/>
                <a:ea typeface="宋体" panose="02010600030101010101" pitchFamily="2" charset="-122"/>
              </a:rPr>
              <a:t>的向量</a:t>
            </a:r>
            <a:endParaRPr kumimoji="1" lang="en-US" altLang="zh-CN" sz="2400" dirty="0">
              <a:latin typeface="Times New Roman" panose="02020603050405020304" pitchFamily="18" charset="0"/>
              <a:ea typeface="宋体" panose="02010600030101010101" pitchFamily="2" charset="-122"/>
            </a:endParaRPr>
          </a:p>
          <a:p>
            <a:pPr algn="just" eaLnBrk="1" hangingPunct="1">
              <a:lnSpc>
                <a:spcPct val="100000"/>
              </a:lnSpc>
            </a:pPr>
            <a:r>
              <a:rPr kumimoji="1" lang="en-US" altLang="zh-CN" sz="2400" dirty="0">
                <a:latin typeface="Times New Roman" panose="02020603050405020304" pitchFamily="18" charset="0"/>
                <a:ea typeface="宋体" panose="02010600030101010101" pitchFamily="2" charset="-122"/>
              </a:rPr>
              <a:t>        for j in range(</a:t>
            </a:r>
            <a:r>
              <a:rPr kumimoji="1" lang="en-US" altLang="zh-CN" sz="2400" dirty="0" err="1">
                <a:latin typeface="Times New Roman" panose="02020603050405020304" pitchFamily="18" charset="0"/>
                <a:ea typeface="宋体" panose="02010600030101010101" pitchFamily="2" charset="-122"/>
              </a:rPr>
              <a:t>len</a:t>
            </a:r>
            <a:r>
              <a:rPr kumimoji="1" lang="en-US" altLang="zh-CN" sz="2400" dirty="0">
                <a:latin typeface="Times New Roman" panose="02020603050405020304" pitchFamily="18" charset="0"/>
                <a:ea typeface="宋体" panose="02010600030101010101" pitchFamily="2" charset="-122"/>
              </a:rPr>
              <a:t>(self._</a:t>
            </a:r>
            <a:r>
              <a:rPr kumimoji="1" lang="en-US" altLang="zh-CN" sz="2400" dirty="0" err="1">
                <a:latin typeface="Times New Roman" panose="02020603050405020304" pitchFamily="18" charset="0"/>
                <a:ea typeface="宋体" panose="02010600030101010101" pitchFamily="2" charset="-122"/>
              </a:rPr>
              <a:t>coords</a:t>
            </a:r>
            <a:r>
              <a:rPr kumimoji="1" lang="en-US" altLang="zh-CN" sz="2400" dirty="0">
                <a:latin typeface="Times New Roman" panose="02020603050405020304" pitchFamily="18" charset="0"/>
                <a:ea typeface="宋体" panose="02010600030101010101" pitchFamily="2" charset="-122"/>
              </a:rPr>
              <a:t>)) :</a:t>
            </a:r>
          </a:p>
          <a:p>
            <a:pPr algn="just" eaLnBrk="1" hangingPunct="1">
              <a:lnSpc>
                <a:spcPct val="100000"/>
              </a:lnSpc>
            </a:pPr>
            <a:r>
              <a:rPr kumimoji="1" lang="en-US" altLang="zh-CN" sz="2400" dirty="0">
                <a:latin typeface="Times New Roman" panose="02020603050405020304" pitchFamily="18" charset="0"/>
                <a:ea typeface="宋体" panose="02010600030101010101" pitchFamily="2" charset="-122"/>
              </a:rPr>
              <a:t>            result._</a:t>
            </a:r>
            <a:r>
              <a:rPr kumimoji="1" lang="en-US" altLang="zh-CN" sz="2400" dirty="0" err="1">
                <a:latin typeface="Times New Roman" panose="02020603050405020304" pitchFamily="18" charset="0"/>
                <a:ea typeface="宋体" panose="02010600030101010101" pitchFamily="2" charset="-122"/>
              </a:rPr>
              <a:t>coords</a:t>
            </a:r>
            <a:r>
              <a:rPr kumimoji="1" lang="en-US" altLang="zh-CN" sz="2400" dirty="0">
                <a:latin typeface="Times New Roman" panose="02020603050405020304" pitchFamily="18" charset="0"/>
                <a:ea typeface="宋体" panose="02010600030101010101" pitchFamily="2" charset="-122"/>
              </a:rPr>
              <a:t>[j] = self._</a:t>
            </a:r>
            <a:r>
              <a:rPr kumimoji="1" lang="en-US" altLang="zh-CN" sz="2400" dirty="0" err="1">
                <a:latin typeface="Times New Roman" panose="02020603050405020304" pitchFamily="18" charset="0"/>
                <a:ea typeface="宋体" panose="02010600030101010101" pitchFamily="2" charset="-122"/>
              </a:rPr>
              <a:t>coords</a:t>
            </a:r>
            <a:r>
              <a:rPr kumimoji="1" lang="en-US" altLang="zh-CN" sz="2400" dirty="0">
                <a:latin typeface="Times New Roman" panose="02020603050405020304" pitchFamily="18" charset="0"/>
                <a:ea typeface="宋体" panose="02010600030101010101" pitchFamily="2" charset="-122"/>
              </a:rPr>
              <a:t>[j] + other._</a:t>
            </a:r>
            <a:r>
              <a:rPr kumimoji="1" lang="en-US" altLang="zh-CN" sz="2400" dirty="0" err="1">
                <a:latin typeface="Times New Roman" panose="02020603050405020304" pitchFamily="18" charset="0"/>
                <a:ea typeface="宋体" panose="02010600030101010101" pitchFamily="2" charset="-122"/>
              </a:rPr>
              <a:t>coords</a:t>
            </a:r>
            <a:r>
              <a:rPr kumimoji="1" lang="en-US" altLang="zh-CN" sz="2400" dirty="0">
                <a:latin typeface="Times New Roman" panose="02020603050405020304" pitchFamily="18" charset="0"/>
                <a:ea typeface="宋体" panose="02010600030101010101" pitchFamily="2" charset="-122"/>
              </a:rPr>
              <a:t>[j]</a:t>
            </a:r>
          </a:p>
          <a:p>
            <a:pPr algn="just" eaLnBrk="1" hangingPunct="1">
              <a:lnSpc>
                <a:spcPct val="100000"/>
              </a:lnSpc>
            </a:pPr>
            <a:r>
              <a:rPr kumimoji="1" lang="en-US" altLang="zh-CN" sz="2400" dirty="0">
                <a:latin typeface="Times New Roman" panose="02020603050405020304" pitchFamily="18" charset="0"/>
                <a:ea typeface="宋体" panose="02010600030101010101" pitchFamily="2" charset="-122"/>
              </a:rPr>
              <a:t>        return result</a:t>
            </a:r>
          </a:p>
          <a:p>
            <a:pPr algn="just" eaLnBrk="1" hangingPunct="1">
              <a:lnSpc>
                <a:spcPct val="100000"/>
              </a:lnSpc>
            </a:pPr>
            <a:r>
              <a:rPr kumimoji="1" lang="en-US" altLang="zh-CN" sz="2400" dirty="0">
                <a:latin typeface="Times New Roman" panose="02020603050405020304" pitchFamily="18" charset="0"/>
                <a:ea typeface="宋体" panose="02010600030101010101" pitchFamily="2" charset="-122"/>
              </a:rPr>
              <a:t>    ……</a:t>
            </a:r>
          </a:p>
          <a:p>
            <a:pPr algn="just" eaLnBrk="1" hangingPunct="1">
              <a:lnSpc>
                <a:spcPct val="100000"/>
              </a:lnSpc>
            </a:pPr>
            <a:r>
              <a:rPr kumimoji="1" lang="en-US" altLang="zh-CN" sz="2400" dirty="0">
                <a:latin typeface="Times New Roman" panose="02020603050405020304" pitchFamily="18" charset="0"/>
                <a:ea typeface="宋体" panose="02010600030101010101" pitchFamily="2" charset="-122"/>
              </a:rPr>
              <a:t>    </a:t>
            </a:r>
            <a:r>
              <a:rPr kumimoji="1" lang="en-US" altLang="zh-CN" sz="2400" dirty="0" err="1">
                <a:latin typeface="Times New Roman" panose="02020603050405020304" pitchFamily="18" charset="0"/>
                <a:ea typeface="宋体" panose="02010600030101010101" pitchFamily="2" charset="-122"/>
              </a:rPr>
              <a:t>def</a:t>
            </a:r>
            <a:r>
              <a:rPr kumimoji="1" lang="en-US" altLang="zh-CN" sz="2400" dirty="0">
                <a:latin typeface="Times New Roman" panose="02020603050405020304" pitchFamily="18" charset="0"/>
                <a:ea typeface="宋体" panose="02010600030101010101" pitchFamily="2" charset="-122"/>
              </a:rPr>
              <a:t>  mode(self) :                   # </a:t>
            </a:r>
            <a:r>
              <a:rPr kumimoji="1" lang="zh-CN" altLang="en-US" sz="2400" dirty="0">
                <a:latin typeface="Times New Roman" panose="02020603050405020304" pitchFamily="18" charset="0"/>
                <a:ea typeface="宋体" panose="02010600030101010101" pitchFamily="2" charset="-122"/>
              </a:rPr>
              <a:t>返回向量的模</a:t>
            </a:r>
            <a:endParaRPr kumimoji="1" lang="en-US" altLang="zh-CN" sz="2400" dirty="0">
              <a:latin typeface="Times New Roman" panose="02020603050405020304" pitchFamily="18" charset="0"/>
              <a:ea typeface="宋体" panose="02010600030101010101" pitchFamily="2" charset="-122"/>
            </a:endParaRPr>
          </a:p>
          <a:p>
            <a:pPr algn="just" eaLnBrk="1" hangingPunct="1">
              <a:lnSpc>
                <a:spcPct val="100000"/>
              </a:lnSpc>
            </a:pPr>
            <a:r>
              <a:rPr kumimoji="1" lang="en-US" altLang="zh-CN" sz="2400" dirty="0">
                <a:latin typeface="Times New Roman" panose="02020603050405020304" pitchFamily="18" charset="0"/>
                <a:ea typeface="宋体" panose="02010600030101010101" pitchFamily="2" charset="-122"/>
              </a:rPr>
              <a:t>        return sum([x*x for x in self._</a:t>
            </a:r>
            <a:r>
              <a:rPr kumimoji="1" lang="en-US" altLang="zh-CN" sz="2400" dirty="0" err="1">
                <a:latin typeface="Times New Roman" panose="02020603050405020304" pitchFamily="18" charset="0"/>
                <a:ea typeface="宋体" panose="02010600030101010101" pitchFamily="2" charset="-122"/>
              </a:rPr>
              <a:t>coords</a:t>
            </a:r>
            <a:r>
              <a:rPr kumimoji="1" lang="en-US" altLang="zh-CN" sz="2400" dirty="0">
                <a:latin typeface="Times New Roman" panose="02020603050405020304" pitchFamily="18" charset="0"/>
                <a:ea typeface="宋体" panose="02010600030101010101" pitchFamily="2" charset="-122"/>
              </a:rPr>
              <a:t>])**0.5</a:t>
            </a:r>
            <a:endParaRPr kumimoji="1" lang="zh-CN" altLang="en-US" sz="2400"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矩形 1"/>
          <p:cNvSpPr>
            <a:spLocks noChangeArrowheads="1"/>
          </p:cNvSpPr>
          <p:nvPr/>
        </p:nvSpPr>
        <p:spPr bwMode="auto">
          <a:xfrm>
            <a:off x="2726795" y="413665"/>
            <a:ext cx="3430747" cy="609398"/>
          </a:xfrm>
          <a:prstGeom prst="rect">
            <a:avLst/>
          </a:prstGeom>
          <a:noFill/>
          <a:ln w="9525">
            <a:noFill/>
            <a:miter lim="800000"/>
          </a:ln>
        </p:spPr>
        <p:txBody>
          <a:bodyPr wrap="none">
            <a:spAutoFit/>
          </a:bodyPr>
          <a:lstStyle/>
          <a:p>
            <a:r>
              <a:rPr lang="zh-CN" altLang="en-US" sz="2800" dirty="0" smtClean="0">
                <a:latin typeface="Times New Roman" panose="02020603050405020304" pitchFamily="18" charset="0"/>
                <a:cs typeface="Times New Roman" panose="02020603050405020304" pitchFamily="18" charset="0"/>
              </a:rPr>
              <a:t>部分可重载的运算符</a:t>
            </a:r>
            <a:endParaRPr lang="zh-CN" altLang="en-US" sz="2800"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138" y="1238250"/>
            <a:ext cx="8467725" cy="438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296863" y="279400"/>
            <a:ext cx="1213794" cy="732893"/>
          </a:xfrm>
          <a:prstGeom prst="rect">
            <a:avLst/>
          </a:prstGeom>
        </p:spPr>
        <p:txBody>
          <a:bodyPr wrap="none">
            <a:spAutoFit/>
          </a:bodyPr>
          <a:lstStyle/>
          <a:p>
            <a:pPr>
              <a:defRPr/>
            </a:pPr>
            <a:r>
              <a:rPr lang="zh-CN" altLang="en-US" smtClean="0">
                <a:effectLst>
                  <a:outerShdw blurRad="38100" dist="38100" dir="2700000" algn="tl">
                    <a:srgbClr val="000000">
                      <a:alpha val="43137"/>
                    </a:srgbClr>
                  </a:outerShdw>
                </a:effectLst>
              </a:rPr>
              <a:t>模块</a:t>
            </a:r>
            <a:endParaRPr lang="zh-CN" altLang="en-US" dirty="0">
              <a:effectLst>
                <a:outerShdw blurRad="38100" dist="38100" dir="2700000" algn="tl">
                  <a:srgbClr val="000000">
                    <a:alpha val="43137"/>
                  </a:srgbClr>
                </a:outerShdw>
              </a:effectLst>
            </a:endParaRPr>
          </a:p>
        </p:txBody>
      </p:sp>
      <p:sp>
        <p:nvSpPr>
          <p:cNvPr id="26627" name="矩形 3"/>
          <p:cNvSpPr>
            <a:spLocks noChangeArrowheads="1"/>
          </p:cNvSpPr>
          <p:nvPr/>
        </p:nvSpPr>
        <p:spPr bwMode="auto">
          <a:xfrm>
            <a:off x="8610" y="973026"/>
            <a:ext cx="9063890" cy="4228850"/>
          </a:xfrm>
          <a:prstGeom prst="rect">
            <a:avLst/>
          </a:prstGeom>
          <a:noFill/>
          <a:ln w="9525">
            <a:noFill/>
            <a:miter lim="800000"/>
          </a:ln>
        </p:spPr>
        <p:txBody>
          <a:bodyPr wrap="square">
            <a:spAutoFit/>
          </a:bodyPr>
          <a:lstStyle/>
          <a:p>
            <a:pPr marL="457200" indent="-457200" algn="just">
              <a:buSzPct val="89000"/>
              <a:buFont typeface="Wingdings" panose="05000000000000000000" pitchFamily="2" charset="2"/>
              <a:buChar char="Ø"/>
            </a:pPr>
            <a:r>
              <a:rPr lang="zh-CN" altLang="en-US" sz="2800" smtClean="0">
                <a:latin typeface="Times New Roman" panose="02020603050405020304" pitchFamily="18" charset="0"/>
                <a:cs typeface="Times New Roman" panose="02020603050405020304" pitchFamily="18" charset="0"/>
              </a:rPr>
              <a:t>模块</a:t>
            </a:r>
            <a:r>
              <a:rPr lang="en-US" altLang="zh-CN" sz="2800">
                <a:latin typeface="Times New Roman" panose="02020603050405020304" pitchFamily="18" charset="0"/>
                <a:cs typeface="Times New Roman" panose="02020603050405020304" pitchFamily="18" charset="0"/>
              </a:rPr>
              <a:t>(Module</a:t>
            </a:r>
            <a:r>
              <a:rPr lang="en-US" altLang="zh-CN" sz="2800" smtClean="0">
                <a:latin typeface="Times New Roman" panose="02020603050405020304" pitchFamily="18" charset="0"/>
                <a:cs typeface="Times New Roman" panose="02020603050405020304" pitchFamily="18" charset="0"/>
              </a:rPr>
              <a:t>) </a:t>
            </a:r>
            <a:r>
              <a:rPr lang="zh-CN" altLang="en-US" sz="2800" smtClean="0">
                <a:latin typeface="Times New Roman" panose="02020603050405020304" pitchFamily="18" charset="0"/>
                <a:cs typeface="Times New Roman" panose="02020603050405020304" pitchFamily="18" charset="0"/>
              </a:rPr>
              <a:t>是</a:t>
            </a:r>
            <a:r>
              <a:rPr lang="zh-CN" altLang="en-US" sz="2800">
                <a:latin typeface="Times New Roman" panose="02020603050405020304" pitchFamily="18" charset="0"/>
                <a:cs typeface="Times New Roman" panose="02020603050405020304" pitchFamily="18" charset="0"/>
              </a:rPr>
              <a:t>一个 </a:t>
            </a:r>
            <a:r>
              <a:rPr lang="en-US" altLang="zh-CN" sz="2800" smtClean="0">
                <a:latin typeface="Times New Roman" panose="02020603050405020304" pitchFamily="18" charset="0"/>
                <a:cs typeface="Times New Roman" panose="02020603050405020304" pitchFamily="18" charset="0"/>
              </a:rPr>
              <a:t>Python</a:t>
            </a:r>
            <a:r>
              <a:rPr lang="zh-CN" altLang="en-US" sz="2800" smtClean="0">
                <a:latin typeface="Times New Roman" panose="02020603050405020304" pitchFamily="18" charset="0"/>
                <a:cs typeface="Times New Roman" panose="02020603050405020304" pitchFamily="18" charset="0"/>
              </a:rPr>
              <a:t>文件</a:t>
            </a:r>
            <a:r>
              <a:rPr lang="zh-CN" altLang="en-US" sz="2800">
                <a:latin typeface="Times New Roman" panose="02020603050405020304" pitchFamily="18" charset="0"/>
                <a:cs typeface="Times New Roman" panose="02020603050405020304" pitchFamily="18" charset="0"/>
              </a:rPr>
              <a:t>，</a:t>
            </a:r>
            <a:r>
              <a:rPr lang="zh-CN" altLang="en-US" sz="2800" smtClean="0">
                <a:latin typeface="Times New Roman" panose="02020603050405020304" pitchFamily="18" charset="0"/>
                <a:cs typeface="Times New Roman" panose="02020603050405020304" pitchFamily="18" charset="0"/>
              </a:rPr>
              <a:t>以</a:t>
            </a:r>
            <a:r>
              <a:rPr lang="en-US" altLang="zh-CN" sz="2800" smtClean="0">
                <a:latin typeface="Times New Roman" panose="02020603050405020304" pitchFamily="18" charset="0"/>
                <a:cs typeface="Times New Roman" panose="02020603050405020304" pitchFamily="18" charset="0"/>
              </a:rPr>
              <a:t>.</a:t>
            </a:r>
            <a:r>
              <a:rPr lang="en-US" altLang="zh-CN" sz="2800">
                <a:latin typeface="Times New Roman" panose="02020603050405020304" pitchFamily="18" charset="0"/>
                <a:cs typeface="Times New Roman" panose="02020603050405020304" pitchFamily="18" charset="0"/>
              </a:rPr>
              <a:t>py </a:t>
            </a:r>
            <a:r>
              <a:rPr lang="zh-CN" altLang="en-US" sz="2800" smtClean="0">
                <a:latin typeface="Times New Roman" panose="02020603050405020304" pitchFamily="18" charset="0"/>
                <a:cs typeface="Times New Roman" panose="02020603050405020304" pitchFamily="18" charset="0"/>
              </a:rPr>
              <a:t>结尾。</a:t>
            </a:r>
            <a:endParaRPr lang="zh-CN" altLang="en-US" sz="2800">
              <a:latin typeface="Times New Roman" panose="02020603050405020304" pitchFamily="18" charset="0"/>
              <a:cs typeface="Times New Roman" panose="02020603050405020304" pitchFamily="18" charset="0"/>
            </a:endParaRPr>
          </a:p>
          <a:p>
            <a:pPr marL="457200" indent="-457200" algn="just">
              <a:buSzPct val="89000"/>
              <a:buFont typeface="Wingdings" panose="05000000000000000000" pitchFamily="2" charset="2"/>
              <a:buChar char="Ø"/>
            </a:pPr>
            <a:r>
              <a:rPr lang="zh-CN" altLang="en-US" sz="2800" smtClean="0">
                <a:latin typeface="Times New Roman" panose="02020603050405020304" pitchFamily="18" charset="0"/>
                <a:cs typeface="Times New Roman" panose="02020603050405020304" pitchFamily="18" charset="0"/>
              </a:rPr>
              <a:t>把</a:t>
            </a:r>
            <a:r>
              <a:rPr lang="zh-CN" altLang="en-US" sz="2800">
                <a:latin typeface="Times New Roman" panose="02020603050405020304" pitchFamily="18" charset="0"/>
                <a:cs typeface="Times New Roman" panose="02020603050405020304" pitchFamily="18" charset="0"/>
              </a:rPr>
              <a:t>相关的</a:t>
            </a:r>
            <a:r>
              <a:rPr lang="zh-CN" altLang="en-US" sz="2800" smtClean="0">
                <a:latin typeface="Times New Roman" panose="02020603050405020304" pitchFamily="18" charset="0"/>
                <a:cs typeface="Times New Roman" panose="02020603050405020304" pitchFamily="18" charset="0"/>
              </a:rPr>
              <a:t>代码组织到</a:t>
            </a:r>
            <a:r>
              <a:rPr lang="zh-CN" altLang="en-US" sz="2800">
                <a:latin typeface="Times New Roman" panose="02020603050405020304" pitchFamily="18" charset="0"/>
                <a:cs typeface="Times New Roman" panose="02020603050405020304" pitchFamily="18" charset="0"/>
              </a:rPr>
              <a:t>一个模块</a:t>
            </a:r>
            <a:r>
              <a:rPr lang="zh-CN" altLang="en-US" sz="2800" smtClean="0">
                <a:latin typeface="Times New Roman" panose="02020603050405020304" pitchFamily="18" charset="0"/>
                <a:cs typeface="Times New Roman" panose="02020603050405020304" pitchFamily="18" charset="0"/>
              </a:rPr>
              <a:t>里可以使得代码</a:t>
            </a:r>
            <a:r>
              <a:rPr lang="zh-CN" altLang="en-US" sz="2800">
                <a:latin typeface="Times New Roman" panose="02020603050405020304" pitchFamily="18" charset="0"/>
                <a:cs typeface="Times New Roman" panose="02020603050405020304" pitchFamily="18" charset="0"/>
              </a:rPr>
              <a:t>更好用，更易懂。</a:t>
            </a:r>
          </a:p>
          <a:p>
            <a:pPr marL="457200" indent="-457200" algn="just">
              <a:buSzPct val="89000"/>
              <a:buFont typeface="Wingdings" panose="05000000000000000000" pitchFamily="2" charset="2"/>
              <a:buChar char="Ø"/>
            </a:pPr>
            <a:r>
              <a:rPr lang="zh-CN" altLang="en-US" sz="2800" smtClean="0">
                <a:latin typeface="Times New Roman" panose="02020603050405020304" pitchFamily="18" charset="0"/>
                <a:cs typeface="Times New Roman" panose="02020603050405020304" pitchFamily="18" charset="0"/>
              </a:rPr>
              <a:t>模块中可以定义</a:t>
            </a:r>
            <a:r>
              <a:rPr lang="zh-CN" altLang="en-US" sz="2800">
                <a:latin typeface="Times New Roman" panose="02020603050405020304" pitchFamily="18" charset="0"/>
                <a:cs typeface="Times New Roman" panose="02020603050405020304" pitchFamily="18" charset="0"/>
              </a:rPr>
              <a:t>函数，类和变量，模块里也能</a:t>
            </a:r>
            <a:r>
              <a:rPr lang="zh-CN" altLang="en-US" sz="2800" smtClean="0">
                <a:latin typeface="Times New Roman" panose="02020603050405020304" pitchFamily="18" charset="0"/>
                <a:cs typeface="Times New Roman" panose="02020603050405020304" pitchFamily="18" charset="0"/>
              </a:rPr>
              <a:t>包含其他可</a:t>
            </a:r>
            <a:r>
              <a:rPr lang="zh-CN" altLang="en-US" sz="2800">
                <a:latin typeface="Times New Roman" panose="02020603050405020304" pitchFamily="18" charset="0"/>
                <a:cs typeface="Times New Roman" panose="02020603050405020304" pitchFamily="18" charset="0"/>
              </a:rPr>
              <a:t>执行的代码</a:t>
            </a:r>
            <a:r>
              <a:rPr lang="zh-CN" altLang="en-US" sz="2800" smtClean="0">
                <a:latin typeface="Times New Roman" panose="02020603050405020304" pitchFamily="18" charset="0"/>
                <a:cs typeface="Times New Roman" panose="02020603050405020304" pitchFamily="18" charset="0"/>
              </a:rPr>
              <a:t>。调用模块可以视为执行模块名指定的文件。</a:t>
            </a:r>
            <a:endParaRPr lang="en-US" altLang="zh-CN" sz="2800" smtClean="0">
              <a:latin typeface="Times New Roman" panose="02020603050405020304" pitchFamily="18" charset="0"/>
              <a:cs typeface="Times New Roman" panose="02020603050405020304" pitchFamily="18" charset="0"/>
            </a:endParaRPr>
          </a:p>
          <a:p>
            <a:pPr marL="457200" indent="-457200" algn="just">
              <a:buSzPct val="89000"/>
              <a:buFont typeface="Wingdings" panose="05000000000000000000" pitchFamily="2" charset="2"/>
              <a:buChar char="Ø"/>
            </a:pPr>
            <a:r>
              <a:rPr lang="zh-CN" altLang="en-US" sz="2800" smtClean="0">
                <a:latin typeface="Times New Roman" panose="02020603050405020304" pitchFamily="18" charset="0"/>
                <a:cs typeface="Times New Roman" panose="02020603050405020304" pitchFamily="18" charset="0"/>
              </a:rPr>
              <a:t>模块可以独立调试。</a:t>
            </a:r>
            <a:endParaRPr lang="en-US" altLang="zh-CN" sz="2800" smtClean="0">
              <a:latin typeface="Times New Roman" panose="02020603050405020304" pitchFamily="18" charset="0"/>
              <a:cs typeface="Times New Roman" panose="02020603050405020304" pitchFamily="18" charset="0"/>
            </a:endParaRPr>
          </a:p>
          <a:p>
            <a:pPr marL="457200" indent="-457200" algn="just">
              <a:buSzPct val="89000"/>
              <a:buFont typeface="Wingdings" panose="05000000000000000000" pitchFamily="2" charset="2"/>
              <a:buChar char="Ø"/>
            </a:pPr>
            <a:r>
              <a:rPr lang="zh-CN" altLang="en-US" sz="2800" smtClean="0">
                <a:latin typeface="Times New Roman" panose="02020603050405020304" pitchFamily="18" charset="0"/>
                <a:cs typeface="Times New Roman" panose="02020603050405020304" pitchFamily="18" charset="0"/>
              </a:rPr>
              <a:t>模块的调用形式为：</a:t>
            </a:r>
            <a:endParaRPr lang="en-US" altLang="zh-CN" sz="2800" dirty="0">
              <a:latin typeface="Times New Roman" panose="02020603050405020304" pitchFamily="18" charset="0"/>
              <a:cs typeface="Times New Roman" panose="02020603050405020304" pitchFamily="18" charset="0"/>
            </a:endParaRPr>
          </a:p>
        </p:txBody>
      </p:sp>
      <p:sp>
        <p:nvSpPr>
          <p:cNvPr id="4" name="Rectangle 3"/>
          <p:cNvSpPr>
            <a:spLocks noChangeArrowheads="1"/>
          </p:cNvSpPr>
          <p:nvPr/>
        </p:nvSpPr>
        <p:spPr bwMode="auto">
          <a:xfrm>
            <a:off x="0" y="5274205"/>
            <a:ext cx="9144000" cy="954107"/>
          </a:xfrm>
          <a:prstGeom prst="rect">
            <a:avLst/>
          </a:prstGeom>
          <a:solidFill>
            <a:schemeClr val="hlink"/>
          </a:solidFill>
          <a:ln w="9525">
            <a:noFill/>
            <a:miter lim="800000"/>
          </a:ln>
        </p:spPr>
        <p:txBody>
          <a:bodyPr>
            <a:spAutoFit/>
          </a:bodyPr>
          <a:lstStyle/>
          <a:p>
            <a:pPr algn="just" eaLnBrk="1" hangingPunct="1">
              <a:lnSpc>
                <a:spcPct val="100000"/>
              </a:lnSpc>
            </a:pPr>
            <a:r>
              <a:rPr kumimoji="1" lang="en-US" altLang="zh-CN" sz="2800" smtClean="0">
                <a:latin typeface="Times New Roman" panose="02020603050405020304" pitchFamily="18" charset="0"/>
                <a:ea typeface="宋体" panose="02010600030101010101" pitchFamily="2" charset="-122"/>
              </a:rPr>
              <a:t>import &lt;</a:t>
            </a:r>
            <a:r>
              <a:rPr kumimoji="1" lang="zh-CN" altLang="en-US" sz="2800" smtClean="0">
                <a:latin typeface="Times New Roman" panose="02020603050405020304" pitchFamily="18" charset="0"/>
                <a:ea typeface="宋体" panose="02010600030101010101" pitchFamily="2" charset="-122"/>
              </a:rPr>
              <a:t>模块名</a:t>
            </a:r>
            <a:r>
              <a:rPr kumimoji="1" lang="en-US" altLang="zh-CN" sz="2800" smtClean="0">
                <a:latin typeface="Times New Roman" panose="02020603050405020304" pitchFamily="18" charset="0"/>
                <a:ea typeface="宋体" panose="02010600030101010101" pitchFamily="2" charset="-122"/>
              </a:rPr>
              <a:t>&gt;</a:t>
            </a:r>
          </a:p>
          <a:p>
            <a:pPr algn="just" eaLnBrk="1" hangingPunct="1">
              <a:lnSpc>
                <a:spcPct val="100000"/>
              </a:lnSpc>
            </a:pPr>
            <a:r>
              <a:rPr kumimoji="1" lang="en-US" altLang="zh-CN" sz="2800" smtClean="0">
                <a:latin typeface="Times New Roman" panose="02020603050405020304" pitchFamily="18" charset="0"/>
                <a:ea typeface="宋体" panose="02010600030101010101" pitchFamily="2" charset="-122"/>
              </a:rPr>
              <a:t>from &lt;</a:t>
            </a:r>
            <a:r>
              <a:rPr kumimoji="1" lang="zh-CN" altLang="en-US" sz="2800" smtClean="0">
                <a:latin typeface="Times New Roman" panose="02020603050405020304" pitchFamily="18" charset="0"/>
                <a:ea typeface="宋体" panose="02010600030101010101" pitchFamily="2" charset="-122"/>
              </a:rPr>
              <a:t>模块名</a:t>
            </a:r>
            <a:r>
              <a:rPr kumimoji="1" lang="en-US" altLang="zh-CN" sz="2800" smtClean="0">
                <a:latin typeface="Times New Roman" panose="02020603050405020304" pitchFamily="18" charset="0"/>
                <a:ea typeface="宋体" panose="02010600030101010101" pitchFamily="2" charset="-122"/>
              </a:rPr>
              <a:t>&gt; import *</a:t>
            </a:r>
            <a:endParaRPr kumimoji="1" lang="en-US" altLang="zh-CN" sz="280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矩形 1"/>
          <p:cNvSpPr>
            <a:spLocks noChangeArrowheads="1"/>
          </p:cNvSpPr>
          <p:nvPr/>
        </p:nvSpPr>
        <p:spPr bwMode="auto">
          <a:xfrm>
            <a:off x="0" y="179661"/>
            <a:ext cx="2709396" cy="609398"/>
          </a:xfrm>
          <a:prstGeom prst="rect">
            <a:avLst/>
          </a:prstGeom>
          <a:noFill/>
          <a:ln w="9525">
            <a:noFill/>
            <a:miter lim="800000"/>
          </a:ln>
        </p:spPr>
        <p:txBody>
          <a:bodyPr wrap="none">
            <a:spAutoFit/>
          </a:bodyPr>
          <a:lstStyle/>
          <a:p>
            <a:r>
              <a:rPr lang="zh-CN" altLang="en-US" sz="2800" smtClean="0">
                <a:latin typeface="Times New Roman" panose="02020603050405020304" pitchFamily="18" charset="0"/>
                <a:cs typeface="Times New Roman" panose="02020603050405020304" pitchFamily="18" charset="0"/>
              </a:rPr>
              <a:t>使用模块的例子</a:t>
            </a:r>
            <a:endParaRPr lang="zh-CN" altLang="en-US" sz="2800">
              <a:latin typeface="Times New Roman" panose="02020603050405020304" pitchFamily="18" charset="0"/>
              <a:cs typeface="Times New Roman" panose="02020603050405020304" pitchFamily="18" charset="0"/>
            </a:endParaRPr>
          </a:p>
        </p:txBody>
      </p:sp>
      <p:sp>
        <p:nvSpPr>
          <p:cNvPr id="29699" name="Rectangle 3"/>
          <p:cNvSpPr>
            <a:spLocks noChangeArrowheads="1"/>
          </p:cNvSpPr>
          <p:nvPr/>
        </p:nvSpPr>
        <p:spPr bwMode="auto">
          <a:xfrm>
            <a:off x="0" y="1294796"/>
            <a:ext cx="9144000" cy="1815882"/>
          </a:xfrm>
          <a:prstGeom prst="rect">
            <a:avLst/>
          </a:prstGeom>
          <a:solidFill>
            <a:schemeClr val="hlink"/>
          </a:solidFill>
          <a:ln w="9525">
            <a:noFill/>
            <a:miter lim="800000"/>
          </a:ln>
        </p:spPr>
        <p:txBody>
          <a:bodyPr>
            <a:spAutoFit/>
          </a:bodyPr>
          <a:lstStyle/>
          <a:p>
            <a:pPr algn="just" eaLnBrk="1" hangingPunct="1">
              <a:lnSpc>
                <a:spcPct val="100000"/>
              </a:lnSpc>
            </a:pPr>
            <a:r>
              <a:rPr kumimoji="1" lang="en-US" altLang="zh-CN" sz="2800">
                <a:latin typeface="Times New Roman" panose="02020603050405020304" pitchFamily="18" charset="0"/>
                <a:ea typeface="宋体" panose="02010600030101010101" pitchFamily="2" charset="-122"/>
              </a:rPr>
              <a:t>def  add( a, b ):</a:t>
            </a:r>
          </a:p>
          <a:p>
            <a:pPr algn="just" eaLnBrk="1" hangingPunct="1">
              <a:lnSpc>
                <a:spcPct val="100000"/>
              </a:lnSpc>
            </a:pPr>
            <a:r>
              <a:rPr kumimoji="1" lang="en-US" altLang="zh-CN" sz="2800">
                <a:latin typeface="Times New Roman" panose="02020603050405020304" pitchFamily="18" charset="0"/>
                <a:ea typeface="宋体" panose="02010600030101010101" pitchFamily="2" charset="-122"/>
              </a:rPr>
              <a:t>    return </a:t>
            </a:r>
            <a:r>
              <a:rPr kumimoji="1" lang="en-US" altLang="zh-CN" sz="2800" smtClean="0">
                <a:latin typeface="Times New Roman" panose="02020603050405020304" pitchFamily="18" charset="0"/>
                <a:ea typeface="宋体" panose="02010600030101010101" pitchFamily="2" charset="-122"/>
              </a:rPr>
              <a:t>a+b</a:t>
            </a:r>
          </a:p>
          <a:p>
            <a:pPr algn="just" eaLnBrk="1" hangingPunct="1">
              <a:lnSpc>
                <a:spcPct val="100000"/>
              </a:lnSpc>
            </a:pPr>
            <a:r>
              <a:rPr kumimoji="1" lang="en-US" altLang="zh-CN" sz="2800" smtClean="0">
                <a:latin typeface="Times New Roman" panose="02020603050405020304" pitchFamily="18" charset="0"/>
                <a:ea typeface="宋体" panose="02010600030101010101" pitchFamily="2" charset="-122"/>
              </a:rPr>
              <a:t>if </a:t>
            </a:r>
            <a:r>
              <a:rPr kumimoji="1" lang="en-US" altLang="zh-CN" sz="2800">
                <a:latin typeface="Times New Roman" panose="02020603050405020304" pitchFamily="18" charset="0"/>
                <a:ea typeface="宋体" panose="02010600030101010101" pitchFamily="2" charset="-122"/>
              </a:rPr>
              <a:t>__name__=="__main__":</a:t>
            </a:r>
          </a:p>
          <a:p>
            <a:pPr algn="just" eaLnBrk="1" hangingPunct="1">
              <a:lnSpc>
                <a:spcPct val="100000"/>
              </a:lnSpc>
            </a:pPr>
            <a:r>
              <a:rPr kumimoji="1" lang="en-US" altLang="zh-CN" sz="2800">
                <a:latin typeface="Times New Roman" panose="02020603050405020304" pitchFamily="18" charset="0"/>
                <a:ea typeface="宋体" panose="02010600030101010101" pitchFamily="2" charset="-122"/>
              </a:rPr>
              <a:t>    print(add(2,3))</a:t>
            </a:r>
          </a:p>
        </p:txBody>
      </p:sp>
      <p:sp>
        <p:nvSpPr>
          <p:cNvPr id="5" name="Rectangle 3"/>
          <p:cNvSpPr>
            <a:spLocks noChangeArrowheads="1"/>
          </p:cNvSpPr>
          <p:nvPr/>
        </p:nvSpPr>
        <p:spPr bwMode="auto">
          <a:xfrm>
            <a:off x="0" y="3889573"/>
            <a:ext cx="9144000" cy="2677656"/>
          </a:xfrm>
          <a:prstGeom prst="rect">
            <a:avLst/>
          </a:prstGeom>
          <a:solidFill>
            <a:schemeClr val="hlink"/>
          </a:solidFill>
          <a:ln w="9525">
            <a:noFill/>
            <a:miter lim="800000"/>
          </a:ln>
        </p:spPr>
        <p:txBody>
          <a:bodyPr>
            <a:spAutoFit/>
          </a:bodyPr>
          <a:lstStyle/>
          <a:p>
            <a:pPr algn="just" eaLnBrk="1" hangingPunct="1">
              <a:lnSpc>
                <a:spcPct val="100000"/>
              </a:lnSpc>
            </a:pPr>
            <a:r>
              <a:rPr kumimoji="1" lang="en-US" altLang="zh-CN" sz="2800">
                <a:latin typeface="Times New Roman" panose="02020603050405020304" pitchFamily="18" charset="0"/>
                <a:ea typeface="宋体" panose="02010600030101010101" pitchFamily="2" charset="-122"/>
              </a:rPr>
              <a:t>def  add( *x ):</a:t>
            </a:r>
          </a:p>
          <a:p>
            <a:pPr algn="just" eaLnBrk="1" hangingPunct="1">
              <a:lnSpc>
                <a:spcPct val="100000"/>
              </a:lnSpc>
            </a:pPr>
            <a:r>
              <a:rPr kumimoji="1" lang="en-US" altLang="zh-CN" sz="2800">
                <a:latin typeface="Times New Roman" panose="02020603050405020304" pitchFamily="18" charset="0"/>
                <a:ea typeface="宋体" panose="02010600030101010101" pitchFamily="2" charset="-122"/>
              </a:rPr>
              <a:t>    s = 0</a:t>
            </a:r>
          </a:p>
          <a:p>
            <a:pPr algn="just" eaLnBrk="1" hangingPunct="1">
              <a:lnSpc>
                <a:spcPct val="100000"/>
              </a:lnSpc>
            </a:pPr>
            <a:r>
              <a:rPr kumimoji="1" lang="en-US" altLang="zh-CN" sz="2800">
                <a:latin typeface="Times New Roman" panose="02020603050405020304" pitchFamily="18" charset="0"/>
                <a:ea typeface="宋体" panose="02010600030101010101" pitchFamily="2" charset="-122"/>
              </a:rPr>
              <a:t>    for a in x:  s += a</a:t>
            </a:r>
          </a:p>
          <a:p>
            <a:pPr algn="just" eaLnBrk="1" hangingPunct="1">
              <a:lnSpc>
                <a:spcPct val="100000"/>
              </a:lnSpc>
            </a:pPr>
            <a:r>
              <a:rPr kumimoji="1" lang="en-US" altLang="zh-CN" sz="2800">
                <a:latin typeface="Times New Roman" panose="02020603050405020304" pitchFamily="18" charset="0"/>
                <a:ea typeface="宋体" panose="02010600030101010101" pitchFamily="2" charset="-122"/>
              </a:rPr>
              <a:t>    return s</a:t>
            </a:r>
          </a:p>
          <a:p>
            <a:pPr algn="just" eaLnBrk="1" hangingPunct="1">
              <a:lnSpc>
                <a:spcPct val="100000"/>
              </a:lnSpc>
            </a:pPr>
            <a:r>
              <a:rPr kumimoji="1" lang="en-US" altLang="zh-CN" sz="2800" smtClean="0">
                <a:latin typeface="Times New Roman" panose="02020603050405020304" pitchFamily="18" charset="0"/>
                <a:ea typeface="宋体" panose="02010600030101010101" pitchFamily="2" charset="-122"/>
              </a:rPr>
              <a:t>if </a:t>
            </a:r>
            <a:r>
              <a:rPr kumimoji="1" lang="en-US" altLang="zh-CN" sz="2800">
                <a:latin typeface="Times New Roman" panose="02020603050405020304" pitchFamily="18" charset="0"/>
                <a:ea typeface="宋体" panose="02010600030101010101" pitchFamily="2" charset="-122"/>
              </a:rPr>
              <a:t>__name__=="__main__":</a:t>
            </a:r>
          </a:p>
          <a:p>
            <a:pPr algn="just" eaLnBrk="1" hangingPunct="1">
              <a:lnSpc>
                <a:spcPct val="100000"/>
              </a:lnSpc>
            </a:pPr>
            <a:r>
              <a:rPr kumimoji="1" lang="en-US" altLang="zh-CN" sz="2800">
                <a:latin typeface="Times New Roman" panose="02020603050405020304" pitchFamily="18" charset="0"/>
                <a:ea typeface="宋体" panose="02010600030101010101" pitchFamily="2" charset="-122"/>
              </a:rPr>
              <a:t>    print(add(1,2,3,4,5))</a:t>
            </a:r>
          </a:p>
        </p:txBody>
      </p:sp>
      <p:sp>
        <p:nvSpPr>
          <p:cNvPr id="6" name="矩形 1"/>
          <p:cNvSpPr>
            <a:spLocks noChangeArrowheads="1"/>
          </p:cNvSpPr>
          <p:nvPr/>
        </p:nvSpPr>
        <p:spPr bwMode="auto">
          <a:xfrm>
            <a:off x="-37130" y="689575"/>
            <a:ext cx="2212465" cy="609398"/>
          </a:xfrm>
          <a:prstGeom prst="rect">
            <a:avLst/>
          </a:prstGeom>
          <a:noFill/>
          <a:ln w="9525">
            <a:noFill/>
            <a:miter lim="800000"/>
          </a:ln>
        </p:spPr>
        <p:txBody>
          <a:bodyPr wrap="none">
            <a:spAutoFit/>
          </a:bodyPr>
          <a:lstStyle/>
          <a:p>
            <a:r>
              <a:rPr lang="en-US" altLang="zh-CN" sz="2800" smtClean="0">
                <a:latin typeface="Times New Roman" panose="02020603050405020304" pitchFamily="18" charset="0"/>
                <a:cs typeface="Times New Roman" panose="02020603050405020304" pitchFamily="18" charset="0"/>
              </a:rPr>
              <a:t>[module1.py</a:t>
            </a:r>
            <a:r>
              <a:rPr lang="en-US" altLang="zh-CN" sz="2800">
                <a:latin typeface="Times New Roman" panose="02020603050405020304" pitchFamily="18" charset="0"/>
                <a:cs typeface="Times New Roman" panose="02020603050405020304" pitchFamily="18" charset="0"/>
              </a:rPr>
              <a:t>]</a:t>
            </a:r>
            <a:endParaRPr lang="zh-CN" altLang="en-US" sz="2800">
              <a:latin typeface="Times New Roman" panose="02020603050405020304" pitchFamily="18" charset="0"/>
              <a:cs typeface="Times New Roman" panose="02020603050405020304" pitchFamily="18" charset="0"/>
            </a:endParaRPr>
          </a:p>
        </p:txBody>
      </p:sp>
      <p:sp>
        <p:nvSpPr>
          <p:cNvPr id="7" name="矩形 1"/>
          <p:cNvSpPr>
            <a:spLocks noChangeArrowheads="1"/>
          </p:cNvSpPr>
          <p:nvPr/>
        </p:nvSpPr>
        <p:spPr bwMode="auto">
          <a:xfrm>
            <a:off x="-52095" y="3280175"/>
            <a:ext cx="2212465" cy="609398"/>
          </a:xfrm>
          <a:prstGeom prst="rect">
            <a:avLst/>
          </a:prstGeom>
          <a:noFill/>
          <a:ln w="9525">
            <a:noFill/>
            <a:miter lim="800000"/>
          </a:ln>
        </p:spPr>
        <p:txBody>
          <a:bodyPr wrap="none">
            <a:spAutoFit/>
          </a:bodyPr>
          <a:lstStyle/>
          <a:p>
            <a:r>
              <a:rPr lang="en-US" altLang="zh-CN" sz="2800" smtClean="0">
                <a:latin typeface="Times New Roman" panose="02020603050405020304" pitchFamily="18" charset="0"/>
                <a:cs typeface="Times New Roman" panose="02020603050405020304" pitchFamily="18" charset="0"/>
              </a:rPr>
              <a:t>[module2.py</a:t>
            </a:r>
            <a:r>
              <a:rPr lang="en-US" altLang="zh-CN" sz="2800">
                <a:latin typeface="Times New Roman" panose="02020603050405020304" pitchFamily="18" charset="0"/>
                <a:cs typeface="Times New Roman" panose="02020603050405020304" pitchFamily="18" charset="0"/>
              </a:rPr>
              <a:t>]</a:t>
            </a:r>
            <a:endParaRPr lang="zh-CN" altLang="en-US" sz="28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矩形 1"/>
          <p:cNvSpPr>
            <a:spLocks noChangeArrowheads="1"/>
          </p:cNvSpPr>
          <p:nvPr/>
        </p:nvSpPr>
        <p:spPr bwMode="auto">
          <a:xfrm>
            <a:off x="0" y="179661"/>
            <a:ext cx="2709396" cy="609398"/>
          </a:xfrm>
          <a:prstGeom prst="rect">
            <a:avLst/>
          </a:prstGeom>
          <a:noFill/>
          <a:ln w="9525">
            <a:noFill/>
            <a:miter lim="800000"/>
          </a:ln>
        </p:spPr>
        <p:txBody>
          <a:bodyPr wrap="none">
            <a:spAutoFit/>
          </a:bodyPr>
          <a:lstStyle/>
          <a:p>
            <a:r>
              <a:rPr lang="zh-CN" altLang="en-US" sz="2800" smtClean="0">
                <a:latin typeface="Times New Roman" panose="02020603050405020304" pitchFamily="18" charset="0"/>
                <a:cs typeface="Times New Roman" panose="02020603050405020304" pitchFamily="18" charset="0"/>
              </a:rPr>
              <a:t>使用模块的例子</a:t>
            </a:r>
            <a:endParaRPr lang="zh-CN" altLang="en-US" sz="2800">
              <a:latin typeface="Times New Roman" panose="02020603050405020304" pitchFamily="18" charset="0"/>
              <a:cs typeface="Times New Roman" panose="02020603050405020304" pitchFamily="18" charset="0"/>
            </a:endParaRPr>
          </a:p>
        </p:txBody>
      </p:sp>
      <p:sp>
        <p:nvSpPr>
          <p:cNvPr id="6" name="Rectangle 3"/>
          <p:cNvSpPr>
            <a:spLocks noChangeArrowheads="1"/>
          </p:cNvSpPr>
          <p:nvPr/>
        </p:nvSpPr>
        <p:spPr bwMode="auto">
          <a:xfrm>
            <a:off x="0" y="953725"/>
            <a:ext cx="9144000" cy="3046988"/>
          </a:xfrm>
          <a:prstGeom prst="rect">
            <a:avLst/>
          </a:prstGeom>
          <a:solidFill>
            <a:schemeClr val="hlink"/>
          </a:solidFill>
          <a:ln w="9525">
            <a:noFill/>
            <a:miter lim="800000"/>
          </a:ln>
        </p:spPr>
        <p:txBody>
          <a:bodyPr>
            <a:spAutoFit/>
          </a:bodyPr>
          <a:lstStyle/>
          <a:p>
            <a:pPr algn="just" eaLnBrk="1" hangingPunct="1">
              <a:lnSpc>
                <a:spcPct val="100000"/>
              </a:lnSpc>
            </a:pPr>
            <a:r>
              <a:rPr kumimoji="1" lang="en-US" altLang="zh-CN" sz="3200">
                <a:latin typeface="Times New Roman" panose="02020603050405020304" pitchFamily="18" charset="0"/>
                <a:ea typeface="宋体" panose="02010600030101010101" pitchFamily="2" charset="-122"/>
              </a:rPr>
              <a:t>import module1</a:t>
            </a:r>
          </a:p>
          <a:p>
            <a:pPr algn="just" eaLnBrk="1" hangingPunct="1">
              <a:lnSpc>
                <a:spcPct val="100000"/>
              </a:lnSpc>
            </a:pPr>
            <a:r>
              <a:rPr kumimoji="1" lang="en-US" altLang="zh-CN" sz="3200">
                <a:latin typeface="Times New Roman" panose="02020603050405020304" pitchFamily="18" charset="0"/>
                <a:ea typeface="宋体" panose="02010600030101010101" pitchFamily="2" charset="-122"/>
              </a:rPr>
              <a:t>import module2</a:t>
            </a:r>
          </a:p>
          <a:p>
            <a:pPr algn="just" eaLnBrk="1" hangingPunct="1">
              <a:lnSpc>
                <a:spcPct val="100000"/>
              </a:lnSpc>
            </a:pPr>
            <a:endParaRPr kumimoji="1" lang="en-US" altLang="zh-CN" sz="3200">
              <a:latin typeface="Times New Roman" panose="02020603050405020304" pitchFamily="18" charset="0"/>
              <a:ea typeface="宋体" panose="02010600030101010101" pitchFamily="2" charset="-122"/>
            </a:endParaRPr>
          </a:p>
          <a:p>
            <a:pPr algn="just" eaLnBrk="1" hangingPunct="1">
              <a:lnSpc>
                <a:spcPct val="100000"/>
              </a:lnSpc>
            </a:pPr>
            <a:r>
              <a:rPr kumimoji="1" lang="en-US" altLang="zh-CN" sz="3200">
                <a:latin typeface="Times New Roman" panose="02020603050405020304" pitchFamily="18" charset="0"/>
                <a:ea typeface="宋体" panose="02010600030101010101" pitchFamily="2" charset="-122"/>
              </a:rPr>
              <a:t>a, b, c, d = 2, 3, 4, 5</a:t>
            </a:r>
          </a:p>
          <a:p>
            <a:pPr algn="just" eaLnBrk="1" hangingPunct="1">
              <a:lnSpc>
                <a:spcPct val="100000"/>
              </a:lnSpc>
            </a:pPr>
            <a:r>
              <a:rPr kumimoji="1" lang="en-US" altLang="zh-CN" sz="3200">
                <a:latin typeface="Times New Roman" panose="02020603050405020304" pitchFamily="18" charset="0"/>
                <a:ea typeface="宋体" panose="02010600030101010101" pitchFamily="2" charset="-122"/>
              </a:rPr>
              <a:t>print(module1.add(a, b))</a:t>
            </a:r>
          </a:p>
          <a:p>
            <a:pPr algn="just" eaLnBrk="1" hangingPunct="1">
              <a:lnSpc>
                <a:spcPct val="100000"/>
              </a:lnSpc>
            </a:pPr>
            <a:r>
              <a:rPr kumimoji="1" lang="en-US" altLang="zh-CN" sz="3200">
                <a:latin typeface="Times New Roman" panose="02020603050405020304" pitchFamily="18" charset="0"/>
                <a:ea typeface="宋体" panose="02010600030101010101" pitchFamily="2" charset="-122"/>
              </a:rPr>
              <a:t>print(module2.add(a, b, c, d))</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矩形 1"/>
          <p:cNvSpPr>
            <a:spLocks noChangeArrowheads="1"/>
          </p:cNvSpPr>
          <p:nvPr/>
        </p:nvSpPr>
        <p:spPr bwMode="auto">
          <a:xfrm>
            <a:off x="179388" y="368300"/>
            <a:ext cx="8964612" cy="541338"/>
          </a:xfrm>
          <a:prstGeom prst="rect">
            <a:avLst/>
          </a:prstGeom>
          <a:noFill/>
          <a:ln w="9525">
            <a:noFill/>
            <a:miter lim="800000"/>
          </a:ln>
        </p:spPr>
        <p:txBody>
          <a:bodyPr>
            <a:spAutoFit/>
          </a:bodyPr>
          <a:lstStyle/>
          <a:p>
            <a:r>
              <a:rPr lang="en-US" altLang="zh-CN" sz="2800"/>
              <a:t>python</a:t>
            </a:r>
            <a:r>
              <a:rPr lang="zh-CN" altLang="en-US" sz="2800"/>
              <a:t>的引用语义和</a:t>
            </a:r>
            <a:r>
              <a:rPr lang="en-US" altLang="zh-CN" sz="2800"/>
              <a:t>C</a:t>
            </a:r>
            <a:r>
              <a:rPr lang="zh-CN" altLang="en-US" sz="2800"/>
              <a:t>语言值语义在内存中的存储情况</a:t>
            </a:r>
          </a:p>
        </p:txBody>
      </p:sp>
      <p:pic>
        <p:nvPicPr>
          <p:cNvPr id="39939" name="Picture 2"/>
          <p:cNvPicPr>
            <a:picLocks noChangeAspect="1" noChangeArrowheads="1"/>
          </p:cNvPicPr>
          <p:nvPr/>
        </p:nvPicPr>
        <p:blipFill>
          <a:blip r:embed="rId2" cstate="print"/>
          <a:srcRect/>
          <a:stretch>
            <a:fillRect/>
          </a:stretch>
        </p:blipFill>
        <p:spPr bwMode="auto">
          <a:xfrm>
            <a:off x="179388" y="998538"/>
            <a:ext cx="8696325" cy="5734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矩形 1"/>
          <p:cNvSpPr>
            <a:spLocks noChangeArrowheads="1"/>
          </p:cNvSpPr>
          <p:nvPr/>
        </p:nvSpPr>
        <p:spPr bwMode="auto">
          <a:xfrm>
            <a:off x="0" y="179661"/>
            <a:ext cx="2709396" cy="609398"/>
          </a:xfrm>
          <a:prstGeom prst="rect">
            <a:avLst/>
          </a:prstGeom>
          <a:noFill/>
          <a:ln w="9525">
            <a:noFill/>
            <a:miter lim="800000"/>
          </a:ln>
        </p:spPr>
        <p:txBody>
          <a:bodyPr wrap="none">
            <a:spAutoFit/>
          </a:bodyPr>
          <a:lstStyle/>
          <a:p>
            <a:r>
              <a:rPr lang="zh-CN" altLang="en-US" sz="2800" smtClean="0">
                <a:latin typeface="Times New Roman" panose="02020603050405020304" pitchFamily="18" charset="0"/>
                <a:cs typeface="Times New Roman" panose="02020603050405020304" pitchFamily="18" charset="0"/>
              </a:rPr>
              <a:t>使用模块的例子</a:t>
            </a:r>
            <a:endParaRPr lang="zh-CN" altLang="en-US" sz="2800">
              <a:latin typeface="Times New Roman" panose="02020603050405020304" pitchFamily="18" charset="0"/>
              <a:cs typeface="Times New Roman" panose="02020603050405020304" pitchFamily="18" charset="0"/>
            </a:endParaRPr>
          </a:p>
        </p:txBody>
      </p:sp>
      <p:sp>
        <p:nvSpPr>
          <p:cNvPr id="6" name="Rectangle 3"/>
          <p:cNvSpPr>
            <a:spLocks noChangeArrowheads="1"/>
          </p:cNvSpPr>
          <p:nvPr/>
        </p:nvSpPr>
        <p:spPr bwMode="auto">
          <a:xfrm>
            <a:off x="16465" y="4509120"/>
            <a:ext cx="9144000" cy="1815882"/>
          </a:xfrm>
          <a:prstGeom prst="rect">
            <a:avLst/>
          </a:prstGeom>
          <a:solidFill>
            <a:schemeClr val="hlink"/>
          </a:solidFill>
          <a:ln w="9525">
            <a:noFill/>
            <a:miter lim="800000"/>
          </a:ln>
        </p:spPr>
        <p:txBody>
          <a:bodyPr>
            <a:spAutoFit/>
          </a:bodyPr>
          <a:lstStyle/>
          <a:p>
            <a:pPr algn="just" eaLnBrk="1" hangingPunct="1">
              <a:lnSpc>
                <a:spcPct val="100000"/>
              </a:lnSpc>
            </a:pPr>
            <a:r>
              <a:rPr kumimoji="1" lang="en-US" altLang="zh-CN" sz="2800" smtClean="0">
                <a:latin typeface="Times New Roman" panose="02020603050405020304" pitchFamily="18" charset="0"/>
                <a:ea typeface="宋体" panose="02010600030101010101" pitchFamily="2" charset="-122"/>
              </a:rPr>
              <a:t>from module2 import *</a:t>
            </a:r>
            <a:endParaRPr kumimoji="1" lang="en-US" altLang="zh-CN" sz="2800">
              <a:latin typeface="Times New Roman" panose="02020603050405020304" pitchFamily="18" charset="0"/>
              <a:ea typeface="宋体" panose="02010600030101010101" pitchFamily="2" charset="-122"/>
            </a:endParaRPr>
          </a:p>
          <a:p>
            <a:pPr algn="just" eaLnBrk="1" hangingPunct="1">
              <a:lnSpc>
                <a:spcPct val="100000"/>
              </a:lnSpc>
            </a:pPr>
            <a:endParaRPr kumimoji="1" lang="en-US" altLang="zh-CN" sz="2800">
              <a:latin typeface="Times New Roman" panose="02020603050405020304" pitchFamily="18" charset="0"/>
              <a:ea typeface="宋体" panose="02010600030101010101" pitchFamily="2" charset="-122"/>
            </a:endParaRPr>
          </a:p>
          <a:p>
            <a:pPr algn="just" eaLnBrk="1" hangingPunct="1">
              <a:lnSpc>
                <a:spcPct val="100000"/>
              </a:lnSpc>
            </a:pPr>
            <a:r>
              <a:rPr kumimoji="1" lang="en-US" altLang="zh-CN" sz="2800">
                <a:latin typeface="Times New Roman" panose="02020603050405020304" pitchFamily="18" charset="0"/>
                <a:ea typeface="宋体" panose="02010600030101010101" pitchFamily="2" charset="-122"/>
              </a:rPr>
              <a:t>a, b, c, d = 2, 3, 4, 5</a:t>
            </a:r>
          </a:p>
          <a:p>
            <a:pPr algn="just" eaLnBrk="1" hangingPunct="1">
              <a:lnSpc>
                <a:spcPct val="100000"/>
              </a:lnSpc>
            </a:pPr>
            <a:r>
              <a:rPr kumimoji="1" lang="en-US" altLang="zh-CN" sz="2800" smtClean="0">
                <a:latin typeface="Times New Roman" panose="02020603050405020304" pitchFamily="18" charset="0"/>
                <a:ea typeface="宋体" panose="02010600030101010101" pitchFamily="2" charset="-122"/>
              </a:rPr>
              <a:t>print(add(a</a:t>
            </a:r>
            <a:r>
              <a:rPr kumimoji="1" lang="en-US" altLang="zh-CN" sz="2800">
                <a:latin typeface="Times New Roman" panose="02020603050405020304" pitchFamily="18" charset="0"/>
                <a:ea typeface="宋体" panose="02010600030101010101" pitchFamily="2" charset="-122"/>
              </a:rPr>
              <a:t>, b, c, d))</a:t>
            </a:r>
          </a:p>
        </p:txBody>
      </p:sp>
      <p:sp>
        <p:nvSpPr>
          <p:cNvPr id="7" name="Rectangle 3"/>
          <p:cNvSpPr>
            <a:spLocks noChangeArrowheads="1"/>
          </p:cNvSpPr>
          <p:nvPr/>
        </p:nvSpPr>
        <p:spPr bwMode="auto">
          <a:xfrm>
            <a:off x="0" y="908720"/>
            <a:ext cx="9144000" cy="3108543"/>
          </a:xfrm>
          <a:prstGeom prst="rect">
            <a:avLst/>
          </a:prstGeom>
          <a:solidFill>
            <a:schemeClr val="hlink"/>
          </a:solidFill>
          <a:ln w="9525">
            <a:noFill/>
            <a:miter lim="800000"/>
          </a:ln>
        </p:spPr>
        <p:txBody>
          <a:bodyPr>
            <a:spAutoFit/>
          </a:bodyPr>
          <a:lstStyle/>
          <a:p>
            <a:pPr algn="just" eaLnBrk="1" hangingPunct="1">
              <a:lnSpc>
                <a:spcPct val="100000"/>
              </a:lnSpc>
            </a:pPr>
            <a:r>
              <a:rPr kumimoji="1" lang="en-US" altLang="zh-CN" sz="2800">
                <a:latin typeface="Times New Roman" panose="02020603050405020304" pitchFamily="18" charset="0"/>
                <a:ea typeface="宋体" panose="02010600030101010101" pitchFamily="2" charset="-122"/>
              </a:rPr>
              <a:t>def  add( *x ):</a:t>
            </a:r>
          </a:p>
          <a:p>
            <a:pPr algn="just" eaLnBrk="1" hangingPunct="1">
              <a:lnSpc>
                <a:spcPct val="100000"/>
              </a:lnSpc>
            </a:pPr>
            <a:r>
              <a:rPr kumimoji="1" lang="en-US" altLang="zh-CN" sz="2800">
                <a:latin typeface="Times New Roman" panose="02020603050405020304" pitchFamily="18" charset="0"/>
                <a:ea typeface="宋体" panose="02010600030101010101" pitchFamily="2" charset="-122"/>
              </a:rPr>
              <a:t>    s = 0</a:t>
            </a:r>
          </a:p>
          <a:p>
            <a:pPr algn="just" eaLnBrk="1" hangingPunct="1">
              <a:lnSpc>
                <a:spcPct val="100000"/>
              </a:lnSpc>
            </a:pPr>
            <a:r>
              <a:rPr kumimoji="1" lang="en-US" altLang="zh-CN" sz="2800">
                <a:latin typeface="Times New Roman" panose="02020603050405020304" pitchFamily="18" charset="0"/>
                <a:ea typeface="宋体" panose="02010600030101010101" pitchFamily="2" charset="-122"/>
              </a:rPr>
              <a:t>    for a in x:  s += a</a:t>
            </a:r>
          </a:p>
          <a:p>
            <a:pPr algn="just" eaLnBrk="1" hangingPunct="1">
              <a:lnSpc>
                <a:spcPct val="100000"/>
              </a:lnSpc>
            </a:pPr>
            <a:r>
              <a:rPr kumimoji="1" lang="en-US" altLang="zh-CN" sz="2800">
                <a:latin typeface="Times New Roman" panose="02020603050405020304" pitchFamily="18" charset="0"/>
                <a:ea typeface="宋体" panose="02010600030101010101" pitchFamily="2" charset="-122"/>
              </a:rPr>
              <a:t>    return s</a:t>
            </a:r>
          </a:p>
          <a:p>
            <a:pPr algn="just" eaLnBrk="1" hangingPunct="1">
              <a:lnSpc>
                <a:spcPct val="100000"/>
              </a:lnSpc>
            </a:pPr>
            <a:endParaRPr kumimoji="1" lang="en-US" altLang="zh-CN" sz="2800">
              <a:latin typeface="Times New Roman" panose="02020603050405020304" pitchFamily="18" charset="0"/>
              <a:ea typeface="宋体" panose="02010600030101010101" pitchFamily="2" charset="-122"/>
            </a:endParaRPr>
          </a:p>
          <a:p>
            <a:pPr algn="just" eaLnBrk="1" hangingPunct="1">
              <a:lnSpc>
                <a:spcPct val="100000"/>
              </a:lnSpc>
            </a:pPr>
            <a:r>
              <a:rPr kumimoji="1" lang="en-US" altLang="zh-CN" sz="2800">
                <a:latin typeface="Times New Roman" panose="02020603050405020304" pitchFamily="18" charset="0"/>
                <a:ea typeface="宋体" panose="02010600030101010101" pitchFamily="2" charset="-122"/>
              </a:rPr>
              <a:t>if __name__=="__main__":</a:t>
            </a:r>
          </a:p>
          <a:p>
            <a:pPr algn="just" eaLnBrk="1" hangingPunct="1">
              <a:lnSpc>
                <a:spcPct val="100000"/>
              </a:lnSpc>
            </a:pPr>
            <a:r>
              <a:rPr kumimoji="1" lang="en-US" altLang="zh-CN" sz="2800">
                <a:latin typeface="Times New Roman" panose="02020603050405020304" pitchFamily="18" charset="0"/>
                <a:ea typeface="宋体" panose="02010600030101010101" pitchFamily="2" charset="-122"/>
              </a:rPr>
              <a:t>    print(add(1,2,3,4,5))</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矩形 1"/>
          <p:cNvSpPr>
            <a:spLocks noChangeArrowheads="1"/>
          </p:cNvSpPr>
          <p:nvPr/>
        </p:nvSpPr>
        <p:spPr bwMode="auto">
          <a:xfrm>
            <a:off x="-12080" y="2888940"/>
            <a:ext cx="3610170" cy="1126462"/>
          </a:xfrm>
          <a:prstGeom prst="rect">
            <a:avLst/>
          </a:prstGeom>
          <a:noFill/>
          <a:ln w="9525">
            <a:noFill/>
            <a:miter lim="800000"/>
          </a:ln>
        </p:spPr>
        <p:txBody>
          <a:bodyPr wrap="square">
            <a:spAutoFit/>
          </a:bodyPr>
          <a:lstStyle/>
          <a:p>
            <a:r>
              <a:rPr lang="zh-CN" altLang="en-US" sz="2800" dirty="0" smtClean="0">
                <a:latin typeface="Times New Roman" panose="02020603050405020304" pitchFamily="18" charset="0"/>
                <a:cs typeface="Times New Roman" panose="02020603050405020304" pitchFamily="18" charset="0"/>
              </a:rPr>
              <a:t>产生</a:t>
            </a:r>
            <a:r>
              <a:rPr lang="en-US" altLang="zh-CN" sz="2800" dirty="0" smtClean="0">
                <a:latin typeface="Times New Roman" panose="02020603050405020304" pitchFamily="18" charset="0"/>
                <a:cs typeface="Times New Roman" panose="02020603050405020304" pitchFamily="18" charset="0"/>
              </a:rPr>
              <a:t>20</a:t>
            </a:r>
            <a:r>
              <a:rPr lang="zh-CN" altLang="en-US" sz="2800" dirty="0" smtClean="0">
                <a:latin typeface="Times New Roman" panose="02020603050405020304" pitchFamily="18" charset="0"/>
                <a:cs typeface="Times New Roman" panose="02020603050405020304" pitchFamily="18" charset="0"/>
              </a:rPr>
              <a:t>以内的所有可以被</a:t>
            </a:r>
            <a:r>
              <a:rPr lang="en-US" altLang="zh-CN" sz="2800" dirty="0" smtClean="0">
                <a:latin typeface="Times New Roman" panose="02020603050405020304" pitchFamily="18" charset="0"/>
                <a:cs typeface="Times New Roman" panose="02020603050405020304" pitchFamily="18" charset="0"/>
              </a:rPr>
              <a:t>3</a:t>
            </a:r>
            <a:r>
              <a:rPr lang="zh-CN" altLang="en-US" sz="2800" dirty="0" smtClean="0">
                <a:latin typeface="Times New Roman" panose="02020603050405020304" pitchFamily="18" charset="0"/>
                <a:cs typeface="Times New Roman" panose="02020603050405020304" pitchFamily="18" charset="0"/>
              </a:rPr>
              <a:t>整除的元素</a:t>
            </a:r>
            <a:endParaRPr lang="zh-CN" altLang="en-US" sz="2800" dirty="0">
              <a:latin typeface="Times New Roman" panose="02020603050405020304" pitchFamily="18" charset="0"/>
              <a:cs typeface="Times New Roman" panose="02020603050405020304" pitchFamily="18" charset="0"/>
            </a:endParaRPr>
          </a:p>
        </p:txBody>
      </p:sp>
      <p:sp>
        <p:nvSpPr>
          <p:cNvPr id="44036" name="矩形 3"/>
          <p:cNvSpPr>
            <a:spLocks noChangeArrowheads="1"/>
          </p:cNvSpPr>
          <p:nvPr/>
        </p:nvSpPr>
        <p:spPr bwMode="auto">
          <a:xfrm>
            <a:off x="215900" y="368300"/>
            <a:ext cx="8417689" cy="830997"/>
          </a:xfrm>
          <a:prstGeom prst="rect">
            <a:avLst/>
          </a:prstGeom>
        </p:spPr>
        <p:txBody>
          <a:bodyPr wrap="none">
            <a:spAutoFit/>
          </a:bodyPr>
          <a:lstStyle/>
          <a:p>
            <a:r>
              <a:rPr lang="zh-CN" altLang="en-US" dirty="0" smtClean="0">
                <a:effectLst>
                  <a:outerShdw blurRad="38100" dist="38100" dir="2700000" algn="tl">
                    <a:srgbClr val="000000">
                      <a:alpha val="43137"/>
                    </a:srgbClr>
                  </a:outerShdw>
                </a:effectLst>
              </a:rPr>
              <a:t>提高编程效率的例子（</a:t>
            </a:r>
            <a:r>
              <a:rPr lang="zh-CN" altLang="en-US" dirty="0">
                <a:effectLst>
                  <a:outerShdw blurRad="38100" dist="38100" dir="2700000" algn="tl">
                    <a:srgbClr val="000000">
                      <a:alpha val="43137"/>
                    </a:srgbClr>
                  </a:outerShdw>
                </a:effectLst>
              </a:rPr>
              <a:t>以列表为例）</a:t>
            </a:r>
          </a:p>
        </p:txBody>
      </p:sp>
      <p:sp>
        <p:nvSpPr>
          <p:cNvPr id="8" name="矩形 1"/>
          <p:cNvSpPr>
            <a:spLocks noChangeArrowheads="1"/>
          </p:cNvSpPr>
          <p:nvPr/>
        </p:nvSpPr>
        <p:spPr bwMode="auto">
          <a:xfrm>
            <a:off x="-12080" y="4779150"/>
            <a:ext cx="3617320" cy="1124585"/>
          </a:xfrm>
          <a:prstGeom prst="rect">
            <a:avLst/>
          </a:prstGeom>
          <a:noFill/>
          <a:ln w="9525">
            <a:noFill/>
            <a:miter lim="800000"/>
          </a:ln>
        </p:spPr>
        <p:txBody>
          <a:bodyPr wrap="square">
            <a:spAutoFit/>
          </a:bodyPr>
          <a:lstStyle/>
          <a:p>
            <a:r>
              <a:rPr lang="zh-CN" altLang="en-US" sz="2800" dirty="0">
                <a:latin typeface="Times New Roman" panose="02020603050405020304" pitchFamily="18" charset="0"/>
                <a:cs typeface="Times New Roman" panose="02020603050405020304" pitchFamily="18" charset="0"/>
              </a:rPr>
              <a:t>求列表中其和等于指定数</a:t>
            </a:r>
            <a:r>
              <a:rPr lang="en-US" altLang="zh-CN" sz="2800" dirty="0">
                <a:latin typeface="Times New Roman" panose="02020603050405020304" pitchFamily="18" charset="0"/>
                <a:cs typeface="Times New Roman" panose="02020603050405020304" pitchFamily="18" charset="0"/>
              </a:rPr>
              <a:t>5</a:t>
            </a:r>
            <a:r>
              <a:rPr lang="zh-CN" altLang="en-US" sz="2800" dirty="0">
                <a:latin typeface="Times New Roman" panose="02020603050405020304" pitchFamily="18" charset="0"/>
                <a:cs typeface="Times New Roman" panose="02020603050405020304" pitchFamily="18" charset="0"/>
              </a:rPr>
              <a:t>的两个元素</a:t>
            </a:r>
          </a:p>
        </p:txBody>
      </p:sp>
      <p:sp>
        <p:nvSpPr>
          <p:cNvPr id="7" name="矩形 1"/>
          <p:cNvSpPr>
            <a:spLocks noChangeArrowheads="1"/>
          </p:cNvSpPr>
          <p:nvPr/>
        </p:nvSpPr>
        <p:spPr bwMode="auto">
          <a:xfrm>
            <a:off x="-12080" y="1366522"/>
            <a:ext cx="3610170" cy="564257"/>
          </a:xfrm>
          <a:prstGeom prst="rect">
            <a:avLst/>
          </a:prstGeom>
          <a:noFill/>
          <a:ln w="9525">
            <a:noFill/>
            <a:miter lim="800000"/>
          </a:ln>
        </p:spPr>
        <p:txBody>
          <a:bodyPr wrap="square">
            <a:spAutoFit/>
          </a:bodyPr>
          <a:lstStyle/>
          <a:p>
            <a:r>
              <a:rPr lang="zh-CN" altLang="en-US" sz="2800" dirty="0" smtClean="0">
                <a:latin typeface="Times New Roman" panose="02020603050405020304" pitchFamily="18" charset="0"/>
                <a:cs typeface="Times New Roman" panose="02020603050405020304" pitchFamily="18" charset="0"/>
              </a:rPr>
              <a:t>求</a:t>
            </a:r>
            <a:r>
              <a:rPr lang="en-US" altLang="zh-CN" sz="2800" dirty="0" smtClean="0">
                <a:latin typeface="Times New Roman" panose="02020603050405020304" pitchFamily="18" charset="0"/>
                <a:cs typeface="Times New Roman" panose="02020603050405020304" pitchFamily="18" charset="0"/>
              </a:rPr>
              <a:t>1</a:t>
            </a:r>
            <a:r>
              <a:rPr lang="zh-CN" altLang="en-US" sz="2800" dirty="0" smtClean="0">
                <a:latin typeface="Times New Roman" panose="02020603050405020304" pitchFamily="18" charset="0"/>
                <a:cs typeface="Times New Roman" panose="02020603050405020304" pitchFamily="18" charset="0"/>
              </a:rPr>
              <a:t>到</a:t>
            </a:r>
            <a:r>
              <a:rPr lang="en-US" altLang="zh-CN" sz="2800" dirty="0" smtClean="0">
                <a:latin typeface="Times New Roman" panose="02020603050405020304" pitchFamily="18" charset="0"/>
                <a:cs typeface="Times New Roman" panose="02020603050405020304" pitchFamily="18" charset="0"/>
              </a:rPr>
              <a:t>100</a:t>
            </a:r>
            <a:r>
              <a:rPr lang="zh-CN" altLang="en-US" sz="2800" dirty="0" smtClean="0">
                <a:latin typeface="Times New Roman" panose="02020603050405020304" pitchFamily="18" charset="0"/>
                <a:cs typeface="Times New Roman" panose="02020603050405020304" pitchFamily="18" charset="0"/>
              </a:rPr>
              <a:t>之和</a:t>
            </a:r>
            <a:endParaRPr lang="zh-CN" altLang="en-US" sz="2800" dirty="0">
              <a:latin typeface="Times New Roman" panose="02020603050405020304" pitchFamily="18" charset="0"/>
              <a:cs typeface="Times New Roman" panose="02020603050405020304" pitchFamily="18" charset="0"/>
            </a:endParaRPr>
          </a:p>
        </p:txBody>
      </p:sp>
      <p:graphicFrame>
        <p:nvGraphicFramePr>
          <p:cNvPr id="4" name="对象 3"/>
          <p:cNvGraphicFramePr/>
          <p:nvPr/>
        </p:nvGraphicFramePr>
        <p:xfrm>
          <a:off x="3597910" y="1366520"/>
          <a:ext cx="3378835" cy="1356360"/>
        </p:xfrm>
        <a:graphic>
          <a:graphicData uri="http://schemas.openxmlformats.org/presentationml/2006/ole">
            <mc:AlternateContent xmlns:mc="http://schemas.openxmlformats.org/markup-compatibility/2006">
              <mc:Choice xmlns:v="urn:schemas-microsoft-com:vml" Requires="v">
                <p:oleObj spid="_x0000_s1028" r:id="rId3" imgW="2842260" imgH="1165860" progId="Paint.Picture">
                  <p:embed/>
                </p:oleObj>
              </mc:Choice>
              <mc:Fallback>
                <p:oleObj r:id="rId3" imgW="2842260" imgH="1165860" progId="Paint.Picture">
                  <p:embed/>
                  <p:pic>
                    <p:nvPicPr>
                      <p:cNvPr id="0" name="图片 4"/>
                      <p:cNvPicPr/>
                      <p:nvPr/>
                    </p:nvPicPr>
                    <p:blipFill>
                      <a:blip r:embed="rId4"/>
                      <a:stretch>
                        <a:fillRect/>
                      </a:stretch>
                    </p:blipFill>
                    <p:spPr>
                      <a:xfrm>
                        <a:off x="3597910" y="1366520"/>
                        <a:ext cx="3378835" cy="1356360"/>
                      </a:xfrm>
                      <a:prstGeom prst="rect">
                        <a:avLst/>
                      </a:prstGeom>
                    </p:spPr>
                  </p:pic>
                </p:oleObj>
              </mc:Fallback>
            </mc:AlternateContent>
          </a:graphicData>
        </a:graphic>
      </p:graphicFrame>
      <p:graphicFrame>
        <p:nvGraphicFramePr>
          <p:cNvPr id="6" name="对象 5"/>
          <p:cNvGraphicFramePr/>
          <p:nvPr/>
        </p:nvGraphicFramePr>
        <p:xfrm>
          <a:off x="3605530" y="3028315"/>
          <a:ext cx="5133975" cy="1445260"/>
        </p:xfrm>
        <a:graphic>
          <a:graphicData uri="http://schemas.openxmlformats.org/presentationml/2006/ole">
            <mc:AlternateContent xmlns:mc="http://schemas.openxmlformats.org/markup-compatibility/2006">
              <mc:Choice xmlns:v="urn:schemas-microsoft-com:vml" Requires="v">
                <p:oleObj spid="_x0000_s1029" r:id="rId5" imgW="4594860" imgH="1127760" progId="Paint.Picture">
                  <p:embed/>
                </p:oleObj>
              </mc:Choice>
              <mc:Fallback>
                <p:oleObj r:id="rId5" imgW="4594860" imgH="1127760" progId="Paint.Picture">
                  <p:embed/>
                  <p:pic>
                    <p:nvPicPr>
                      <p:cNvPr id="0" name="图片 8"/>
                      <p:cNvPicPr/>
                      <p:nvPr/>
                    </p:nvPicPr>
                    <p:blipFill>
                      <a:blip r:embed="rId6"/>
                      <a:stretch>
                        <a:fillRect/>
                      </a:stretch>
                    </p:blipFill>
                    <p:spPr>
                      <a:xfrm>
                        <a:off x="3605530" y="3028315"/>
                        <a:ext cx="5133975" cy="1445260"/>
                      </a:xfrm>
                      <a:prstGeom prst="rect">
                        <a:avLst/>
                      </a:prstGeom>
                    </p:spPr>
                  </p:pic>
                </p:oleObj>
              </mc:Fallback>
            </mc:AlternateContent>
          </a:graphicData>
        </a:graphic>
      </p:graphicFrame>
      <p:graphicFrame>
        <p:nvGraphicFramePr>
          <p:cNvPr id="10" name="对象 9"/>
          <p:cNvGraphicFramePr/>
          <p:nvPr/>
        </p:nvGraphicFramePr>
        <p:xfrm>
          <a:off x="3597910" y="4886325"/>
          <a:ext cx="5382260" cy="1725930"/>
        </p:xfrm>
        <a:graphic>
          <a:graphicData uri="http://schemas.openxmlformats.org/presentationml/2006/ole">
            <mc:AlternateContent xmlns:mc="http://schemas.openxmlformats.org/markup-compatibility/2006">
              <mc:Choice xmlns:v="urn:schemas-microsoft-com:vml" Requires="v">
                <p:oleObj spid="_x0000_s1030" r:id="rId7" imgW="4884420" imgH="1386840" progId="Paint.Picture">
                  <p:embed/>
                </p:oleObj>
              </mc:Choice>
              <mc:Fallback>
                <p:oleObj r:id="rId7" imgW="4884420" imgH="1386840" progId="Paint.Picture">
                  <p:embed/>
                  <p:pic>
                    <p:nvPicPr>
                      <p:cNvPr id="0" name="图片 10"/>
                      <p:cNvPicPr/>
                      <p:nvPr/>
                    </p:nvPicPr>
                    <p:blipFill>
                      <a:blip r:embed="rId8"/>
                      <a:stretch>
                        <a:fillRect/>
                      </a:stretch>
                    </p:blipFill>
                    <p:spPr>
                      <a:xfrm>
                        <a:off x="3597910" y="4886325"/>
                        <a:ext cx="5382260" cy="172593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矩形 1"/>
          <p:cNvSpPr>
            <a:spLocks noChangeArrowheads="1"/>
          </p:cNvSpPr>
          <p:nvPr/>
        </p:nvSpPr>
        <p:spPr bwMode="auto">
          <a:xfrm>
            <a:off x="18005" y="413665"/>
            <a:ext cx="2802595" cy="1643527"/>
          </a:xfrm>
          <a:prstGeom prst="rect">
            <a:avLst/>
          </a:prstGeom>
          <a:noFill/>
          <a:ln w="9525">
            <a:noFill/>
            <a:miter lim="800000"/>
          </a:ln>
        </p:spPr>
        <p:txBody>
          <a:bodyPr wrap="square">
            <a:spAutoFit/>
          </a:bodyPr>
          <a:lstStyle/>
          <a:p>
            <a:r>
              <a:rPr lang="zh-CN" altLang="en-US" sz="2800" dirty="0" smtClean="0">
                <a:latin typeface="Times New Roman" panose="02020603050405020304" pitchFamily="18" charset="0"/>
                <a:cs typeface="Times New Roman" panose="02020603050405020304" pitchFamily="18" charset="0"/>
              </a:rPr>
              <a:t>将列表 </a:t>
            </a:r>
            <a:r>
              <a:rPr lang="en-US" altLang="zh-CN" sz="2800" dirty="0" smtClean="0">
                <a:latin typeface="Times New Roman" panose="02020603050405020304" pitchFamily="18" charset="0"/>
                <a:cs typeface="Times New Roman" panose="02020603050405020304" pitchFamily="18" charset="0"/>
              </a:rPr>
              <a:t>a </a:t>
            </a:r>
            <a:r>
              <a:rPr lang="zh-CN" altLang="en-US" sz="2800" dirty="0" smtClean="0">
                <a:latin typeface="Times New Roman" panose="02020603050405020304" pitchFamily="18" charset="0"/>
                <a:cs typeface="Times New Roman" panose="02020603050405020304" pitchFamily="18" charset="0"/>
              </a:rPr>
              <a:t>中所有</a:t>
            </a:r>
            <a:endParaRPr lang="en-US" altLang="zh-CN" sz="2800" dirty="0" smtClean="0">
              <a:latin typeface="Times New Roman" panose="02020603050405020304" pitchFamily="18" charset="0"/>
              <a:cs typeface="Times New Roman" panose="02020603050405020304" pitchFamily="18" charset="0"/>
            </a:endParaRPr>
          </a:p>
          <a:p>
            <a:r>
              <a:rPr lang="zh-CN" altLang="en-US" sz="2800" dirty="0" smtClean="0">
                <a:latin typeface="Times New Roman" panose="02020603050405020304" pitchFamily="18" charset="0"/>
                <a:cs typeface="Times New Roman" panose="02020603050405020304" pitchFamily="18" charset="0"/>
              </a:rPr>
              <a:t>负数移</a:t>
            </a:r>
            <a:r>
              <a:rPr lang="zh-CN" altLang="en-US" sz="2800" dirty="0">
                <a:latin typeface="Times New Roman" panose="02020603050405020304" pitchFamily="18" charset="0"/>
                <a:cs typeface="Times New Roman" panose="02020603050405020304" pitchFamily="18" charset="0"/>
              </a:rPr>
              <a:t>到</a:t>
            </a:r>
            <a:r>
              <a:rPr lang="zh-CN" altLang="en-US" sz="2800" dirty="0" smtClean="0">
                <a:latin typeface="Times New Roman" panose="02020603050405020304" pitchFamily="18" charset="0"/>
                <a:cs typeface="Times New Roman" panose="02020603050405020304" pitchFamily="18" charset="0"/>
              </a:rPr>
              <a:t>所有正</a:t>
            </a:r>
            <a:endParaRPr lang="en-US" altLang="zh-CN" sz="2800" dirty="0" smtClean="0">
              <a:latin typeface="Times New Roman" panose="02020603050405020304" pitchFamily="18" charset="0"/>
              <a:cs typeface="Times New Roman" panose="02020603050405020304" pitchFamily="18" charset="0"/>
            </a:endParaRPr>
          </a:p>
          <a:p>
            <a:r>
              <a:rPr lang="zh-CN" altLang="en-US" sz="2800" dirty="0" smtClean="0">
                <a:latin typeface="Times New Roman" panose="02020603050405020304" pitchFamily="18" charset="0"/>
                <a:cs typeface="Times New Roman" panose="02020603050405020304" pitchFamily="18" charset="0"/>
              </a:rPr>
              <a:t>数</a:t>
            </a:r>
            <a:r>
              <a:rPr lang="zh-CN" altLang="en-US" sz="2800" dirty="0">
                <a:latin typeface="Times New Roman" panose="02020603050405020304" pitchFamily="18" charset="0"/>
                <a:cs typeface="Times New Roman" panose="02020603050405020304" pitchFamily="18" charset="0"/>
              </a:rPr>
              <a:t>前边</a:t>
            </a:r>
          </a:p>
        </p:txBody>
      </p:sp>
      <p:sp>
        <p:nvSpPr>
          <p:cNvPr id="8" name="矩形 1"/>
          <p:cNvSpPr>
            <a:spLocks noChangeArrowheads="1"/>
          </p:cNvSpPr>
          <p:nvPr/>
        </p:nvSpPr>
        <p:spPr bwMode="auto">
          <a:xfrm>
            <a:off x="18005" y="2572305"/>
            <a:ext cx="2802595" cy="1126462"/>
          </a:xfrm>
          <a:prstGeom prst="rect">
            <a:avLst/>
          </a:prstGeom>
          <a:noFill/>
          <a:ln w="9525">
            <a:noFill/>
            <a:miter lim="800000"/>
          </a:ln>
        </p:spPr>
        <p:txBody>
          <a:bodyPr wrap="square">
            <a:spAutoFit/>
          </a:bodyPr>
          <a:lstStyle/>
          <a:p>
            <a:r>
              <a:rPr lang="zh-CN" altLang="en-US" sz="2800" dirty="0" smtClean="0">
                <a:latin typeface="Times New Roman" panose="02020603050405020304" pitchFamily="18" charset="0"/>
                <a:cs typeface="Times New Roman" panose="02020603050405020304" pitchFamily="18" charset="0"/>
              </a:rPr>
              <a:t>求</a:t>
            </a:r>
            <a:r>
              <a:rPr lang="en-US" altLang="zh-CN" sz="2800" dirty="0" smtClean="0">
                <a:latin typeface="Times New Roman" panose="02020603050405020304" pitchFamily="18" charset="0"/>
                <a:cs typeface="Times New Roman" panose="02020603050405020304" pitchFamily="18" charset="0"/>
              </a:rPr>
              <a:t>a</a:t>
            </a:r>
            <a:r>
              <a:rPr lang="zh-CN" altLang="en-US" sz="2800" dirty="0" smtClean="0">
                <a:latin typeface="Times New Roman" panose="02020603050405020304" pitchFamily="18" charset="0"/>
                <a:cs typeface="Times New Roman" panose="02020603050405020304" pitchFamily="18" charset="0"/>
              </a:rPr>
              <a:t>和</a:t>
            </a:r>
            <a:r>
              <a:rPr lang="en-US" altLang="zh-CN" sz="2800" dirty="0" smtClean="0">
                <a:latin typeface="Times New Roman" panose="02020603050405020304" pitchFamily="18" charset="0"/>
                <a:cs typeface="Times New Roman" panose="02020603050405020304" pitchFamily="18" charset="0"/>
              </a:rPr>
              <a:t>b</a:t>
            </a:r>
            <a:r>
              <a:rPr lang="zh-CN" altLang="en-US" sz="2800" dirty="0" smtClean="0">
                <a:latin typeface="Times New Roman" panose="02020603050405020304" pitchFamily="18" charset="0"/>
                <a:cs typeface="Times New Roman" panose="02020603050405020304" pitchFamily="18" charset="0"/>
              </a:rPr>
              <a:t>两个集合</a:t>
            </a:r>
            <a:endParaRPr lang="en-US" altLang="zh-CN" sz="2800" dirty="0" smtClean="0">
              <a:latin typeface="Times New Roman" panose="02020603050405020304" pitchFamily="18" charset="0"/>
              <a:cs typeface="Times New Roman" panose="02020603050405020304" pitchFamily="18" charset="0"/>
            </a:endParaRPr>
          </a:p>
          <a:p>
            <a:r>
              <a:rPr lang="zh-CN" altLang="en-US" sz="2800" dirty="0" smtClean="0">
                <a:latin typeface="Times New Roman" panose="02020603050405020304" pitchFamily="18" charset="0"/>
                <a:cs typeface="Times New Roman" panose="02020603050405020304" pitchFamily="18" charset="0"/>
              </a:rPr>
              <a:t>的交集</a:t>
            </a:r>
            <a:endParaRPr lang="zh-CN" altLang="en-US" sz="2800" dirty="0">
              <a:latin typeface="Times New Roman" panose="02020603050405020304" pitchFamily="18" charset="0"/>
              <a:cs typeface="Times New Roman" panose="02020603050405020304" pitchFamily="18" charset="0"/>
            </a:endParaRPr>
          </a:p>
        </p:txBody>
      </p:sp>
      <p:sp>
        <p:nvSpPr>
          <p:cNvPr id="11" name="矩形 1"/>
          <p:cNvSpPr>
            <a:spLocks noChangeArrowheads="1"/>
          </p:cNvSpPr>
          <p:nvPr/>
        </p:nvSpPr>
        <p:spPr bwMode="auto">
          <a:xfrm>
            <a:off x="96997" y="4751516"/>
            <a:ext cx="2644610" cy="609398"/>
          </a:xfrm>
          <a:prstGeom prst="rect">
            <a:avLst/>
          </a:prstGeom>
          <a:noFill/>
          <a:ln w="9525">
            <a:noFill/>
            <a:miter lim="800000"/>
          </a:ln>
        </p:spPr>
        <p:txBody>
          <a:bodyPr wrap="square">
            <a:spAutoFit/>
          </a:bodyPr>
          <a:lstStyle/>
          <a:p>
            <a:r>
              <a:rPr lang="zh-CN" altLang="en-US" sz="2800" dirty="0" smtClean="0">
                <a:latin typeface="Times New Roman" panose="02020603050405020304" pitchFamily="18" charset="0"/>
                <a:cs typeface="Times New Roman" panose="02020603050405020304" pitchFamily="18" charset="0"/>
              </a:rPr>
              <a:t>对列表</a:t>
            </a:r>
            <a:r>
              <a:rPr lang="en-US" altLang="zh-CN" sz="2800" dirty="0" smtClean="0">
                <a:latin typeface="Times New Roman" panose="02020603050405020304" pitchFamily="18" charset="0"/>
                <a:cs typeface="Times New Roman" panose="02020603050405020304" pitchFamily="18" charset="0"/>
              </a:rPr>
              <a:t>a</a:t>
            </a:r>
            <a:r>
              <a:rPr lang="zh-CN" altLang="en-US" sz="2800" dirty="0" smtClean="0">
                <a:latin typeface="Times New Roman" panose="02020603050405020304" pitchFamily="18" charset="0"/>
                <a:cs typeface="Times New Roman" panose="02020603050405020304" pitchFamily="18" charset="0"/>
              </a:rPr>
              <a:t>排序</a:t>
            </a:r>
            <a:endParaRPr lang="zh-CN" altLang="en-US" sz="2800" dirty="0">
              <a:latin typeface="Times New Roman" panose="02020603050405020304" pitchFamily="18" charset="0"/>
              <a:cs typeface="Times New Roman" panose="02020603050405020304" pitchFamily="18" charset="0"/>
            </a:endParaRPr>
          </a:p>
        </p:txBody>
      </p:sp>
      <p:graphicFrame>
        <p:nvGraphicFramePr>
          <p:cNvPr id="2" name="对象 1"/>
          <p:cNvGraphicFramePr/>
          <p:nvPr/>
        </p:nvGraphicFramePr>
        <p:xfrm>
          <a:off x="2799080" y="478790"/>
          <a:ext cx="6264275" cy="1643380"/>
        </p:xfrm>
        <a:graphic>
          <a:graphicData uri="http://schemas.openxmlformats.org/presentationml/2006/ole">
            <mc:AlternateContent xmlns:mc="http://schemas.openxmlformats.org/markup-compatibility/2006">
              <mc:Choice xmlns:v="urn:schemas-microsoft-com:vml" Requires="v">
                <p:oleObj spid="_x0000_s2052" r:id="rId3" imgW="5082540" imgH="1181100" progId="Paint.Picture">
                  <p:embed/>
                </p:oleObj>
              </mc:Choice>
              <mc:Fallback>
                <p:oleObj r:id="rId3" imgW="5082540" imgH="1181100" progId="Paint.Picture">
                  <p:embed/>
                  <p:pic>
                    <p:nvPicPr>
                      <p:cNvPr id="0" name="图片 2"/>
                      <p:cNvPicPr/>
                      <p:nvPr/>
                    </p:nvPicPr>
                    <p:blipFill>
                      <a:blip r:embed="rId4"/>
                      <a:stretch>
                        <a:fillRect/>
                      </a:stretch>
                    </p:blipFill>
                    <p:spPr>
                      <a:xfrm>
                        <a:off x="2799080" y="478790"/>
                        <a:ext cx="6264275" cy="1643380"/>
                      </a:xfrm>
                      <a:prstGeom prst="rect">
                        <a:avLst/>
                      </a:prstGeom>
                    </p:spPr>
                  </p:pic>
                </p:oleObj>
              </mc:Fallback>
            </mc:AlternateContent>
          </a:graphicData>
        </a:graphic>
      </p:graphicFrame>
      <p:graphicFrame>
        <p:nvGraphicFramePr>
          <p:cNvPr id="4" name="对象 3"/>
          <p:cNvGraphicFramePr/>
          <p:nvPr/>
        </p:nvGraphicFramePr>
        <p:xfrm>
          <a:off x="2820670" y="2572385"/>
          <a:ext cx="5481955" cy="1845945"/>
        </p:xfrm>
        <a:graphic>
          <a:graphicData uri="http://schemas.openxmlformats.org/presentationml/2006/ole">
            <mc:AlternateContent xmlns:mc="http://schemas.openxmlformats.org/markup-compatibility/2006">
              <mc:Choice xmlns:v="urn:schemas-microsoft-com:vml" Requires="v">
                <p:oleObj spid="_x0000_s2053" r:id="rId5" imgW="4114800" imgH="1371600" progId="Paint.Picture">
                  <p:embed/>
                </p:oleObj>
              </mc:Choice>
              <mc:Fallback>
                <p:oleObj r:id="rId5" imgW="4114800" imgH="1371600" progId="Paint.Picture">
                  <p:embed/>
                  <p:pic>
                    <p:nvPicPr>
                      <p:cNvPr id="0" name="图片 4"/>
                      <p:cNvPicPr/>
                      <p:nvPr/>
                    </p:nvPicPr>
                    <p:blipFill>
                      <a:blip r:embed="rId6"/>
                      <a:stretch>
                        <a:fillRect/>
                      </a:stretch>
                    </p:blipFill>
                    <p:spPr>
                      <a:xfrm>
                        <a:off x="2820670" y="2572385"/>
                        <a:ext cx="5481955" cy="1845945"/>
                      </a:xfrm>
                      <a:prstGeom prst="rect">
                        <a:avLst/>
                      </a:prstGeom>
                    </p:spPr>
                  </p:pic>
                </p:oleObj>
              </mc:Fallback>
            </mc:AlternateContent>
          </a:graphicData>
        </a:graphic>
      </p:graphicFrame>
      <p:graphicFrame>
        <p:nvGraphicFramePr>
          <p:cNvPr id="6" name="对象 5"/>
          <p:cNvGraphicFramePr/>
          <p:nvPr>
            <p:extLst>
              <p:ext uri="{D42A27DB-BD31-4B8C-83A1-F6EECF244321}">
                <p14:modId xmlns:p14="http://schemas.microsoft.com/office/powerpoint/2010/main" val="2041076197"/>
              </p:ext>
            </p:extLst>
          </p:nvPr>
        </p:nvGraphicFramePr>
        <p:xfrm>
          <a:off x="2799080" y="4751705"/>
          <a:ext cx="4888865" cy="1827645"/>
        </p:xfrm>
        <a:graphic>
          <a:graphicData uri="http://schemas.openxmlformats.org/presentationml/2006/ole">
            <mc:AlternateContent xmlns:mc="http://schemas.openxmlformats.org/markup-compatibility/2006">
              <mc:Choice xmlns:v="urn:schemas-microsoft-com:vml" Requires="v">
                <p:oleObj spid="_x0000_s2054" r:id="rId7" imgW="3291840" imgH="1402080" progId="Paint.Picture">
                  <p:embed/>
                </p:oleObj>
              </mc:Choice>
              <mc:Fallback>
                <p:oleObj r:id="rId7" imgW="3291840" imgH="1402080" progId="Paint.Picture">
                  <p:embed/>
                  <p:pic>
                    <p:nvPicPr>
                      <p:cNvPr id="0" name="图片 6"/>
                      <p:cNvPicPr/>
                      <p:nvPr/>
                    </p:nvPicPr>
                    <p:blipFill>
                      <a:blip r:embed="rId8"/>
                      <a:stretch>
                        <a:fillRect/>
                      </a:stretch>
                    </p:blipFill>
                    <p:spPr>
                      <a:xfrm>
                        <a:off x="2799080" y="4751705"/>
                        <a:ext cx="4888865" cy="182764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Rectangle 3"/>
          <p:cNvSpPr>
            <a:spLocks noChangeArrowheads="1"/>
          </p:cNvSpPr>
          <p:nvPr/>
        </p:nvSpPr>
        <p:spPr bwMode="auto">
          <a:xfrm>
            <a:off x="1588" y="683695"/>
            <a:ext cx="9144000" cy="954107"/>
          </a:xfrm>
          <a:prstGeom prst="rect">
            <a:avLst/>
          </a:prstGeom>
          <a:solidFill>
            <a:schemeClr val="hlink"/>
          </a:solidFill>
          <a:ln w="9525">
            <a:noFill/>
            <a:miter lim="800000"/>
          </a:ln>
        </p:spPr>
        <p:txBody>
          <a:bodyPr>
            <a:spAutoFit/>
          </a:bodyPr>
          <a:lstStyle/>
          <a:p>
            <a:pPr algn="just" eaLnBrk="1" hangingPunct="1">
              <a:lnSpc>
                <a:spcPct val="100000"/>
              </a:lnSpc>
            </a:pPr>
            <a:r>
              <a:rPr kumimoji="1" lang="en-US" altLang="zh-CN" sz="2800" smtClean="0">
                <a:latin typeface="Times New Roman" panose="02020603050405020304" pitchFamily="18" charset="0"/>
                <a:ea typeface="宋体" panose="02010600030101010101" pitchFamily="2" charset="-122"/>
              </a:rPr>
              <a:t>print</a:t>
            </a:r>
            <a:r>
              <a:rPr kumimoji="1" lang="en-US" altLang="zh-CN" sz="2800" dirty="0">
                <a:latin typeface="Times New Roman" panose="02020603050405020304" pitchFamily="18" charset="0"/>
                <a:ea typeface="宋体" panose="02010600030101010101" pitchFamily="2" charset="-122"/>
              </a:rPr>
              <a:t>('\</a:t>
            </a:r>
            <a:r>
              <a:rPr kumimoji="1" lang="en-US" altLang="zh-CN" sz="2800" dirty="0" err="1">
                <a:latin typeface="Times New Roman" panose="02020603050405020304" pitchFamily="18" charset="0"/>
                <a:ea typeface="宋体" panose="02010600030101010101" pitchFamily="2" charset="-122"/>
              </a:rPr>
              <a:t>n'.join</a:t>
            </a:r>
            <a:r>
              <a:rPr kumimoji="1" lang="en-US" altLang="zh-CN" sz="2800" dirty="0">
                <a:latin typeface="Times New Roman" panose="02020603050405020304" pitchFamily="18" charset="0"/>
                <a:ea typeface="宋体" panose="02010600030101010101" pitchFamily="2" charset="-122"/>
              </a:rPr>
              <a:t>([' '.join(['%s*%s=%-2s' % (y, x, x*y) \</a:t>
            </a:r>
          </a:p>
          <a:p>
            <a:pPr algn="just" eaLnBrk="1" hangingPunct="1">
              <a:lnSpc>
                <a:spcPct val="100000"/>
              </a:lnSpc>
            </a:pPr>
            <a:r>
              <a:rPr kumimoji="1" lang="en-US" altLang="zh-CN" sz="2800" dirty="0">
                <a:latin typeface="Times New Roman" panose="02020603050405020304" pitchFamily="18" charset="0"/>
                <a:ea typeface="宋体" panose="02010600030101010101" pitchFamily="2" charset="-122"/>
              </a:rPr>
              <a:t>                for y in range(1, x+1)]) for x in range(1, 10)]))</a:t>
            </a:r>
          </a:p>
        </p:txBody>
      </p:sp>
      <p:sp>
        <p:nvSpPr>
          <p:cNvPr id="14" name="矩形 1"/>
          <p:cNvSpPr>
            <a:spLocks noChangeArrowheads="1"/>
          </p:cNvSpPr>
          <p:nvPr/>
        </p:nvSpPr>
        <p:spPr bwMode="auto">
          <a:xfrm>
            <a:off x="-10882" y="53625"/>
            <a:ext cx="8964485" cy="559897"/>
          </a:xfrm>
          <a:prstGeom prst="rect">
            <a:avLst/>
          </a:prstGeom>
          <a:noFill/>
          <a:ln w="9525">
            <a:noFill/>
            <a:miter lim="800000"/>
          </a:ln>
        </p:spPr>
        <p:txBody>
          <a:bodyPr wrap="square">
            <a:spAutoFit/>
          </a:bodyPr>
          <a:lstStyle/>
          <a:p>
            <a:r>
              <a:rPr lang="zh-CN" altLang="en-US" sz="2800" dirty="0" smtClean="0">
                <a:latin typeface="Times New Roman" panose="02020603050405020304" pitchFamily="18" charset="0"/>
                <a:cs typeface="Times New Roman" panose="02020603050405020304" pitchFamily="18" charset="0"/>
              </a:rPr>
              <a:t>打印九九乘法表</a:t>
            </a:r>
            <a:endParaRPr lang="zh-CN" altLang="en-US" sz="2800" dirty="0">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2"/>
          <a:stretch>
            <a:fillRect/>
          </a:stretch>
        </p:blipFill>
        <p:spPr>
          <a:xfrm>
            <a:off x="1588" y="1898830"/>
            <a:ext cx="9144000" cy="4134837"/>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Rectangle 3"/>
          <p:cNvSpPr>
            <a:spLocks noChangeArrowheads="1"/>
          </p:cNvSpPr>
          <p:nvPr/>
        </p:nvSpPr>
        <p:spPr bwMode="auto">
          <a:xfrm>
            <a:off x="-10844" y="5575301"/>
            <a:ext cx="9181609" cy="891540"/>
          </a:xfrm>
          <a:prstGeom prst="rect">
            <a:avLst/>
          </a:prstGeom>
          <a:solidFill>
            <a:schemeClr val="hlink"/>
          </a:solidFill>
          <a:ln w="9525">
            <a:noFill/>
            <a:miter lim="800000"/>
          </a:ln>
        </p:spPr>
        <p:txBody>
          <a:bodyPr wrap="square">
            <a:spAutoFit/>
          </a:bodyPr>
          <a:lstStyle/>
          <a:p>
            <a:pPr algn="just" eaLnBrk="1" hangingPunct="1">
              <a:lnSpc>
                <a:spcPct val="100000"/>
              </a:lnSpc>
            </a:pPr>
            <a:r>
              <a:rPr kumimoji="1" lang="en-US" altLang="zh-CN" sz="2600">
                <a:latin typeface="Times New Roman" panose="02020603050405020304" pitchFamily="18" charset="0"/>
                <a:ea typeface="宋体" panose="02010600030101010101" pitchFamily="2" charset="-122"/>
              </a:rPr>
              <a:t>print([x for x in range(2</a:t>
            </a:r>
            <a:r>
              <a:rPr kumimoji="1" lang="en-US" altLang="zh-CN" sz="2600" smtClean="0">
                <a:latin typeface="Times New Roman" panose="02020603050405020304" pitchFamily="18" charset="0"/>
                <a:ea typeface="宋体" panose="02010600030101010101" pitchFamily="2" charset="-122"/>
              </a:rPr>
              <a:t>, 50</a:t>
            </a:r>
            <a:r>
              <a:rPr kumimoji="1" lang="en-US" altLang="zh-CN" sz="2600">
                <a:latin typeface="Times New Roman" panose="02020603050405020304" pitchFamily="18" charset="0"/>
                <a:ea typeface="宋体" panose="02010600030101010101" pitchFamily="2" charset="-122"/>
              </a:rPr>
              <a:t>) \</a:t>
            </a:r>
          </a:p>
          <a:p>
            <a:pPr algn="just" eaLnBrk="1" hangingPunct="1">
              <a:lnSpc>
                <a:spcPct val="100000"/>
              </a:lnSpc>
            </a:pPr>
            <a:r>
              <a:rPr kumimoji="1" lang="en-US" altLang="zh-CN" sz="2600">
                <a:latin typeface="Times New Roman" panose="02020603050405020304" pitchFamily="18" charset="0"/>
                <a:ea typeface="宋体" panose="02010600030101010101" pitchFamily="2" charset="-122"/>
              </a:rPr>
              <a:t>                       if not [y for y in range(2</a:t>
            </a:r>
            <a:r>
              <a:rPr kumimoji="1" lang="en-US" altLang="zh-CN" sz="2600" smtClean="0">
                <a:latin typeface="Times New Roman" panose="02020603050405020304" pitchFamily="18" charset="0"/>
                <a:ea typeface="宋体" panose="02010600030101010101" pitchFamily="2" charset="-122"/>
              </a:rPr>
              <a:t>, x</a:t>
            </a:r>
            <a:r>
              <a:rPr kumimoji="1" lang="en-US" altLang="zh-CN" sz="2600">
                <a:latin typeface="Times New Roman" panose="02020603050405020304" pitchFamily="18" charset="0"/>
                <a:ea typeface="宋体" panose="02010600030101010101" pitchFamily="2" charset="-122"/>
              </a:rPr>
              <a:t>) if x % y == 0]])</a:t>
            </a:r>
          </a:p>
        </p:txBody>
      </p:sp>
      <p:sp>
        <p:nvSpPr>
          <p:cNvPr id="16" name="Rectangle 3"/>
          <p:cNvSpPr>
            <a:spLocks noChangeArrowheads="1"/>
          </p:cNvSpPr>
          <p:nvPr/>
        </p:nvSpPr>
        <p:spPr bwMode="auto">
          <a:xfrm>
            <a:off x="1626" y="978304"/>
            <a:ext cx="9144000" cy="2000548"/>
          </a:xfrm>
          <a:prstGeom prst="rect">
            <a:avLst/>
          </a:prstGeom>
          <a:solidFill>
            <a:schemeClr val="hlink"/>
          </a:solidFill>
          <a:ln w="9525">
            <a:noFill/>
            <a:miter lim="800000"/>
          </a:ln>
        </p:spPr>
        <p:txBody>
          <a:bodyPr>
            <a:spAutoFit/>
          </a:bodyPr>
          <a:lstStyle/>
          <a:p>
            <a:pPr algn="just" eaLnBrk="1" hangingPunct="1">
              <a:lnSpc>
                <a:spcPct val="100000"/>
              </a:lnSpc>
            </a:pPr>
            <a:r>
              <a:rPr kumimoji="1" lang="en-US" altLang="zh-CN" sz="2800">
                <a:latin typeface="Times New Roman" panose="02020603050405020304" pitchFamily="18" charset="0"/>
                <a:ea typeface="宋体" panose="02010600030101010101" pitchFamily="2" charset="-122"/>
              </a:rPr>
              <a:t>print([ i for i in range(2, </a:t>
            </a:r>
            <a:r>
              <a:rPr kumimoji="1" lang="en-US" altLang="zh-CN" sz="2800" smtClean="0">
                <a:latin typeface="Times New Roman" panose="02020603050405020304" pitchFamily="18" charset="0"/>
                <a:ea typeface="宋体" panose="02010600030101010101" pitchFamily="2" charset="-122"/>
              </a:rPr>
              <a:t>50</a:t>
            </a:r>
            <a:r>
              <a:rPr kumimoji="1" lang="en-US" altLang="zh-CN" sz="2800">
                <a:latin typeface="Times New Roman" panose="02020603050405020304" pitchFamily="18" charset="0"/>
                <a:ea typeface="宋体" panose="02010600030101010101" pitchFamily="2" charset="-122"/>
              </a:rPr>
              <a:t>) \</a:t>
            </a:r>
          </a:p>
          <a:p>
            <a:pPr algn="just" eaLnBrk="1" hangingPunct="1">
              <a:lnSpc>
                <a:spcPct val="100000"/>
              </a:lnSpc>
            </a:pPr>
            <a:r>
              <a:rPr kumimoji="1" lang="en-US" altLang="zh-CN" sz="2800">
                <a:latin typeface="Times New Roman" panose="02020603050405020304" pitchFamily="18" charset="0"/>
                <a:ea typeface="宋体" panose="02010600030101010101" pitchFamily="2" charset="-122"/>
              </a:rPr>
              <a:t>		if  all( [i%j for j in range(2, int(i**0.5)+1</a:t>
            </a:r>
            <a:r>
              <a:rPr kumimoji="1" lang="en-US" altLang="zh-CN" sz="2800" smtClean="0">
                <a:latin typeface="Times New Roman" panose="02020603050405020304" pitchFamily="18" charset="0"/>
                <a:ea typeface="宋体" panose="02010600030101010101" pitchFamily="2" charset="-122"/>
              </a:rPr>
              <a:t>)])])</a:t>
            </a:r>
          </a:p>
          <a:p>
            <a:pPr algn="just" eaLnBrk="1" hangingPunct="1">
              <a:lnSpc>
                <a:spcPct val="100000"/>
              </a:lnSpc>
            </a:pPr>
            <a:endParaRPr kumimoji="1" lang="en-US" altLang="zh-CN" sz="2800" smtClean="0">
              <a:latin typeface="Times New Roman" panose="02020603050405020304" pitchFamily="18" charset="0"/>
              <a:ea typeface="宋体" panose="02010600030101010101" pitchFamily="2" charset="-122"/>
            </a:endParaRPr>
          </a:p>
          <a:p>
            <a:pPr algn="just" eaLnBrk="1" hangingPunct="1">
              <a:lnSpc>
                <a:spcPct val="100000"/>
              </a:lnSpc>
            </a:pPr>
            <a:r>
              <a:rPr lang="zh-CN" altLang="en-US" sz="2000" smtClean="0">
                <a:latin typeface="Times New Roman" panose="02020603050405020304" pitchFamily="18" charset="0"/>
                <a:ea typeface="华文宋体" panose="02010600040101010101" pitchFamily="2" charset="-122"/>
                <a:cs typeface="Times New Roman" panose="02020603050405020304" pitchFamily="18" charset="0"/>
              </a:rPr>
              <a:t>注：</a:t>
            </a:r>
            <a:r>
              <a:rPr lang="en-US" altLang="zh-CN" sz="2000" smtClean="0">
                <a:latin typeface="Times New Roman" panose="02020603050405020304" pitchFamily="18" charset="0"/>
                <a:ea typeface="华文宋体" panose="02010600040101010101" pitchFamily="2" charset="-122"/>
                <a:cs typeface="Times New Roman" panose="02020603050405020304" pitchFamily="18" charset="0"/>
              </a:rPr>
              <a:t>all( ) </a:t>
            </a:r>
            <a:r>
              <a:rPr lang="zh-CN" altLang="en-US" sz="2000">
                <a:latin typeface="Times New Roman" panose="02020603050405020304" pitchFamily="18" charset="0"/>
                <a:ea typeface="华文宋体" panose="02010600040101010101" pitchFamily="2" charset="-122"/>
                <a:cs typeface="Times New Roman" panose="02020603050405020304" pitchFamily="18" charset="0"/>
              </a:rPr>
              <a:t>函数用于判断给定的可迭代参数 </a:t>
            </a:r>
            <a:r>
              <a:rPr lang="en-US" altLang="zh-CN" sz="2000">
                <a:latin typeface="Times New Roman" panose="02020603050405020304" pitchFamily="18" charset="0"/>
                <a:ea typeface="华文宋体" panose="02010600040101010101" pitchFamily="2" charset="-122"/>
                <a:cs typeface="Times New Roman" panose="02020603050405020304" pitchFamily="18" charset="0"/>
              </a:rPr>
              <a:t>iterable </a:t>
            </a:r>
            <a:r>
              <a:rPr lang="zh-CN" altLang="en-US" sz="2000">
                <a:latin typeface="Times New Roman" panose="02020603050405020304" pitchFamily="18" charset="0"/>
                <a:ea typeface="华文宋体" panose="02010600040101010101" pitchFamily="2" charset="-122"/>
                <a:cs typeface="Times New Roman" panose="02020603050405020304" pitchFamily="18" charset="0"/>
              </a:rPr>
              <a:t>中的所有元素是否都为 </a:t>
            </a:r>
            <a:r>
              <a:rPr lang="en-US" altLang="zh-CN" sz="2000" smtClean="0">
                <a:latin typeface="Times New Roman" panose="02020603050405020304" pitchFamily="18" charset="0"/>
                <a:ea typeface="华文宋体" panose="02010600040101010101" pitchFamily="2" charset="-122"/>
                <a:cs typeface="Times New Roman" panose="02020603050405020304" pitchFamily="18" charset="0"/>
              </a:rPr>
              <a:t>TRUE</a:t>
            </a:r>
            <a:r>
              <a:rPr lang="zh-CN" altLang="en-US" sz="2000" smtClean="0">
                <a:latin typeface="Times New Roman" panose="02020603050405020304" pitchFamily="18" charset="0"/>
                <a:ea typeface="华文宋体" panose="02010600040101010101" pitchFamily="2" charset="-122"/>
                <a:cs typeface="Times New Roman" panose="02020603050405020304" pitchFamily="18" charset="0"/>
              </a:rPr>
              <a:t>（非</a:t>
            </a:r>
            <a:r>
              <a:rPr lang="en-US" altLang="zh-CN" sz="2000" smtClean="0">
                <a:latin typeface="Times New Roman" panose="02020603050405020304" pitchFamily="18" charset="0"/>
                <a:ea typeface="华文宋体" panose="02010600040101010101" pitchFamily="2" charset="-122"/>
                <a:cs typeface="Times New Roman" panose="02020603050405020304" pitchFamily="18" charset="0"/>
              </a:rPr>
              <a:t>0</a:t>
            </a:r>
            <a:r>
              <a:rPr lang="zh-CN" altLang="en-US" sz="2000" smtClean="0">
                <a:latin typeface="Times New Roman" panose="02020603050405020304" pitchFamily="18" charset="0"/>
                <a:ea typeface="华文宋体" panose="02010600040101010101" pitchFamily="2" charset="-122"/>
                <a:cs typeface="Times New Roman" panose="02020603050405020304" pitchFamily="18" charset="0"/>
              </a:rPr>
              <a:t>），</a:t>
            </a:r>
            <a:r>
              <a:rPr lang="zh-CN" altLang="en-US" sz="2000">
                <a:latin typeface="Times New Roman" panose="02020603050405020304" pitchFamily="18" charset="0"/>
                <a:ea typeface="华文宋体" panose="02010600040101010101" pitchFamily="2" charset="-122"/>
                <a:cs typeface="Times New Roman" panose="02020603050405020304" pitchFamily="18" charset="0"/>
              </a:rPr>
              <a:t>如果是返回 </a:t>
            </a:r>
            <a:r>
              <a:rPr lang="en-US" altLang="zh-CN" sz="2000">
                <a:latin typeface="Times New Roman" panose="02020603050405020304" pitchFamily="18" charset="0"/>
                <a:ea typeface="华文宋体" panose="02010600040101010101" pitchFamily="2" charset="-122"/>
                <a:cs typeface="Times New Roman" panose="02020603050405020304" pitchFamily="18" charset="0"/>
              </a:rPr>
              <a:t>True</a:t>
            </a:r>
            <a:r>
              <a:rPr lang="zh-CN" altLang="en-US" sz="2000">
                <a:latin typeface="Times New Roman" panose="02020603050405020304" pitchFamily="18" charset="0"/>
                <a:ea typeface="华文宋体" panose="02010600040101010101" pitchFamily="2" charset="-122"/>
                <a:cs typeface="Times New Roman" panose="02020603050405020304" pitchFamily="18" charset="0"/>
              </a:rPr>
              <a:t>，否则返回 </a:t>
            </a:r>
            <a:r>
              <a:rPr lang="en-US" altLang="zh-CN" sz="2000">
                <a:latin typeface="Times New Roman" panose="02020603050405020304" pitchFamily="18" charset="0"/>
                <a:ea typeface="华文宋体" panose="02010600040101010101" pitchFamily="2" charset="-122"/>
                <a:cs typeface="Times New Roman" panose="02020603050405020304" pitchFamily="18" charset="0"/>
              </a:rPr>
              <a:t>False</a:t>
            </a:r>
            <a:r>
              <a:rPr lang="zh-CN" altLang="en-US" sz="2000">
                <a:latin typeface="Times New Roman" panose="02020603050405020304" pitchFamily="18" charset="0"/>
                <a:ea typeface="华文宋体" panose="02010600040101010101" pitchFamily="2" charset="-122"/>
                <a:cs typeface="Times New Roman" panose="02020603050405020304" pitchFamily="18" charset="0"/>
              </a:rPr>
              <a:t>。</a:t>
            </a:r>
            <a:endParaRPr kumimoji="1" lang="en-US" altLang="zh-CN" sz="2000">
              <a:latin typeface="Times New Roman" panose="02020603050405020304" pitchFamily="18" charset="0"/>
              <a:ea typeface="华文宋体" panose="02010600040101010101" pitchFamily="2" charset="-122"/>
              <a:cs typeface="Times New Roman" panose="02020603050405020304" pitchFamily="18" charset="0"/>
            </a:endParaRPr>
          </a:p>
        </p:txBody>
      </p:sp>
      <p:sp>
        <p:nvSpPr>
          <p:cNvPr id="17" name="矩形 1"/>
          <p:cNvSpPr>
            <a:spLocks noChangeArrowheads="1"/>
          </p:cNvSpPr>
          <p:nvPr/>
        </p:nvSpPr>
        <p:spPr bwMode="auto">
          <a:xfrm>
            <a:off x="-10844" y="413665"/>
            <a:ext cx="8964485" cy="609398"/>
          </a:xfrm>
          <a:prstGeom prst="rect">
            <a:avLst/>
          </a:prstGeom>
          <a:noFill/>
          <a:ln w="9525">
            <a:noFill/>
            <a:miter lim="800000"/>
          </a:ln>
        </p:spPr>
        <p:txBody>
          <a:bodyPr wrap="square">
            <a:spAutoFit/>
          </a:bodyPr>
          <a:lstStyle/>
          <a:p>
            <a:r>
              <a:rPr lang="zh-CN" altLang="en-US" sz="2800" smtClean="0">
                <a:latin typeface="Times New Roman" panose="02020603050405020304" pitchFamily="18" charset="0"/>
                <a:cs typeface="Times New Roman" panose="02020603050405020304" pitchFamily="18" charset="0"/>
              </a:rPr>
              <a:t>打印小于</a:t>
            </a:r>
            <a:r>
              <a:rPr lang="en-US" altLang="zh-CN" sz="2800" smtClean="0">
                <a:latin typeface="Times New Roman" panose="02020603050405020304" pitchFamily="18" charset="0"/>
                <a:cs typeface="Times New Roman" panose="02020603050405020304" pitchFamily="18" charset="0"/>
              </a:rPr>
              <a:t>50</a:t>
            </a:r>
            <a:r>
              <a:rPr lang="zh-CN" altLang="en-US" sz="2800" smtClean="0">
                <a:latin typeface="Times New Roman" panose="02020603050405020304" pitchFamily="18" charset="0"/>
                <a:cs typeface="Times New Roman" panose="02020603050405020304" pitchFamily="18" charset="0"/>
              </a:rPr>
              <a:t>的</a:t>
            </a:r>
            <a:r>
              <a:rPr lang="zh-CN" altLang="en-US" sz="2800" dirty="0" smtClean="0">
                <a:latin typeface="Times New Roman" panose="02020603050405020304" pitchFamily="18" charset="0"/>
                <a:cs typeface="Times New Roman" panose="02020603050405020304" pitchFamily="18" charset="0"/>
              </a:rPr>
              <a:t>所有素数</a:t>
            </a:r>
            <a:endParaRPr lang="zh-CN" altLang="en-US" sz="2800" dirty="0">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2"/>
          <a:stretch>
            <a:fillRect/>
          </a:stretch>
        </p:blipFill>
        <p:spPr>
          <a:xfrm>
            <a:off x="-30409" y="2990979"/>
            <a:ext cx="7086600" cy="2562225"/>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Rectangle 3"/>
          <p:cNvSpPr>
            <a:spLocks noChangeArrowheads="1"/>
          </p:cNvSpPr>
          <p:nvPr/>
        </p:nvSpPr>
        <p:spPr bwMode="auto">
          <a:xfrm>
            <a:off x="0" y="1313765"/>
            <a:ext cx="9181609" cy="2246769"/>
          </a:xfrm>
          <a:prstGeom prst="rect">
            <a:avLst/>
          </a:prstGeom>
          <a:solidFill>
            <a:schemeClr val="hlink"/>
          </a:solidFill>
          <a:ln w="9525">
            <a:noFill/>
            <a:miter lim="800000"/>
          </a:ln>
        </p:spPr>
        <p:txBody>
          <a:bodyPr wrap="square">
            <a:spAutoFit/>
          </a:bodyPr>
          <a:lstStyle/>
          <a:p>
            <a:pPr algn="just" eaLnBrk="1" hangingPunct="1">
              <a:lnSpc>
                <a:spcPct val="100000"/>
              </a:lnSpc>
            </a:pPr>
            <a:r>
              <a:rPr kumimoji="1" lang="en-US" altLang="zh-CN" sz="2800" dirty="0" err="1">
                <a:latin typeface="Times New Roman" panose="02020603050405020304" pitchFamily="18" charset="0"/>
                <a:ea typeface="宋体" panose="02010600030101010101" pitchFamily="2" charset="-122"/>
              </a:rPr>
              <a:t>def</a:t>
            </a:r>
            <a:r>
              <a:rPr kumimoji="1" lang="en-US" altLang="zh-CN" sz="2800" dirty="0">
                <a:latin typeface="Times New Roman" panose="02020603050405020304" pitchFamily="18" charset="0"/>
                <a:ea typeface="宋体" panose="02010600030101010101" pitchFamily="2" charset="-122"/>
              </a:rPr>
              <a:t> </a:t>
            </a:r>
            <a:r>
              <a:rPr kumimoji="1" lang="en-US" altLang="zh-CN" sz="2800" dirty="0" err="1">
                <a:latin typeface="Times New Roman" panose="02020603050405020304" pitchFamily="18" charset="0"/>
                <a:ea typeface="宋体" panose="02010600030101010101" pitchFamily="2" charset="-122"/>
              </a:rPr>
              <a:t>QuickSort</a:t>
            </a:r>
            <a:r>
              <a:rPr kumimoji="1" lang="en-US" altLang="zh-CN" sz="2800" dirty="0">
                <a:latin typeface="Times New Roman" panose="02020603050405020304" pitchFamily="18" charset="0"/>
                <a:ea typeface="宋体" panose="02010600030101010101" pitchFamily="2" charset="-122"/>
              </a:rPr>
              <a:t>(L) :</a:t>
            </a:r>
          </a:p>
          <a:p>
            <a:pPr algn="just" eaLnBrk="1" hangingPunct="1">
              <a:lnSpc>
                <a:spcPct val="100000"/>
              </a:lnSpc>
            </a:pPr>
            <a:r>
              <a:rPr kumimoji="1" lang="en-US" altLang="zh-CN" sz="2800" dirty="0">
                <a:latin typeface="Times New Roman" panose="02020603050405020304" pitchFamily="18" charset="0"/>
                <a:ea typeface="宋体" panose="02010600030101010101" pitchFamily="2" charset="-122"/>
              </a:rPr>
              <a:t>    if  </a:t>
            </a:r>
            <a:r>
              <a:rPr kumimoji="1" lang="en-US" altLang="zh-CN" sz="2800" dirty="0" err="1">
                <a:latin typeface="Times New Roman" panose="02020603050405020304" pitchFamily="18" charset="0"/>
                <a:ea typeface="宋体" panose="02010600030101010101" pitchFamily="2" charset="-122"/>
              </a:rPr>
              <a:t>len</a:t>
            </a:r>
            <a:r>
              <a:rPr kumimoji="1" lang="en-US" altLang="zh-CN" sz="2800" dirty="0">
                <a:latin typeface="Times New Roman" panose="02020603050405020304" pitchFamily="18" charset="0"/>
                <a:ea typeface="宋体" panose="02010600030101010101" pitchFamily="2" charset="-122"/>
              </a:rPr>
              <a:t>(L) &lt;= 1 :  return L</a:t>
            </a:r>
          </a:p>
          <a:p>
            <a:pPr algn="just" eaLnBrk="1" hangingPunct="1">
              <a:lnSpc>
                <a:spcPct val="100000"/>
              </a:lnSpc>
            </a:pPr>
            <a:r>
              <a:rPr kumimoji="1" lang="en-US" altLang="zh-CN" sz="2800" dirty="0">
                <a:latin typeface="Times New Roman" panose="02020603050405020304" pitchFamily="18" charset="0"/>
                <a:ea typeface="宋体" panose="02010600030101010101" pitchFamily="2" charset="-122"/>
              </a:rPr>
              <a:t>    return  </a:t>
            </a:r>
            <a:r>
              <a:rPr kumimoji="1" lang="en-US" altLang="zh-CN" sz="2800" dirty="0" err="1">
                <a:latin typeface="Times New Roman" panose="02020603050405020304" pitchFamily="18" charset="0"/>
                <a:ea typeface="宋体" panose="02010600030101010101" pitchFamily="2" charset="-122"/>
              </a:rPr>
              <a:t>QuickSort</a:t>
            </a:r>
            <a:r>
              <a:rPr kumimoji="1" lang="en-US" altLang="zh-CN" sz="2800" dirty="0">
                <a:latin typeface="Times New Roman" panose="02020603050405020304" pitchFamily="18" charset="0"/>
                <a:ea typeface="宋体" panose="02010600030101010101" pitchFamily="2" charset="-122"/>
              </a:rPr>
              <a:t>( [ x for x in L[1:] if  x &lt; L[0] ] </a:t>
            </a:r>
            <a:r>
              <a:rPr kumimoji="1" lang="en-US" altLang="zh-CN" sz="2800">
                <a:latin typeface="Times New Roman" panose="02020603050405020304" pitchFamily="18" charset="0"/>
                <a:ea typeface="宋体" panose="02010600030101010101" pitchFamily="2" charset="-122"/>
              </a:rPr>
              <a:t>) </a:t>
            </a:r>
            <a:r>
              <a:rPr kumimoji="1" lang="en-US" altLang="zh-CN" sz="2800" smtClean="0">
                <a:latin typeface="Times New Roman" panose="02020603050405020304" pitchFamily="18" charset="0"/>
                <a:ea typeface="宋体" panose="02010600030101010101" pitchFamily="2" charset="-122"/>
              </a:rPr>
              <a:t>\</a:t>
            </a:r>
          </a:p>
          <a:p>
            <a:pPr algn="just" eaLnBrk="1" hangingPunct="1">
              <a:lnSpc>
                <a:spcPct val="100000"/>
              </a:lnSpc>
            </a:pPr>
            <a:r>
              <a:rPr kumimoji="1" lang="en-US" altLang="zh-CN" sz="2800">
                <a:latin typeface="Times New Roman" panose="02020603050405020304" pitchFamily="18" charset="0"/>
                <a:ea typeface="宋体" panose="02010600030101010101" pitchFamily="2" charset="-122"/>
              </a:rPr>
              <a:t> </a:t>
            </a:r>
            <a:r>
              <a:rPr kumimoji="1" lang="en-US" altLang="zh-CN" sz="2800" smtClean="0">
                <a:latin typeface="Times New Roman" panose="02020603050405020304" pitchFamily="18" charset="0"/>
                <a:ea typeface="宋体" panose="02010600030101010101" pitchFamily="2" charset="-122"/>
              </a:rPr>
              <a:t>                + </a:t>
            </a:r>
            <a:r>
              <a:rPr kumimoji="1" lang="en-US" altLang="zh-CN" sz="2800" dirty="0">
                <a:latin typeface="Times New Roman" panose="02020603050405020304" pitchFamily="18" charset="0"/>
                <a:ea typeface="宋体" panose="02010600030101010101" pitchFamily="2" charset="-122"/>
              </a:rPr>
              <a:t>L[0:1]  \</a:t>
            </a:r>
          </a:p>
          <a:p>
            <a:pPr algn="just" eaLnBrk="1" hangingPunct="1">
              <a:lnSpc>
                <a:spcPct val="100000"/>
              </a:lnSpc>
            </a:pPr>
            <a:r>
              <a:rPr kumimoji="1" lang="en-US" altLang="zh-CN" sz="2800" smtClean="0">
                <a:latin typeface="Times New Roman" panose="02020603050405020304" pitchFamily="18" charset="0"/>
                <a:ea typeface="宋体" panose="02010600030101010101" pitchFamily="2" charset="-122"/>
              </a:rPr>
              <a:t>                 </a:t>
            </a:r>
            <a:r>
              <a:rPr kumimoji="1" lang="en-US" altLang="zh-CN" sz="2800" dirty="0" smtClean="0">
                <a:latin typeface="Times New Roman" panose="02020603050405020304" pitchFamily="18" charset="0"/>
                <a:ea typeface="宋体" panose="02010600030101010101" pitchFamily="2" charset="-122"/>
              </a:rPr>
              <a:t>+  </a:t>
            </a:r>
            <a:r>
              <a:rPr kumimoji="1" lang="en-US" altLang="zh-CN" sz="2800" dirty="0" err="1">
                <a:latin typeface="Times New Roman" panose="02020603050405020304" pitchFamily="18" charset="0"/>
                <a:ea typeface="宋体" panose="02010600030101010101" pitchFamily="2" charset="-122"/>
              </a:rPr>
              <a:t>QuickSort</a:t>
            </a:r>
            <a:r>
              <a:rPr kumimoji="1" lang="en-US" altLang="zh-CN" sz="2800" dirty="0">
                <a:latin typeface="Times New Roman" panose="02020603050405020304" pitchFamily="18" charset="0"/>
                <a:ea typeface="宋体" panose="02010600030101010101" pitchFamily="2" charset="-122"/>
              </a:rPr>
              <a:t>( [ y for y in L[1:] if y &gt;= L[0] ] )</a:t>
            </a:r>
          </a:p>
        </p:txBody>
      </p:sp>
      <p:sp>
        <p:nvSpPr>
          <p:cNvPr id="44034" name="矩形 1"/>
          <p:cNvSpPr>
            <a:spLocks noChangeArrowheads="1"/>
          </p:cNvSpPr>
          <p:nvPr/>
        </p:nvSpPr>
        <p:spPr bwMode="auto">
          <a:xfrm>
            <a:off x="0" y="503675"/>
            <a:ext cx="8964485" cy="559897"/>
          </a:xfrm>
          <a:prstGeom prst="rect">
            <a:avLst/>
          </a:prstGeom>
          <a:noFill/>
          <a:ln w="9525">
            <a:noFill/>
            <a:miter lim="800000"/>
          </a:ln>
        </p:spPr>
        <p:txBody>
          <a:bodyPr wrap="square">
            <a:spAutoFit/>
          </a:bodyPr>
          <a:lstStyle/>
          <a:p>
            <a:r>
              <a:rPr lang="zh-CN" altLang="en-US" sz="2800" dirty="0" smtClean="0">
                <a:latin typeface="Times New Roman" panose="02020603050405020304" pitchFamily="18" charset="0"/>
                <a:cs typeface="Times New Roman" panose="02020603050405020304" pitchFamily="18" charset="0"/>
              </a:rPr>
              <a:t>快速排序</a:t>
            </a:r>
            <a:endParaRPr lang="zh-CN" alt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1781690" y="314325"/>
            <a:ext cx="5143500" cy="627063"/>
          </a:xfrm>
          <a:prstGeom prst="rect">
            <a:avLst/>
          </a:prstGeom>
          <a:noFill/>
          <a:ln w="9525">
            <a:noFill/>
            <a:miter lim="800000"/>
          </a:ln>
        </p:spPr>
        <p:txBody>
          <a:bodyPr wrap="none">
            <a:spAutoFit/>
          </a:bodyPr>
          <a:lstStyle/>
          <a:p>
            <a:r>
              <a:rPr lang="en-US" altLang="zh-CN" sz="3200" dirty="0">
                <a:latin typeface="Times New Roman" panose="02020603050405020304" pitchFamily="18" charset="0"/>
                <a:cs typeface="Times New Roman" panose="02020603050405020304" pitchFamily="18" charset="0"/>
              </a:rPr>
              <a:t>Python</a:t>
            </a:r>
            <a:r>
              <a:rPr lang="zh-CN" altLang="en-US" sz="3200" dirty="0">
                <a:latin typeface="Times New Roman" panose="02020603050405020304" pitchFamily="18" charset="0"/>
                <a:cs typeface="Times New Roman" panose="02020603050405020304" pitchFamily="18" charset="0"/>
              </a:rPr>
              <a:t>中的运算符和优先级</a:t>
            </a:r>
          </a:p>
        </p:txBody>
      </p:sp>
      <p:pic>
        <p:nvPicPr>
          <p:cNvPr id="16387" name="图片 7"/>
          <p:cNvPicPr>
            <a:picLocks noChangeAspect="1" noChangeArrowheads="1"/>
          </p:cNvPicPr>
          <p:nvPr/>
        </p:nvPicPr>
        <p:blipFill>
          <a:blip r:embed="rId2" cstate="print"/>
          <a:srcRect/>
          <a:stretch>
            <a:fillRect/>
          </a:stretch>
        </p:blipFill>
        <p:spPr bwMode="auto">
          <a:xfrm>
            <a:off x="1000125" y="1076325"/>
            <a:ext cx="6910388" cy="5781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0962" name="Picture 2"/>
          <p:cNvPicPr>
            <a:picLocks noChangeAspect="1" noChangeArrowheads="1"/>
          </p:cNvPicPr>
          <p:nvPr/>
        </p:nvPicPr>
        <p:blipFill>
          <a:blip r:embed="rId2" cstate="print"/>
          <a:srcRect/>
          <a:stretch>
            <a:fillRect/>
          </a:stretch>
        </p:blipFill>
        <p:spPr bwMode="auto">
          <a:xfrm>
            <a:off x="0" y="233363"/>
            <a:ext cx="9145588" cy="6391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161510" y="323655"/>
            <a:ext cx="2757487" cy="733425"/>
          </a:xfrm>
          <a:prstGeom prst="rect">
            <a:avLst/>
          </a:prstGeom>
        </p:spPr>
        <p:txBody>
          <a:bodyPr wrap="none">
            <a:spAutoFit/>
          </a:bodyPr>
          <a:lstStyle/>
          <a:p>
            <a:pPr>
              <a:defRPr/>
            </a:pPr>
            <a:r>
              <a:rPr lang="zh-CN" altLang="en-US" dirty="0">
                <a:effectLst>
                  <a:outerShdw blurRad="38100" dist="38100" dir="2700000" algn="tl">
                    <a:srgbClr val="000000">
                      <a:alpha val="43137"/>
                    </a:srgbClr>
                  </a:outerShdw>
                </a:effectLst>
              </a:rPr>
              <a:t>赋值与拷贝</a:t>
            </a:r>
          </a:p>
        </p:txBody>
      </p:sp>
      <p:sp>
        <p:nvSpPr>
          <p:cNvPr id="38915" name="矩形 2"/>
          <p:cNvSpPr>
            <a:spLocks noChangeArrowheads="1"/>
          </p:cNvSpPr>
          <p:nvPr/>
        </p:nvSpPr>
        <p:spPr bwMode="auto">
          <a:xfrm>
            <a:off x="0" y="1192213"/>
            <a:ext cx="9144000" cy="4172296"/>
          </a:xfrm>
          <a:prstGeom prst="rect">
            <a:avLst/>
          </a:prstGeom>
          <a:noFill/>
          <a:ln w="9525">
            <a:noFill/>
            <a:miter lim="800000"/>
          </a:ln>
        </p:spPr>
        <p:txBody>
          <a:bodyPr>
            <a:spAutoFit/>
          </a:bodyPr>
          <a:lstStyle/>
          <a:p>
            <a:pPr marL="457200" indent="-457200">
              <a:buSzPct val="91000"/>
              <a:buFont typeface="Wingdings" panose="05000000000000000000" pitchFamily="2" charset="2"/>
              <a:buChar char="Ø"/>
            </a:pPr>
            <a:r>
              <a:rPr lang="zh-CN" altLang="en-US" sz="3200">
                <a:latin typeface="Times New Roman" panose="02020603050405020304" pitchFamily="18" charset="0"/>
                <a:cs typeface="Times New Roman" panose="02020603050405020304" pitchFamily="18" charset="0"/>
              </a:rPr>
              <a:t>赋值语句的作用是建立标识符对对象的引用</a:t>
            </a:r>
          </a:p>
          <a:p>
            <a:pPr marL="457200" indent="-457200">
              <a:buSzPct val="91000"/>
              <a:buFont typeface="Wingdings" panose="05000000000000000000" pitchFamily="2" charset="2"/>
              <a:buChar char="Ø"/>
            </a:pPr>
            <a:r>
              <a:rPr lang="zh-CN" altLang="en-US" sz="3200">
                <a:latin typeface="Times New Roman" panose="02020603050405020304" pitchFamily="18" charset="0"/>
                <a:cs typeface="Times New Roman" panose="02020603050405020304" pitchFamily="18" charset="0"/>
              </a:rPr>
              <a:t>将标识符赋值给另一个标识符时，不会开辟新的内存空间，它只是复制了对已有对象的引用</a:t>
            </a:r>
            <a:endParaRPr lang="en-US" altLang="zh-CN" sz="3200">
              <a:latin typeface="Times New Roman" panose="02020603050405020304" pitchFamily="18" charset="0"/>
              <a:cs typeface="Times New Roman" panose="02020603050405020304" pitchFamily="18" charset="0"/>
            </a:endParaRPr>
          </a:p>
          <a:p>
            <a:pPr marL="457200" indent="-457200">
              <a:buSzPct val="91000"/>
              <a:buFont typeface="Wingdings" panose="05000000000000000000" pitchFamily="2" charset="2"/>
              <a:buChar char="Ø"/>
            </a:pPr>
            <a:r>
              <a:rPr lang="zh-CN" altLang="en-US" sz="3200">
                <a:latin typeface="Times New Roman" panose="02020603050405020304" pitchFamily="18" charset="0"/>
                <a:cs typeface="Times New Roman" panose="02020603050405020304" pitchFamily="18" charset="0"/>
              </a:rPr>
              <a:t>支持链式赋值</a:t>
            </a:r>
          </a:p>
          <a:p>
            <a:pPr marL="457200" indent="-457200">
              <a:buSzPct val="91000"/>
              <a:buFont typeface="Wingdings" panose="05000000000000000000" pitchFamily="2" charset="2"/>
              <a:buChar char="Ø"/>
            </a:pPr>
            <a:r>
              <a:rPr lang="zh-CN" altLang="en-US" sz="3200">
                <a:latin typeface="Times New Roman" panose="02020603050405020304" pitchFamily="18" charset="0"/>
                <a:cs typeface="Times New Roman" panose="02020603050405020304" pitchFamily="18" charset="0"/>
              </a:rPr>
              <a:t>支持同时赋值</a:t>
            </a:r>
          </a:p>
          <a:p>
            <a:pPr marL="457200" indent="-457200">
              <a:buSzPct val="91000"/>
              <a:buFont typeface="Wingdings" panose="05000000000000000000" pitchFamily="2" charset="2"/>
              <a:buChar char="Ø"/>
            </a:pPr>
            <a:r>
              <a:rPr lang="zh-CN" altLang="en-US" sz="3200">
                <a:latin typeface="Times New Roman" panose="02020603050405020304" pitchFamily="18" charset="0"/>
                <a:cs typeface="Times New Roman" panose="02020603050405020304" pitchFamily="18" charset="0"/>
              </a:rPr>
              <a:t>支持 </a:t>
            </a:r>
            <a:r>
              <a:rPr lang="en-US" altLang="zh-CN" sz="3200">
                <a:latin typeface="Times New Roman" panose="02020603050405020304" pitchFamily="18" charset="0"/>
                <a:cs typeface="Times New Roman" panose="02020603050405020304" pitchFamily="18" charset="0"/>
              </a:rPr>
              <a:t>+=</a:t>
            </a:r>
            <a:r>
              <a:rPr lang="zh-CN" altLang="en-US" sz="3200">
                <a:latin typeface="Times New Roman" panose="02020603050405020304" pitchFamily="18" charset="0"/>
                <a:cs typeface="Times New Roman" panose="02020603050405020304" pitchFamily="18" charset="0"/>
              </a:rPr>
              <a:t>、*</a:t>
            </a:r>
            <a:r>
              <a:rPr lang="en-US" altLang="zh-CN" sz="3200">
                <a:latin typeface="Times New Roman" panose="02020603050405020304" pitchFamily="18" charset="0"/>
                <a:cs typeface="Times New Roman" panose="02020603050405020304" pitchFamily="18" charset="0"/>
              </a:rPr>
              <a:t>=</a:t>
            </a:r>
            <a:r>
              <a:rPr lang="zh-CN" altLang="en-US" sz="3200">
                <a:latin typeface="Times New Roman" panose="02020603050405020304" pitchFamily="18" charset="0"/>
                <a:cs typeface="Times New Roman" panose="02020603050405020304" pitchFamily="18" charset="0"/>
              </a:rPr>
              <a:t>、</a:t>
            </a:r>
            <a:r>
              <a:rPr lang="en-US" altLang="zh-CN" sz="3200">
                <a:latin typeface="Times New Roman" panose="02020603050405020304" pitchFamily="18" charset="0"/>
                <a:cs typeface="Times New Roman" panose="02020603050405020304" pitchFamily="18" charset="0"/>
              </a:rPr>
              <a:t>…</a:t>
            </a:r>
            <a:r>
              <a:rPr lang="zh-CN" altLang="en-US" sz="3200">
                <a:latin typeface="Times New Roman" panose="02020603050405020304" pitchFamily="18" charset="0"/>
                <a:cs typeface="Times New Roman" panose="02020603050405020304" pitchFamily="18" charset="0"/>
              </a:rPr>
              <a:t>这样的运算符</a:t>
            </a:r>
          </a:p>
          <a:p>
            <a:pPr marL="457200" indent="-457200">
              <a:buSzPct val="91000"/>
              <a:buFont typeface="Wingdings" panose="05000000000000000000" pitchFamily="2" charset="2"/>
              <a:buChar char="Ø"/>
            </a:pPr>
            <a:r>
              <a:rPr lang="zh-CN" altLang="en-US" sz="3200">
                <a:latin typeface="Times New Roman" panose="02020603050405020304" pitchFamily="18" charset="0"/>
                <a:cs typeface="Times New Roman" panose="02020603050405020304" pitchFamily="18" charset="0"/>
              </a:rPr>
              <a:t>支持条件</a:t>
            </a:r>
            <a:r>
              <a:rPr lang="zh-CN" altLang="en-US" sz="3200" smtClean="0">
                <a:latin typeface="Times New Roman" panose="02020603050405020304" pitchFamily="18" charset="0"/>
                <a:cs typeface="Times New Roman" panose="02020603050405020304" pitchFamily="18" charset="0"/>
              </a:rPr>
              <a:t>赋值</a:t>
            </a:r>
            <a:endParaRPr lang="zh-CN" altLang="en-US" sz="32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1992" name="Picture 3"/>
          <p:cNvPicPr>
            <a:picLocks noChangeAspect="1" noChangeArrowheads="1"/>
          </p:cNvPicPr>
          <p:nvPr/>
        </p:nvPicPr>
        <p:blipFill>
          <a:blip r:embed="rId2" cstate="print"/>
          <a:srcRect/>
          <a:stretch>
            <a:fillRect/>
          </a:stretch>
        </p:blipFill>
        <p:spPr bwMode="auto">
          <a:xfrm>
            <a:off x="2755385" y="4690424"/>
            <a:ext cx="5766035" cy="2010609"/>
          </a:xfrm>
          <a:prstGeom prst="rect">
            <a:avLst/>
          </a:prstGeom>
          <a:noFill/>
          <a:ln w="9525">
            <a:noFill/>
            <a:miter lim="800000"/>
            <a:headEnd/>
            <a:tailEnd/>
          </a:ln>
        </p:spPr>
      </p:pic>
      <p:sp>
        <p:nvSpPr>
          <p:cNvPr id="41993" name="矩形 8"/>
          <p:cNvSpPr>
            <a:spLocks noChangeArrowheads="1"/>
          </p:cNvSpPr>
          <p:nvPr/>
        </p:nvSpPr>
        <p:spPr bwMode="auto">
          <a:xfrm>
            <a:off x="179388" y="4007160"/>
            <a:ext cx="3177477" cy="683264"/>
          </a:xfrm>
          <a:prstGeom prst="rect">
            <a:avLst/>
          </a:prstGeom>
          <a:noFill/>
          <a:ln w="9525">
            <a:noFill/>
            <a:miter lim="800000"/>
          </a:ln>
        </p:spPr>
        <p:txBody>
          <a:bodyPr wrap="square">
            <a:spAutoFit/>
          </a:bodyPr>
          <a:lstStyle/>
          <a:p>
            <a:r>
              <a:rPr lang="zh-CN" altLang="en-US" sz="3200"/>
              <a:t>条件赋值的例子</a:t>
            </a:r>
          </a:p>
        </p:txBody>
      </p:sp>
      <p:sp>
        <p:nvSpPr>
          <p:cNvPr id="12" name="矩形 1"/>
          <p:cNvSpPr>
            <a:spLocks noChangeArrowheads="1"/>
          </p:cNvSpPr>
          <p:nvPr/>
        </p:nvSpPr>
        <p:spPr bwMode="auto">
          <a:xfrm>
            <a:off x="160338" y="258763"/>
            <a:ext cx="2341432" cy="683264"/>
          </a:xfrm>
          <a:prstGeom prst="rect">
            <a:avLst/>
          </a:prstGeom>
          <a:noFill/>
          <a:ln w="9525">
            <a:noFill/>
            <a:miter lim="800000"/>
          </a:ln>
        </p:spPr>
        <p:txBody>
          <a:bodyPr wrap="square">
            <a:spAutoFit/>
          </a:bodyPr>
          <a:lstStyle/>
          <a:p>
            <a:r>
              <a:rPr lang="zh-CN" altLang="en-US" sz="3200"/>
              <a:t>赋值的例子</a:t>
            </a:r>
          </a:p>
        </p:txBody>
      </p:sp>
      <p:pic>
        <p:nvPicPr>
          <p:cNvPr id="4" name="图片 3"/>
          <p:cNvPicPr>
            <a:picLocks noChangeAspect="1"/>
          </p:cNvPicPr>
          <p:nvPr/>
        </p:nvPicPr>
        <p:blipFill>
          <a:blip r:embed="rId3"/>
          <a:stretch>
            <a:fillRect/>
          </a:stretch>
        </p:blipFill>
        <p:spPr>
          <a:xfrm>
            <a:off x="2771800" y="349560"/>
            <a:ext cx="4162425" cy="36576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矩形 1"/>
          <p:cNvSpPr>
            <a:spLocks noChangeArrowheads="1"/>
          </p:cNvSpPr>
          <p:nvPr/>
        </p:nvSpPr>
        <p:spPr bwMode="auto">
          <a:xfrm>
            <a:off x="179388" y="201613"/>
            <a:ext cx="4013200" cy="609600"/>
          </a:xfrm>
          <a:prstGeom prst="rect">
            <a:avLst/>
          </a:prstGeom>
          <a:noFill/>
          <a:ln w="9525">
            <a:noFill/>
            <a:miter lim="800000"/>
          </a:ln>
        </p:spPr>
        <p:txBody>
          <a:bodyPr>
            <a:spAutoFit/>
          </a:bodyPr>
          <a:lstStyle/>
          <a:p>
            <a:r>
              <a:rPr lang="zh-CN" altLang="en-US" sz="3200"/>
              <a:t>链式赋值的例子</a:t>
            </a:r>
          </a:p>
        </p:txBody>
      </p:sp>
      <p:sp>
        <p:nvSpPr>
          <p:cNvPr id="41988" name="矩形 3"/>
          <p:cNvSpPr>
            <a:spLocks noChangeArrowheads="1"/>
          </p:cNvSpPr>
          <p:nvPr/>
        </p:nvSpPr>
        <p:spPr bwMode="auto">
          <a:xfrm>
            <a:off x="158682" y="3584892"/>
            <a:ext cx="4013200" cy="609600"/>
          </a:xfrm>
          <a:prstGeom prst="rect">
            <a:avLst/>
          </a:prstGeom>
          <a:noFill/>
          <a:ln w="9525">
            <a:noFill/>
            <a:miter lim="800000"/>
          </a:ln>
        </p:spPr>
        <p:txBody>
          <a:bodyPr>
            <a:spAutoFit/>
          </a:bodyPr>
          <a:lstStyle/>
          <a:p>
            <a:r>
              <a:rPr lang="zh-CN" altLang="en-US" sz="3200"/>
              <a:t>同时赋值的例子</a:t>
            </a:r>
          </a:p>
        </p:txBody>
      </p:sp>
      <p:sp>
        <p:nvSpPr>
          <p:cNvPr id="41989" name="矩形 4"/>
          <p:cNvSpPr>
            <a:spLocks noChangeArrowheads="1"/>
          </p:cNvSpPr>
          <p:nvPr/>
        </p:nvSpPr>
        <p:spPr bwMode="auto">
          <a:xfrm>
            <a:off x="3390773" y="2938473"/>
            <a:ext cx="4013200" cy="535531"/>
          </a:xfrm>
          <a:prstGeom prst="rect">
            <a:avLst/>
          </a:prstGeom>
          <a:noFill/>
          <a:ln w="9525">
            <a:noFill/>
            <a:miter lim="800000"/>
          </a:ln>
        </p:spPr>
        <p:txBody>
          <a:bodyPr>
            <a:spAutoFit/>
          </a:bodyPr>
          <a:lstStyle/>
          <a:p>
            <a:r>
              <a:rPr lang="zh-CN" altLang="en-US" sz="2400" smtClean="0"/>
              <a:t>赋值</a:t>
            </a:r>
            <a:r>
              <a:rPr lang="zh-CN" altLang="en-US" sz="2400"/>
              <a:t>是</a:t>
            </a:r>
            <a:r>
              <a:rPr lang="zh-CN" altLang="en-US" sz="2400" smtClean="0"/>
              <a:t>从右向左顺序</a:t>
            </a:r>
            <a:r>
              <a:rPr lang="zh-CN" altLang="en-US" sz="2400"/>
              <a:t>完成的</a:t>
            </a:r>
          </a:p>
        </p:txBody>
      </p:sp>
      <p:sp>
        <p:nvSpPr>
          <p:cNvPr id="41991" name="矩形 6"/>
          <p:cNvSpPr>
            <a:spLocks noChangeArrowheads="1"/>
          </p:cNvSpPr>
          <p:nvPr/>
        </p:nvSpPr>
        <p:spPr bwMode="auto">
          <a:xfrm>
            <a:off x="3390773" y="6136238"/>
            <a:ext cx="3779837" cy="535531"/>
          </a:xfrm>
          <a:prstGeom prst="rect">
            <a:avLst/>
          </a:prstGeom>
          <a:noFill/>
          <a:ln w="9525">
            <a:noFill/>
            <a:miter lim="800000"/>
          </a:ln>
        </p:spPr>
        <p:txBody>
          <a:bodyPr>
            <a:spAutoFit/>
          </a:bodyPr>
          <a:lstStyle/>
          <a:p>
            <a:r>
              <a:rPr lang="zh-CN" altLang="en-US" sz="2400" smtClean="0"/>
              <a:t>赋值</a:t>
            </a:r>
            <a:r>
              <a:rPr lang="zh-CN" altLang="en-US" sz="2400"/>
              <a:t>是各自独立完成的</a:t>
            </a:r>
          </a:p>
        </p:txBody>
      </p:sp>
      <p:pic>
        <p:nvPicPr>
          <p:cNvPr id="2" name="图片 1"/>
          <p:cNvPicPr>
            <a:picLocks noChangeAspect="1"/>
          </p:cNvPicPr>
          <p:nvPr/>
        </p:nvPicPr>
        <p:blipFill>
          <a:blip r:embed="rId2"/>
          <a:stretch>
            <a:fillRect/>
          </a:stretch>
        </p:blipFill>
        <p:spPr>
          <a:xfrm>
            <a:off x="3394347" y="273545"/>
            <a:ext cx="3346889" cy="2480380"/>
          </a:xfrm>
          <a:prstGeom prst="rect">
            <a:avLst/>
          </a:prstGeom>
        </p:spPr>
      </p:pic>
      <p:pic>
        <p:nvPicPr>
          <p:cNvPr id="3" name="图片 2"/>
          <p:cNvPicPr>
            <a:picLocks noChangeAspect="1"/>
          </p:cNvPicPr>
          <p:nvPr/>
        </p:nvPicPr>
        <p:blipFill>
          <a:blip r:embed="rId3"/>
          <a:stretch>
            <a:fillRect/>
          </a:stretch>
        </p:blipFill>
        <p:spPr>
          <a:xfrm>
            <a:off x="3408628" y="3744035"/>
            <a:ext cx="3212986" cy="225025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161510" y="323655"/>
            <a:ext cx="3786614" cy="732893"/>
          </a:xfrm>
          <a:prstGeom prst="rect">
            <a:avLst/>
          </a:prstGeom>
        </p:spPr>
        <p:txBody>
          <a:bodyPr wrap="none">
            <a:spAutoFit/>
          </a:bodyPr>
          <a:lstStyle/>
          <a:p>
            <a:pPr>
              <a:defRPr/>
            </a:pPr>
            <a:r>
              <a:rPr lang="zh-CN" altLang="en-US" dirty="0">
                <a:effectLst>
                  <a:outerShdw blurRad="38100" dist="38100" dir="2700000" algn="tl">
                    <a:srgbClr val="000000">
                      <a:alpha val="43137"/>
                    </a:srgbClr>
                  </a:outerShdw>
                </a:effectLst>
              </a:rPr>
              <a:t>赋值</a:t>
            </a:r>
            <a:r>
              <a:rPr lang="zh-CN" altLang="en-US">
                <a:effectLst>
                  <a:outerShdw blurRad="38100" dist="38100" dir="2700000" algn="tl">
                    <a:srgbClr val="000000">
                      <a:alpha val="43137"/>
                    </a:srgbClr>
                  </a:outerShdw>
                </a:effectLst>
              </a:rPr>
              <a:t>与</a:t>
            </a:r>
            <a:r>
              <a:rPr lang="zh-CN" altLang="en-US" smtClean="0">
                <a:effectLst>
                  <a:outerShdw blurRad="38100" dist="38100" dir="2700000" algn="tl">
                    <a:srgbClr val="000000">
                      <a:alpha val="43137"/>
                    </a:srgbClr>
                  </a:outerShdw>
                </a:effectLst>
              </a:rPr>
              <a:t>拷贝</a:t>
            </a:r>
            <a:r>
              <a:rPr lang="en-US" altLang="zh-CN" smtClean="0">
                <a:effectLst>
                  <a:outerShdw blurRad="38100" dist="38100" dir="2700000" algn="tl">
                    <a:srgbClr val="000000">
                      <a:alpha val="43137"/>
                    </a:srgbClr>
                  </a:outerShdw>
                </a:effectLst>
              </a:rPr>
              <a:t>–</a:t>
            </a:r>
            <a:r>
              <a:rPr lang="zh-CN" altLang="en-US" smtClean="0">
                <a:effectLst>
                  <a:outerShdw blurRad="38100" dist="38100" dir="2700000" algn="tl">
                    <a:srgbClr val="000000">
                      <a:alpha val="43137"/>
                    </a:srgbClr>
                  </a:outerShdw>
                </a:effectLst>
              </a:rPr>
              <a:t>续</a:t>
            </a:r>
            <a:endParaRPr lang="zh-CN" altLang="en-US" dirty="0">
              <a:effectLst>
                <a:outerShdw blurRad="38100" dist="38100" dir="2700000" algn="tl">
                  <a:srgbClr val="000000">
                    <a:alpha val="43137"/>
                  </a:srgbClr>
                </a:outerShdw>
              </a:effectLst>
            </a:endParaRPr>
          </a:p>
        </p:txBody>
      </p:sp>
      <p:sp>
        <p:nvSpPr>
          <p:cNvPr id="38915" name="矩形 2"/>
          <p:cNvSpPr>
            <a:spLocks noChangeArrowheads="1"/>
          </p:cNvSpPr>
          <p:nvPr/>
        </p:nvSpPr>
        <p:spPr bwMode="auto">
          <a:xfrm>
            <a:off x="0" y="1192213"/>
            <a:ext cx="9144000" cy="2456057"/>
          </a:xfrm>
          <a:prstGeom prst="rect">
            <a:avLst/>
          </a:prstGeom>
          <a:noFill/>
          <a:ln w="9525">
            <a:noFill/>
            <a:miter lim="800000"/>
          </a:ln>
        </p:spPr>
        <p:txBody>
          <a:bodyPr>
            <a:spAutoFit/>
          </a:bodyPr>
          <a:lstStyle/>
          <a:p>
            <a:pPr marL="457200" indent="-457200">
              <a:buSzPct val="90000"/>
              <a:buFont typeface="Wingdings" panose="05000000000000000000" pitchFamily="2" charset="2"/>
              <a:buChar char="Ø"/>
            </a:pPr>
            <a:r>
              <a:rPr lang="zh-CN" altLang="en-US" sz="3200" smtClean="0">
                <a:latin typeface="Times New Roman" panose="02020603050405020304" pitchFamily="18" charset="0"/>
                <a:cs typeface="Times New Roman" panose="02020603050405020304" pitchFamily="18" charset="0"/>
              </a:rPr>
              <a:t>浅</a:t>
            </a:r>
            <a:r>
              <a:rPr lang="zh-CN" altLang="en-US" sz="3200">
                <a:latin typeface="Times New Roman" panose="02020603050405020304" pitchFamily="18" charset="0"/>
                <a:cs typeface="Times New Roman" panose="02020603050405020304" pitchFamily="18" charset="0"/>
              </a:rPr>
              <a:t>拷贝之所以称为浅拷贝，是它仅仅只拷贝了一层</a:t>
            </a:r>
          </a:p>
          <a:p>
            <a:pPr marL="457200" indent="-457200">
              <a:buSzPct val="90000"/>
              <a:buFont typeface="Wingdings" panose="05000000000000000000" pitchFamily="2" charset="2"/>
              <a:buChar char="Ø"/>
            </a:pPr>
            <a:r>
              <a:rPr lang="zh-CN" altLang="en-US" sz="3200">
                <a:latin typeface="Times New Roman" panose="02020603050405020304" pitchFamily="18" charset="0"/>
                <a:cs typeface="Times New Roman" panose="02020603050405020304" pitchFamily="18" charset="0"/>
              </a:rPr>
              <a:t>深拷贝拷贝了对象的所有元素，包括多层嵌套的元素</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专业型模板">
  <a:themeElements>
    <a:clrScheme name="专业型模板 1">
      <a:dk1>
        <a:srgbClr val="000000"/>
      </a:dk1>
      <a:lt1>
        <a:srgbClr val="FFFFFF"/>
      </a:lt1>
      <a:dk2>
        <a:srgbClr val="000000"/>
      </a:dk2>
      <a:lt2>
        <a:srgbClr val="B2B2B2"/>
      </a:lt2>
      <a:accent1>
        <a:srgbClr val="6600FF"/>
      </a:accent1>
      <a:accent2>
        <a:srgbClr val="CC00FF"/>
      </a:accent2>
      <a:accent3>
        <a:srgbClr val="FFFFFF"/>
      </a:accent3>
      <a:accent4>
        <a:srgbClr val="000000"/>
      </a:accent4>
      <a:accent5>
        <a:srgbClr val="B8AAFF"/>
      </a:accent5>
      <a:accent6>
        <a:srgbClr val="B900E7"/>
      </a:accent6>
      <a:hlink>
        <a:srgbClr val="00CC99"/>
      </a:hlink>
      <a:folHlink>
        <a:srgbClr val="0099CC"/>
      </a:folHlink>
    </a:clrScheme>
    <a:fontScheme name="专业型模板">
      <a:majorFont>
        <a:latin typeface="VW媩$婫`婡p瑙"/>
        <a:ea typeface="宋体"/>
        <a:cs typeface=""/>
      </a:majorFont>
      <a:minorFont>
        <a:latin typeface="VW媩$婫`婡p瑙"/>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112947" tIns="56473" rIns="112947" bIns="56473" numCol="1" anchor="t" anchorCtr="0" compatLnSpc="1">
        <a:spAutoFit/>
      </a:bodyPr>
      <a:lstStyle>
        <a:defPPr marL="0" marR="0" indent="0" algn="l" defTabSz="914400" rtl="0" eaLnBrk="0" fontAlgn="base" latinLnBrk="0" hangingPunct="0">
          <a:lnSpc>
            <a:spcPct val="120000"/>
          </a:lnSpc>
          <a:spcBef>
            <a:spcPct val="0"/>
          </a:spcBef>
          <a:spcAft>
            <a:spcPct val="0"/>
          </a:spcAft>
          <a:buClrTx/>
          <a:buSzTx/>
          <a:buFontTx/>
          <a:buNone/>
          <a:defRPr kumimoji="0" lang="en-US" sz="4000" b="1" i="0" u="none" strike="noStrike" cap="none" normalizeH="0" baseline="0" smtClean="0">
            <a:ln>
              <a:noFill/>
            </a:ln>
            <a:solidFill>
              <a:schemeClr val="tx1"/>
            </a:solidFill>
            <a:effectLst/>
            <a:latin typeface="楷体_GB2312" pitchFamily="49" charset="-122"/>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112947" tIns="56473" rIns="112947" bIns="56473" numCol="1" anchor="t" anchorCtr="0" compatLnSpc="1">
        <a:spAutoFit/>
      </a:bodyPr>
      <a:lstStyle>
        <a:defPPr marL="0" marR="0" indent="0" algn="l" defTabSz="914400" rtl="0" eaLnBrk="0" fontAlgn="base" latinLnBrk="0" hangingPunct="0">
          <a:lnSpc>
            <a:spcPct val="120000"/>
          </a:lnSpc>
          <a:spcBef>
            <a:spcPct val="0"/>
          </a:spcBef>
          <a:spcAft>
            <a:spcPct val="0"/>
          </a:spcAft>
          <a:buClrTx/>
          <a:buSzTx/>
          <a:buFontTx/>
          <a:buNone/>
          <a:defRPr kumimoji="0" lang="en-US" sz="4000" b="1" i="0" u="none" strike="noStrike" cap="none" normalizeH="0" baseline="0" smtClean="0">
            <a:ln>
              <a:noFill/>
            </a:ln>
            <a:solidFill>
              <a:schemeClr val="tx1"/>
            </a:solidFill>
            <a:effectLst/>
            <a:latin typeface="楷体_GB2312" pitchFamily="49" charset="-122"/>
            <a:ea typeface="楷体_GB2312" pitchFamily="49" charset="-122"/>
          </a:defRPr>
        </a:defPPr>
      </a:lstStyle>
    </a:lnDef>
  </a:objectDefaults>
  <a:extraClrSchemeLst>
    <a:extraClrScheme>
      <a:clrScheme name="专业型模板 1">
        <a:dk1>
          <a:srgbClr val="000000"/>
        </a:dk1>
        <a:lt1>
          <a:srgbClr val="FFFFFF"/>
        </a:lt1>
        <a:dk2>
          <a:srgbClr val="000000"/>
        </a:dk2>
        <a:lt2>
          <a:srgbClr val="B2B2B2"/>
        </a:lt2>
        <a:accent1>
          <a:srgbClr val="6600FF"/>
        </a:accent1>
        <a:accent2>
          <a:srgbClr val="CC00FF"/>
        </a:accent2>
        <a:accent3>
          <a:srgbClr val="FFFFFF"/>
        </a:accent3>
        <a:accent4>
          <a:srgbClr val="000000"/>
        </a:accent4>
        <a:accent5>
          <a:srgbClr val="B8A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专业型模板 2">
        <a:dk1>
          <a:srgbClr val="000000"/>
        </a:dk1>
        <a:lt1>
          <a:srgbClr val="FFFFFF"/>
        </a:lt1>
        <a:dk2>
          <a:srgbClr val="000000"/>
        </a:dk2>
        <a:lt2>
          <a:srgbClr val="B2B2B2"/>
        </a:lt2>
        <a:accent1>
          <a:srgbClr val="99CCFF"/>
        </a:accent1>
        <a:accent2>
          <a:srgbClr val="CCCCFF"/>
        </a:accent2>
        <a:accent3>
          <a:srgbClr val="FFFFFF"/>
        </a:accent3>
        <a:accent4>
          <a:srgbClr val="000000"/>
        </a:accent4>
        <a:accent5>
          <a:srgbClr val="CAE2FF"/>
        </a:accent5>
        <a:accent6>
          <a:srgbClr val="B9B9E7"/>
        </a:accent6>
        <a:hlink>
          <a:srgbClr val="FF99CC"/>
        </a:hlink>
        <a:folHlink>
          <a:srgbClr val="CBCBCB"/>
        </a:folHlink>
      </a:clrScheme>
      <a:clrMap bg1="lt1" tx1="dk1" bg2="lt2" tx2="dk2" accent1="accent1" accent2="accent2" accent3="accent3" accent4="accent4" accent5="accent5" accent6="accent6" hlink="hlink" folHlink="folHlink"/>
    </a:extraClrScheme>
    <a:extraClrScheme>
      <a:clrScheme name="专业型模板 3">
        <a:dk1>
          <a:srgbClr val="000000"/>
        </a:dk1>
        <a:lt1>
          <a:srgbClr val="FFFFFF"/>
        </a:lt1>
        <a:dk2>
          <a:srgbClr val="000000"/>
        </a:dk2>
        <a:lt2>
          <a:srgbClr val="B2B2B2"/>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
      <a:clrScheme name="专业型模板 4">
        <a:dk1>
          <a:srgbClr val="000000"/>
        </a:dk1>
        <a:lt1>
          <a:srgbClr val="FFFFFF"/>
        </a:lt1>
        <a:dk2>
          <a:srgbClr val="000000"/>
        </a:dk2>
        <a:lt2>
          <a:srgbClr val="B2B2B2"/>
        </a:lt2>
        <a:accent1>
          <a:srgbClr val="FF0033"/>
        </a:accent1>
        <a:accent2>
          <a:srgbClr val="CC6600"/>
        </a:accent2>
        <a:accent3>
          <a:srgbClr val="FFFFFF"/>
        </a:accent3>
        <a:accent4>
          <a:srgbClr val="000000"/>
        </a:accent4>
        <a:accent5>
          <a:srgbClr val="FFAAAD"/>
        </a:accent5>
        <a:accent6>
          <a:srgbClr val="B95C00"/>
        </a:accent6>
        <a:hlink>
          <a:srgbClr val="999933"/>
        </a:hlink>
        <a:folHlink>
          <a:srgbClr val="A50021"/>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1_专业型模板 1">
    <a:dk1>
      <a:srgbClr val="000000"/>
    </a:dk1>
    <a:lt1>
      <a:srgbClr val="FFFFFF"/>
    </a:lt1>
    <a:dk2>
      <a:srgbClr val="000000"/>
    </a:dk2>
    <a:lt2>
      <a:srgbClr val="B2B2B2"/>
    </a:lt2>
    <a:accent1>
      <a:srgbClr val="6600FF"/>
    </a:accent1>
    <a:accent2>
      <a:srgbClr val="CC00FF"/>
    </a:accent2>
    <a:accent3>
      <a:srgbClr val="FFFFFF"/>
    </a:accent3>
    <a:accent4>
      <a:srgbClr val="000000"/>
    </a:accent4>
    <a:accent5>
      <a:srgbClr val="B8AAFF"/>
    </a:accent5>
    <a:accent6>
      <a:srgbClr val="B900E7"/>
    </a:accent6>
    <a:hlink>
      <a:srgbClr val="00CC99"/>
    </a:hlink>
    <a:folHlink>
      <a:srgbClr val="0099CC"/>
    </a:folHlink>
  </a:clrScheme>
</a:themeOverride>
</file>

<file path=docProps/app.xml><?xml version="1.0" encoding="utf-8"?>
<Properties xmlns="http://schemas.openxmlformats.org/officeDocument/2006/extended-properties" xmlns:vt="http://schemas.openxmlformats.org/officeDocument/2006/docPropsVTypes">
  <Template>D:\Microsoft Office\Templates\演示文稿设计\专业型模板.pot</Template>
  <TotalTime>0</TotalTime>
  <Words>2681</Words>
  <Application>Microsoft Office PowerPoint</Application>
  <PresentationFormat>全屏显示(4:3)</PresentationFormat>
  <Paragraphs>251</Paragraphs>
  <Slides>47</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47</vt:i4>
      </vt:variant>
    </vt:vector>
  </HeadingPairs>
  <TitlesOfParts>
    <vt:vector size="57" baseType="lpstr">
      <vt:lpstr>Monotype Sorts</vt:lpstr>
      <vt:lpstr>VW媩$婫`婡p瑙</vt:lpstr>
      <vt:lpstr>华文宋体</vt:lpstr>
      <vt:lpstr>楷体_GB2312</vt:lpstr>
      <vt:lpstr>隶书</vt:lpstr>
      <vt:lpstr>宋体</vt:lpstr>
      <vt:lpstr>Times New Roman</vt:lpstr>
      <vt:lpstr>Wingdings</vt:lpstr>
      <vt:lpstr>专业型模板</vt:lpstr>
      <vt:lpstr>Bitmap Image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上海电视大学</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 数据结构</dc:title>
  <dc:creator>JiangHao</dc:creator>
  <cp:lastModifiedBy>JiangHao</cp:lastModifiedBy>
  <cp:revision>794</cp:revision>
  <dcterms:created xsi:type="dcterms:W3CDTF">1998-11-11T02:43:00Z</dcterms:created>
  <dcterms:modified xsi:type="dcterms:W3CDTF">2019-09-12T13:57:09Z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ies>
</file>