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iriam Libre"/>
      <p:regular r:id="rId23"/>
      <p:bold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iriamLibre-bold.fntdata"/><Relationship Id="rId23" Type="http://schemas.openxmlformats.org/officeDocument/2006/relationships/font" Target="fonts/MiriamLibr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348cb3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348cb3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8348cb3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8348cb3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8353448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8353448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348cb3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348cb3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8348cb36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8348cb36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835344860_5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2835344860_5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3534486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83534486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1b9c3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1b9c3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81b9c35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81b9c35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1b9c35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1b9c35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81b9c35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81b9c35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81b9c35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81b9c35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81b9c35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81b9c35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81b9c3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81b9c3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8348cb3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8348cb3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Relationship Id="rId8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2743800" y="2257775"/>
            <a:ext cx="36564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80" u="sng"/>
              <a:t>Team 10</a:t>
            </a:r>
            <a:r>
              <a:rPr lang="en" sz="2680"/>
              <a:t>:</a:t>
            </a:r>
            <a:endParaRPr sz="2680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Sai Krishna - 016033758</a:t>
            </a:r>
            <a:endParaRPr sz="1915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Akshay - 015924922</a:t>
            </a:r>
            <a:endParaRPr sz="1915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Aravind - 107115098</a:t>
            </a:r>
            <a:endParaRPr sz="1915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Santhosh - 016002454</a:t>
            </a:r>
            <a:endParaRPr sz="1915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Varun - 016029975</a:t>
            </a:r>
            <a:endParaRPr sz="1915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Harshini- 016005912</a:t>
            </a:r>
            <a:endParaRPr sz="1915"/>
          </a:p>
          <a:p>
            <a:pPr indent="-3502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15"/>
              <a:buAutoNum type="arabicPeriod"/>
            </a:pPr>
            <a:r>
              <a:rPr lang="en" sz="1915"/>
              <a:t>Abhiram - 015962128</a:t>
            </a:r>
            <a:endParaRPr sz="1915"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425" y="949325"/>
            <a:ext cx="5961425" cy="11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24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comparison of services with different deployment configurations with Load Balancers</a:t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00" y="1152475"/>
            <a:ext cx="63570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27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88" y="1152463"/>
            <a:ext cx="6715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13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458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13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10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comparison of services with different deployment configurations with Load Balancers</a:t>
            </a:r>
            <a:endParaRPr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9872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idx="4294967295"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14062" l="0" r="0" t="-2960"/>
          <a:stretch/>
        </p:blipFill>
        <p:spPr>
          <a:xfrm>
            <a:off x="300403" y="2049932"/>
            <a:ext cx="1077300" cy="112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219604" y="3281677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Sai Krishna Kaaja</a:t>
            </a:r>
            <a:b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288" y="1990200"/>
            <a:ext cx="1212900" cy="1163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3778" y="1990827"/>
            <a:ext cx="1167528" cy="119895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 rotWithShape="1">
          <a:blip r:embed="rId6">
            <a:alphaModFix/>
          </a:blip>
          <a:srcRect b="0" l="1286" r="1276" t="0"/>
          <a:stretch/>
        </p:blipFill>
        <p:spPr>
          <a:xfrm>
            <a:off x="3942882" y="1990884"/>
            <a:ext cx="1212900" cy="1246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7347" y="1969057"/>
            <a:ext cx="1212908" cy="122729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99398" y="2014383"/>
            <a:ext cx="1212908" cy="124692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 rotWithShape="1">
          <a:blip r:embed="rId9">
            <a:alphaModFix/>
          </a:blip>
          <a:srcRect b="0" l="5377" r="5377" t="0"/>
          <a:stretch/>
        </p:blipFill>
        <p:spPr>
          <a:xfrm>
            <a:off x="7781449" y="1990827"/>
            <a:ext cx="1112828" cy="1246924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9" name="Google Shape;229;p40"/>
          <p:cNvSpPr txBox="1"/>
          <p:nvPr/>
        </p:nvSpPr>
        <p:spPr>
          <a:xfrm>
            <a:off x="1458761" y="3287259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Akshay Madiwalar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2616909" y="3281677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Aravind Thonupunuri</a:t>
            </a:r>
            <a:b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3899837" y="3288527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Santhosh Bodla</a:t>
            </a:r>
            <a:b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5147327" y="3293979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Varun Reddy Yedulla</a:t>
            </a:r>
            <a:b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6430255" y="3288527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Harshini Kosuri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7677745" y="3288527"/>
            <a:ext cx="1212908" cy="170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Abhiram Yenugadhati</a:t>
            </a:r>
            <a:b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/>
        </p:nvSpPr>
        <p:spPr>
          <a:xfrm>
            <a:off x="1993450" y="2017650"/>
            <a:ext cx="494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THANK YOU!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45875" y="-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for MySQL Tables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2" y="377825"/>
            <a:ext cx="8714231" cy="463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for MongoDB Tables (Cont)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00" y="1198175"/>
            <a:ext cx="6331125" cy="34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3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Design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625"/>
            <a:ext cx="8855000" cy="46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54525"/>
            <a:ext cx="8520600" cy="1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 Analysis for 100 concurrent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63" y="725675"/>
            <a:ext cx="73247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154100" y="258775"/>
            <a:ext cx="852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 for 200 concurrent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 flipH="1">
            <a:off x="-1274975" y="1143925"/>
            <a:ext cx="28500" cy="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625" y="893300"/>
            <a:ext cx="6682849" cy="41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Analysis for 300 concurrent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00" y="1087125"/>
            <a:ext cx="6975150" cy="39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Analysis for 400 concurrent users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-9760375" y="55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50" y="1017725"/>
            <a:ext cx="6895024" cy="41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Analysis for 500 concurrent users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-8972375" y="44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38" y="1017725"/>
            <a:ext cx="6800325" cy="40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