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6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613-C2CB-4EE8-9EED-4A1F8A07E28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C234422-5480-4354-A3D4-E3204435E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84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613-C2CB-4EE8-9EED-4A1F8A07E28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234422-5480-4354-A3D4-E3204435E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48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613-C2CB-4EE8-9EED-4A1F8A07E28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234422-5480-4354-A3D4-E3204435EBE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5324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613-C2CB-4EE8-9EED-4A1F8A07E28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234422-5480-4354-A3D4-E3204435E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754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613-C2CB-4EE8-9EED-4A1F8A07E28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234422-5480-4354-A3D4-E3204435EBE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6035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613-C2CB-4EE8-9EED-4A1F8A07E28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234422-5480-4354-A3D4-E3204435E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833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613-C2CB-4EE8-9EED-4A1F8A07E28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4422-5480-4354-A3D4-E3204435E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41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613-C2CB-4EE8-9EED-4A1F8A07E28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4422-5480-4354-A3D4-E3204435E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44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613-C2CB-4EE8-9EED-4A1F8A07E28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4422-5480-4354-A3D4-E3204435E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76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613-C2CB-4EE8-9EED-4A1F8A07E28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234422-5480-4354-A3D4-E3204435E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74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613-C2CB-4EE8-9EED-4A1F8A07E28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C234422-5480-4354-A3D4-E3204435E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37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613-C2CB-4EE8-9EED-4A1F8A07E28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C234422-5480-4354-A3D4-E3204435E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12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613-C2CB-4EE8-9EED-4A1F8A07E28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4422-5480-4354-A3D4-E3204435E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0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613-C2CB-4EE8-9EED-4A1F8A07E28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4422-5480-4354-A3D4-E3204435E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31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613-C2CB-4EE8-9EED-4A1F8A07E28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4422-5480-4354-A3D4-E3204435E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76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613-C2CB-4EE8-9EED-4A1F8A07E28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234422-5480-4354-A3D4-E3204435E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90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3E613-C2CB-4EE8-9EED-4A1F8A07E28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C234422-5480-4354-A3D4-E3204435E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04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7A0F-44CB-9847-EEA1-E695CCD62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104"/>
            <a:ext cx="9144000" cy="2387600"/>
          </a:xfrm>
        </p:spPr>
        <p:txBody>
          <a:bodyPr>
            <a:normAutofit/>
          </a:bodyPr>
          <a:lstStyle/>
          <a:p>
            <a:r>
              <a:rPr lang="en-IN" sz="4000" b="1" dirty="0"/>
              <a:t>ABSTRACTIVE SUMMARISATION OF TWEETS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6B270-BD66-F06E-7392-20E2313985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HARDEEP SINGH ARORA – MT2022047</a:t>
            </a:r>
          </a:p>
        </p:txBody>
      </p:sp>
    </p:spTree>
    <p:extLst>
      <p:ext uri="{BB962C8B-B14F-4D97-AF65-F5344CB8AC3E}">
        <p14:creationId xmlns:p14="http://schemas.microsoft.com/office/powerpoint/2010/main" val="48100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F1DF-5007-0673-5E09-901128AA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EVALUATION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F6DE90-C9E4-AFBB-2DD9-F38595486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378" y="2581033"/>
            <a:ext cx="4051402" cy="8479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65E9BA-2107-5572-86A4-269FFF5B0B31}"/>
              </a:ext>
            </a:extLst>
          </p:cNvPr>
          <p:cNvSpPr txBox="1"/>
          <p:nvPr/>
        </p:nvSpPr>
        <p:spPr>
          <a:xfrm>
            <a:off x="1981199" y="2115670"/>
            <a:ext cx="194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Before Fine-Tuning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2E6011-7AF5-1AE2-DA43-09D3D4B1F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81818"/>
            <a:ext cx="4867467" cy="12440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C31ADE-ADE6-83C0-7570-1573A8954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799" y="4733366"/>
            <a:ext cx="4771668" cy="9946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C8CADC-DB35-5DFB-4009-17B6E033682E}"/>
              </a:ext>
            </a:extLst>
          </p:cNvPr>
          <p:cNvSpPr txBox="1"/>
          <p:nvPr/>
        </p:nvSpPr>
        <p:spPr>
          <a:xfrm>
            <a:off x="7258518" y="2012486"/>
            <a:ext cx="2952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After Fine-Tuning (10 epochs)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9052C9-F49A-7CD6-0A2F-5564360DAF30}"/>
              </a:ext>
            </a:extLst>
          </p:cNvPr>
          <p:cNvSpPr txBox="1"/>
          <p:nvPr/>
        </p:nvSpPr>
        <p:spPr>
          <a:xfrm>
            <a:off x="7258518" y="4132363"/>
            <a:ext cx="2952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After Fine-Tuning (20 epochs)</a:t>
            </a:r>
          </a:p>
        </p:txBody>
      </p:sp>
    </p:spTree>
    <p:extLst>
      <p:ext uri="{BB962C8B-B14F-4D97-AF65-F5344CB8AC3E}">
        <p14:creationId xmlns:p14="http://schemas.microsoft.com/office/powerpoint/2010/main" val="256081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4CB3-82A8-E53F-3E9A-81738EA5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639F1-E2B1-15D5-2CF7-806F1B5E2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Acquisition </a:t>
            </a:r>
          </a:p>
          <a:p>
            <a:r>
              <a:rPr lang="en-IN" dirty="0"/>
              <a:t>Pre-Processing</a:t>
            </a:r>
          </a:p>
          <a:p>
            <a:r>
              <a:rPr lang="en-IN" dirty="0"/>
              <a:t>Data Preparation</a:t>
            </a:r>
          </a:p>
          <a:p>
            <a:r>
              <a:rPr lang="en-IN" dirty="0"/>
              <a:t>Dataset</a:t>
            </a:r>
          </a:p>
          <a:p>
            <a:r>
              <a:rPr lang="en-IN" dirty="0"/>
              <a:t>Finetuning Pre-trained model</a:t>
            </a:r>
          </a:p>
          <a:p>
            <a:r>
              <a:rPr lang="en-IN" dirty="0"/>
              <a:t>Evaluation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90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1095-42D1-2CFD-3FD7-45348B2A3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ACQUISITION</a:t>
            </a:r>
            <a:r>
              <a:rPr lang="en-IN" dirty="0"/>
              <a:t> 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079F5E-949C-4ED7-7C2E-0CF2B27C9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scraping using </a:t>
            </a:r>
            <a:r>
              <a:rPr lang="en-IN" dirty="0" err="1"/>
              <a:t>Snscraper</a:t>
            </a:r>
            <a:endParaRPr lang="en-IN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1593224-2F19-4B38-E5BC-5581F9A52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305" y="2904564"/>
            <a:ext cx="6569204" cy="256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5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9F19-0DF5-C427-7876-7774706D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PRE-PROCESSING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EC8308-DDFB-CA8D-7924-E565438DA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247" y="2005151"/>
            <a:ext cx="8451312" cy="3490262"/>
          </a:xfrm>
        </p:spPr>
      </p:pic>
    </p:spTree>
    <p:extLst>
      <p:ext uri="{BB962C8B-B14F-4D97-AF65-F5344CB8AC3E}">
        <p14:creationId xmlns:p14="http://schemas.microsoft.com/office/powerpoint/2010/main" val="174681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9F19-0DF5-C427-7876-7774706D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PRE-PROCESSING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4C58DF-5D5D-92A5-1AE4-A27AAE7E6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6642" y="1690687"/>
            <a:ext cx="3997170" cy="4734923"/>
          </a:xfrm>
        </p:spPr>
      </p:pic>
    </p:spTree>
    <p:extLst>
      <p:ext uri="{BB962C8B-B14F-4D97-AF65-F5344CB8AC3E}">
        <p14:creationId xmlns:p14="http://schemas.microsoft.com/office/powerpoint/2010/main" val="951657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9F19-0DF5-C427-7876-7774706D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PREPARATION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15768-963F-153D-DCE6-262BD3FE1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Generating summary using Chat-GPT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874631-928E-331A-C270-C7DD6C092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717" y="3271574"/>
            <a:ext cx="5372566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C39D-FBF4-4A9C-8B67-D13B3329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36E09-20BF-D655-C343-83681D1B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332" y="1950739"/>
            <a:ext cx="2475233" cy="559379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Prepared dataset:-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E12A99-02C9-2DDA-3CA0-C96D52001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271" y="1386024"/>
            <a:ext cx="6773996" cy="35804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D87FBC-4E7B-33BC-8E8A-92290A36ED9A}"/>
              </a:ext>
            </a:extLst>
          </p:cNvPr>
          <p:cNvSpPr txBox="1"/>
          <p:nvPr/>
        </p:nvSpPr>
        <p:spPr>
          <a:xfrm>
            <a:off x="1191332" y="2782669"/>
            <a:ext cx="19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X:- Source text</a:t>
            </a:r>
          </a:p>
          <a:p>
            <a:r>
              <a:rPr lang="en-IN" b="1" dirty="0"/>
              <a:t>Y:- summary</a:t>
            </a:r>
          </a:p>
        </p:txBody>
      </p:sp>
    </p:spTree>
    <p:extLst>
      <p:ext uri="{BB962C8B-B14F-4D97-AF65-F5344CB8AC3E}">
        <p14:creationId xmlns:p14="http://schemas.microsoft.com/office/powerpoint/2010/main" val="100649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A9DF-A3EA-D4A0-438E-FF4241BF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EEC1-BA51-7579-CAC5-DA5E79F89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07" y="1792942"/>
            <a:ext cx="8915400" cy="3777622"/>
          </a:xfrm>
        </p:spPr>
        <p:txBody>
          <a:bodyPr/>
          <a:lstStyle/>
          <a:p>
            <a:r>
              <a:rPr lang="en-IN" dirty="0"/>
              <a:t>Group of 10 tweets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Summary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5C447-8D0D-8807-5EA1-6616D1251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00" y="2212697"/>
            <a:ext cx="10295512" cy="1722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9E3811-2733-F6FE-2CF7-F8C4D6498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099" y="4810402"/>
            <a:ext cx="10295512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8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92DF-41B1-A7F0-7168-11EC669B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FINE TUNING PEGASUS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6B3BE-C51F-8CEC-D7DF-53E5FB92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Model used:- google/</a:t>
            </a:r>
            <a:r>
              <a:rPr lang="en-IN" dirty="0" err="1"/>
              <a:t>pegasus-cnn_dailymail</a:t>
            </a:r>
            <a:r>
              <a:rPr lang="en-IN" dirty="0"/>
              <a:t> (transformer based model)</a:t>
            </a:r>
          </a:p>
          <a:p>
            <a:r>
              <a:rPr lang="en-IN" dirty="0"/>
              <a:t>The dataset of 1041 rows with text and their summary was split into training and test (10%).</a:t>
            </a:r>
          </a:p>
          <a:p>
            <a:r>
              <a:rPr lang="en-IN" dirty="0"/>
              <a:t>Trained the model on the training set (936 rows) for 10 epochs and 20 epochs.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86060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635</TotalTime>
  <Words>122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ABSTRACTIVE SUMMARISATION OF TWEETS</vt:lpstr>
      <vt:lpstr>CONTENTS:</vt:lpstr>
      <vt:lpstr>DATA ACQUISITION  </vt:lpstr>
      <vt:lpstr>PRE-PROCESSING</vt:lpstr>
      <vt:lpstr>PRE-PROCESSING</vt:lpstr>
      <vt:lpstr>DATA PREPARATION </vt:lpstr>
      <vt:lpstr>DATASET</vt:lpstr>
      <vt:lpstr>DATASET</vt:lpstr>
      <vt:lpstr>FINE TUNING PEGASUS MODEL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ABSTRACTIVE SUMMARISATION OF TWEETS</dc:title>
  <dc:creator>Hardeep Singh</dc:creator>
  <cp:lastModifiedBy>Hardeep Singh</cp:lastModifiedBy>
  <cp:revision>5</cp:revision>
  <dcterms:created xsi:type="dcterms:W3CDTF">2023-05-03T20:52:07Z</dcterms:created>
  <dcterms:modified xsi:type="dcterms:W3CDTF">2023-05-04T07:45:31Z</dcterms:modified>
</cp:coreProperties>
</file>