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8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4"/>
    <p:restoredTop sz="87586"/>
  </p:normalViewPr>
  <p:slideViewPr>
    <p:cSldViewPr snapToGrid="0">
      <p:cViewPr varScale="1">
        <p:scale>
          <a:sx n="110" d="100"/>
          <a:sy n="110" d="100"/>
        </p:scale>
        <p:origin x="83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26/12/2022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E1B22-2DBE-1B42-9AD7-8EA3C1BAF1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94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26/12/2022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26/12/2022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A003-EF0F-7525-8F4C-02C1EBAC5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2144" y="2270321"/>
            <a:ext cx="6747711" cy="2084996"/>
          </a:xfrm>
        </p:spPr>
        <p:txBody>
          <a:bodyPr>
            <a:normAutofit fontScale="90000"/>
          </a:bodyPr>
          <a:lstStyle/>
          <a:p>
            <a:r>
              <a:rPr lang="en-GB" dirty="0"/>
              <a:t>British Airways Sentiment Analysis on Customers Feedback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Presented by: </a:t>
            </a:r>
            <a:r>
              <a:rPr lang="en-GB" dirty="0" err="1"/>
              <a:t>idris</a:t>
            </a:r>
            <a:r>
              <a:rPr lang="en-GB" dirty="0"/>
              <a:t> </a:t>
            </a:r>
            <a:r>
              <a:rPr lang="en-GB" dirty="0" err="1"/>
              <a:t>adebisi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23/12/2022</a:t>
            </a:r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A picture containing text&#10;&#10;Description automatically generated">
            <a:extLst>
              <a:ext uri="{FF2B5EF4-FFF2-40B4-BE49-F238E27FC236}">
                <a16:creationId xmlns:a16="http://schemas.microsoft.com/office/drawing/2014/main" id="{2E366503-82D3-7D24-209B-F71F5317A5BA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3"/>
          <a:stretch>
            <a:fillRect/>
          </a:stretch>
        </p:blipFill>
        <p:spPr>
          <a:xfrm>
            <a:off x="91915" y="3285126"/>
            <a:ext cx="3741525" cy="1686683"/>
          </a:xfrm>
        </p:spPr>
      </p:pic>
      <p:pic>
        <p:nvPicPr>
          <p:cNvPr id="19" name="Picture 18" descr="Chart, bar chart&#10;&#10;Description automatically generated">
            <a:extLst>
              <a:ext uri="{FF2B5EF4-FFF2-40B4-BE49-F238E27FC236}">
                <a16:creationId xmlns:a16="http://schemas.microsoft.com/office/drawing/2014/main" id="{D7A81FB6-5E11-74B8-FA21-B06373770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07" y="5043929"/>
            <a:ext cx="3634656" cy="1748117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F4A77489-8E1B-6EF7-ED0E-3BBF9787A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560680"/>
            <a:ext cx="9772650" cy="45719"/>
          </a:xfrm>
        </p:spPr>
        <p:txBody>
          <a:bodyPr/>
          <a:lstStyle/>
          <a:p>
            <a:r>
              <a:rPr lang="en-GB" sz="2400" dirty="0"/>
              <a:t>Graphical representation of findings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D35DE80-357D-347D-C292-EBF796CED9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5835" y="1440620"/>
            <a:ext cx="3121777" cy="216728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D7FF98A-E311-3CED-B2D0-2B1183C7A4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8137" y="3967178"/>
            <a:ext cx="3379475" cy="2554940"/>
          </a:xfrm>
          <a:prstGeom prst="rect">
            <a:avLst/>
          </a:prstGeom>
        </p:spPr>
      </p:pic>
      <p:pic>
        <p:nvPicPr>
          <p:cNvPr id="23" name="Picture 22" descr="A close-up of a sign&#10;&#10;Description automatically generated with low confidence">
            <a:extLst>
              <a:ext uri="{FF2B5EF4-FFF2-40B4-BE49-F238E27FC236}">
                <a16:creationId xmlns:a16="http://schemas.microsoft.com/office/drawing/2014/main" id="{B6E1C468-23AF-6C0B-BD5E-C8A306D6BD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079" y="1259139"/>
            <a:ext cx="3868682" cy="18879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112039-E59E-9777-ABFA-40537B71CBDD}"/>
              </a:ext>
            </a:extLst>
          </p:cNvPr>
          <p:cNvSpPr txBox="1"/>
          <p:nvPr/>
        </p:nvSpPr>
        <p:spPr>
          <a:xfrm>
            <a:off x="8358561" y="1259139"/>
            <a:ext cx="346792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u="sng" dirty="0">
                <a:solidFill>
                  <a:schemeClr val="bg1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Findings from the Analysis</a:t>
            </a:r>
            <a:endParaRPr lang="en-GB" sz="1400" b="1" dirty="0">
              <a:solidFill>
                <a:schemeClr val="bg1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GB" sz="140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Wingdings" pitchFamily="2" charset="2"/>
              <a:buChar char="Ø"/>
            </a:pPr>
            <a:r>
              <a:rPr lang="en-GB" sz="1400" b="1" dirty="0">
                <a:solidFill>
                  <a:schemeClr val="bg1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58% of customers wouldn't recommend the flight, while 42% were glad to do so.</a:t>
            </a:r>
          </a:p>
          <a:p>
            <a:pPr marL="342900" lvl="0" indent="-342900" algn="just">
              <a:buFont typeface="Wingdings" pitchFamily="2" charset="2"/>
              <a:buChar char="Ø"/>
            </a:pPr>
            <a:r>
              <a:rPr lang="en-GB" sz="1400" b="1" dirty="0">
                <a:solidFill>
                  <a:schemeClr val="bg1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average customer rating is 10, and 22% of consumers gave a rating of one star.</a:t>
            </a:r>
          </a:p>
          <a:p>
            <a:pPr marL="342900" lvl="0" indent="-342900" algn="just">
              <a:buFont typeface="Wingdings" pitchFamily="2" charset="2"/>
              <a:buChar char="Ø"/>
            </a:pPr>
            <a:r>
              <a:rPr lang="en-GB" sz="1400" b="1" dirty="0">
                <a:solidFill>
                  <a:schemeClr val="bg1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United Kingdom (UK), which has a higher proportion of customers, has an average rating of 4 stars, followed by the United States (US), where the average rating is 3.</a:t>
            </a:r>
          </a:p>
          <a:p>
            <a:pPr marL="342900" lvl="0" indent="-342900" algn="just">
              <a:buFont typeface="Wingdings" pitchFamily="2" charset="2"/>
              <a:buChar char="Ø"/>
            </a:pPr>
            <a:r>
              <a:rPr lang="en-GB" sz="1400" b="1" dirty="0">
                <a:solidFill>
                  <a:schemeClr val="bg1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Flight, seat, crew, service, and time are the five most frequent words from reviews of consumers who gave a positive recommendation.</a:t>
            </a:r>
          </a:p>
          <a:p>
            <a:pPr marL="342900" lvl="0" indent="-342900" algn="just">
              <a:buFont typeface="Wingdings" pitchFamily="2" charset="2"/>
              <a:buChar char="Ø"/>
            </a:pPr>
            <a:r>
              <a:rPr lang="en-GB" sz="1400" b="1" dirty="0">
                <a:solidFill>
                  <a:schemeClr val="bg1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Flight, seat, service, airline, and hour are the five most frequently occurring words in evaluations from clients who offered a poor rating.</a:t>
            </a:r>
          </a:p>
          <a:p>
            <a:pPr marL="342900" lvl="0" indent="-342900" algn="just">
              <a:buFont typeface="Wingdings" pitchFamily="2" charset="2"/>
              <a:buChar char="Ø"/>
            </a:pPr>
            <a:r>
              <a:rPr lang="en-GB" sz="1400" b="1" dirty="0">
                <a:solidFill>
                  <a:schemeClr val="bg1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suggests that the majority of customers may view the same service differently.</a:t>
            </a:r>
          </a:p>
        </p:txBody>
      </p:sp>
    </p:spTree>
    <p:extLst>
      <p:ext uri="{BB962C8B-B14F-4D97-AF65-F5344CB8AC3E}">
        <p14:creationId xmlns:p14="http://schemas.microsoft.com/office/powerpoint/2010/main" val="3501264194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</TotalTime>
  <Words>165</Words>
  <Application>Microsoft Macintosh PowerPoint</Application>
  <PresentationFormat>Widescreen</PresentationFormat>
  <Paragraphs>13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Mylius Modern</vt:lpstr>
      <vt:lpstr>Wingdings</vt:lpstr>
      <vt:lpstr>Section Heading</vt:lpstr>
      <vt:lpstr>Slide Body - Curious Blue (ABBA)</vt:lpstr>
      <vt:lpstr>British Airways Sentiment Analysis on Customers Feedback </vt:lpstr>
      <vt:lpstr>Graphical representation of findings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Idris Adebisi</cp:lastModifiedBy>
  <cp:revision>6</cp:revision>
  <cp:lastPrinted>2022-06-09T07:44:13Z</cp:lastPrinted>
  <dcterms:created xsi:type="dcterms:W3CDTF">2022-02-22T07:39:05Z</dcterms:created>
  <dcterms:modified xsi:type="dcterms:W3CDTF">2022-12-26T16:33:49Z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