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89" autoAdjust="0"/>
    <p:restoredTop sz="94638"/>
  </p:normalViewPr>
  <p:slideViewPr>
    <p:cSldViewPr snapToGrid="0">
      <p:cViewPr varScale="1">
        <p:scale>
          <a:sx n="75" d="100"/>
          <a:sy n="75" d="100"/>
        </p:scale>
        <p:origin x="176" y="9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BC0380-A8DF-9C49-8AD6-83D5E5B28DA0}" type="datetimeFigureOut">
              <a:rPr lang="en-GB" smtClean="0"/>
              <a:t>27/12/2022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A27EF0-E7A3-7546-B75E-807ADAB4EADB}" type="slidenum">
              <a:rPr lang="en-GB" smtClean="0"/>
              <a:t>‹#›</a:t>
            </a:fld>
            <a:endParaRPr lang="en-GB"/>
          </a:p>
        </p:txBody>
      </p:sp>
    </p:spTree>
    <p:extLst>
      <p:ext uri="{BB962C8B-B14F-4D97-AF65-F5344CB8AC3E}">
        <p14:creationId xmlns:p14="http://schemas.microsoft.com/office/powerpoint/2010/main" val="3587479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A27EF0-E7A3-7546-B75E-807ADAB4EADB}" type="slidenum">
              <a:rPr lang="en-GB" smtClean="0"/>
              <a:t>2</a:t>
            </a:fld>
            <a:endParaRPr lang="en-GB"/>
          </a:p>
        </p:txBody>
      </p:sp>
    </p:spTree>
    <p:extLst>
      <p:ext uri="{BB962C8B-B14F-4D97-AF65-F5344CB8AC3E}">
        <p14:creationId xmlns:p14="http://schemas.microsoft.com/office/powerpoint/2010/main" val="4198205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27/12/2022</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27/12/2022</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27/12/2022</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27/12/2022</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27/12/2022</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27/12/2022</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27/12/2022</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27/12/2022</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27/12/2022</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27/12/2022</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27/12/2022</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27/12/2022</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a:xfrm>
            <a:off x="1524000" y="1769423"/>
            <a:ext cx="8902535" cy="1740540"/>
          </a:xfrm>
        </p:spPr>
        <p:txBody>
          <a:bodyPr/>
          <a:lstStyle/>
          <a:p>
            <a:r>
              <a:rPr lang="en-GB" dirty="0"/>
              <a:t>Predicting Customer Buying Behaviour</a:t>
            </a: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p:txBody>
          <a:bodyPr/>
          <a:lstStyle/>
          <a:p>
            <a:r>
              <a:rPr lang="en-GB" b="1" i="0" dirty="0">
                <a:solidFill>
                  <a:srgbClr val="FFFFFF"/>
                </a:solidFill>
                <a:effectLst/>
                <a:latin typeface="Open Sans" panose="020B0606030504020204" pitchFamily="34" charset="0"/>
              </a:rPr>
              <a:t>Predicting customer buying behaviour</a:t>
            </a:r>
          </a:p>
          <a:p>
            <a:r>
              <a:rPr lang="en-GB" b="1" i="0" dirty="0">
                <a:solidFill>
                  <a:srgbClr val="FFFFFF"/>
                </a:solidFill>
                <a:effectLst/>
                <a:latin typeface="Open Sans" panose="020B0606030504020204" pitchFamily="34" charset="0"/>
              </a:rPr>
              <a:t>Predicting customer buying behaviour</a:t>
            </a:r>
          </a:p>
          <a:p>
            <a:endParaRPr lang="en-GB" dirty="0"/>
          </a:p>
        </p:txBody>
      </p:sp>
      <p:sp>
        <p:nvSpPr>
          <p:cNvPr id="4" name="TextBox 3">
            <a:extLst>
              <a:ext uri="{FF2B5EF4-FFF2-40B4-BE49-F238E27FC236}">
                <a16:creationId xmlns:a16="http://schemas.microsoft.com/office/drawing/2014/main" id="{586BD924-4A77-720A-C701-2B71EA64A1BE}"/>
              </a:ext>
            </a:extLst>
          </p:cNvPr>
          <p:cNvSpPr txBox="1"/>
          <p:nvPr/>
        </p:nvSpPr>
        <p:spPr>
          <a:xfrm>
            <a:off x="5581403" y="6365174"/>
            <a:ext cx="2072252" cy="646331"/>
          </a:xfrm>
          <a:prstGeom prst="rect">
            <a:avLst/>
          </a:prstGeom>
          <a:noFill/>
        </p:spPr>
        <p:txBody>
          <a:bodyPr wrap="square" rtlCol="0">
            <a:spAutoFit/>
          </a:bodyPr>
          <a:lstStyle/>
          <a:p>
            <a:r>
              <a:rPr lang="en-GB" dirty="0"/>
              <a:t>23/12/2022</a:t>
            </a:r>
          </a:p>
          <a:p>
            <a:endParaRPr lang="en-GB" dirty="0"/>
          </a:p>
        </p:txBody>
      </p:sp>
      <p:sp>
        <p:nvSpPr>
          <p:cNvPr id="5" name="TextBox 4">
            <a:extLst>
              <a:ext uri="{FF2B5EF4-FFF2-40B4-BE49-F238E27FC236}">
                <a16:creationId xmlns:a16="http://schemas.microsoft.com/office/drawing/2014/main" id="{9C5FFC96-3C60-45AC-20DE-755C4B6B5F52}"/>
              </a:ext>
            </a:extLst>
          </p:cNvPr>
          <p:cNvSpPr txBox="1"/>
          <p:nvPr/>
        </p:nvSpPr>
        <p:spPr>
          <a:xfrm>
            <a:off x="4775350" y="5771118"/>
            <a:ext cx="2801601" cy="369332"/>
          </a:xfrm>
          <a:prstGeom prst="rect">
            <a:avLst/>
          </a:prstGeom>
          <a:noFill/>
        </p:spPr>
        <p:txBody>
          <a:bodyPr wrap="none" rtlCol="0">
            <a:spAutoFit/>
          </a:bodyPr>
          <a:lstStyle/>
          <a:p>
            <a:r>
              <a:rPr lang="en-GB" dirty="0"/>
              <a:t>Presented by: IDRIS ADEBISI</a:t>
            </a:r>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946333-DEDA-F826-AD1A-84844FBE9ED6}"/>
              </a:ext>
            </a:extLst>
          </p:cNvPr>
          <p:cNvPicPr>
            <a:picLocks noChangeAspect="1"/>
          </p:cNvPicPr>
          <p:nvPr/>
        </p:nvPicPr>
        <p:blipFill>
          <a:blip r:embed="rId3"/>
          <a:stretch>
            <a:fillRect/>
          </a:stretch>
        </p:blipFill>
        <p:spPr>
          <a:xfrm>
            <a:off x="5644896" y="2020070"/>
            <a:ext cx="5961887" cy="4466074"/>
          </a:xfrm>
          <a:prstGeom prst="rect">
            <a:avLst/>
          </a:prstGeom>
        </p:spPr>
      </p:pic>
      <p:sp>
        <p:nvSpPr>
          <p:cNvPr id="5" name="TextBox 4">
            <a:extLst>
              <a:ext uri="{FF2B5EF4-FFF2-40B4-BE49-F238E27FC236}">
                <a16:creationId xmlns:a16="http://schemas.microsoft.com/office/drawing/2014/main" id="{7BB8B4C3-4755-F51F-3BB2-0C88AC83E0C3}"/>
              </a:ext>
            </a:extLst>
          </p:cNvPr>
          <p:cNvSpPr txBox="1"/>
          <p:nvPr/>
        </p:nvSpPr>
        <p:spPr>
          <a:xfrm>
            <a:off x="243840" y="950977"/>
            <a:ext cx="4023360" cy="701730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Best Performing Model was the random forest model and the metrics used for the model evaluation are listed below: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Precision: 0.87</a:t>
            </a: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Recall: 0.98</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Accuracy: 0.85</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Balanced Accuracy: 0.56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a:defRPr/>
            </a:pPr>
            <a:r>
              <a:rPr lang="en-GB" dirty="0"/>
              <a:t>The reason why balanced accuracy was used as part of the metrics in determining the best model was because of the presence of class imbalance in the dataset. one class was  having more than 85% data points.</a:t>
            </a:r>
          </a:p>
          <a:p>
            <a:pPr>
              <a:defRPr/>
            </a:pPr>
            <a:endParaRPr lang="en-GB" dirty="0"/>
          </a:p>
          <a:p>
            <a:pPr>
              <a:defRPr/>
            </a:pPr>
            <a:r>
              <a:rPr lang="en-GB" dirty="0"/>
              <a:t>This kind of dataset will result in a model that is skewed, this means that the model will perform well in predicting the majority class.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GB" dirty="0"/>
          </a:p>
          <a:p>
            <a:endParaRPr lang="en-GB" dirty="0"/>
          </a:p>
        </p:txBody>
      </p:sp>
      <p:sp>
        <p:nvSpPr>
          <p:cNvPr id="6" name="TextBox 5">
            <a:extLst>
              <a:ext uri="{FF2B5EF4-FFF2-40B4-BE49-F238E27FC236}">
                <a16:creationId xmlns:a16="http://schemas.microsoft.com/office/drawing/2014/main" id="{FF393BB5-9439-20D2-41C0-AE9A542A634A}"/>
              </a:ext>
            </a:extLst>
          </p:cNvPr>
          <p:cNvSpPr txBox="1"/>
          <p:nvPr/>
        </p:nvSpPr>
        <p:spPr>
          <a:xfrm>
            <a:off x="6547104" y="819741"/>
            <a:ext cx="4927956" cy="1200329"/>
          </a:xfrm>
          <a:prstGeom prst="rect">
            <a:avLst/>
          </a:prstGeom>
          <a:noFill/>
        </p:spPr>
        <p:txBody>
          <a:bodyPr wrap="square" rtlCol="0">
            <a:spAutoFit/>
          </a:bodyPr>
          <a:lstStyle/>
          <a:p>
            <a:r>
              <a:rPr lang="en-GB" dirty="0"/>
              <a:t>Plot showing the features that are important in predicting customer behaviour in descending order.</a:t>
            </a:r>
            <a:endParaRPr lang="en-US" dirty="0"/>
          </a:p>
          <a:p>
            <a:endParaRPr lang="en-GB" dirty="0"/>
          </a:p>
        </p:txBody>
      </p:sp>
      <p:sp>
        <p:nvSpPr>
          <p:cNvPr id="7" name="TextBox 6">
            <a:extLst>
              <a:ext uri="{FF2B5EF4-FFF2-40B4-BE49-F238E27FC236}">
                <a16:creationId xmlns:a16="http://schemas.microsoft.com/office/drawing/2014/main" id="{4C5EB40C-B444-22A5-2F77-06CA916DDAED}"/>
              </a:ext>
            </a:extLst>
          </p:cNvPr>
          <p:cNvSpPr txBox="1"/>
          <p:nvPr/>
        </p:nvSpPr>
        <p:spPr>
          <a:xfrm>
            <a:off x="5084064" y="284726"/>
            <a:ext cx="1798320" cy="369332"/>
          </a:xfrm>
          <a:prstGeom prst="rect">
            <a:avLst/>
          </a:prstGeom>
          <a:noFill/>
        </p:spPr>
        <p:txBody>
          <a:bodyPr wrap="square" rtlCol="0">
            <a:spAutoFit/>
          </a:bodyPr>
          <a:lstStyle/>
          <a:p>
            <a:r>
              <a:rPr lang="en-GB" b="1" u="sng" dirty="0"/>
              <a:t>ANALYSIS</a:t>
            </a:r>
          </a:p>
        </p:txBody>
      </p:sp>
    </p:spTree>
    <p:extLst>
      <p:ext uri="{BB962C8B-B14F-4D97-AF65-F5344CB8AC3E}">
        <p14:creationId xmlns:p14="http://schemas.microsoft.com/office/powerpoint/2010/main" val="3961164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1116</TotalTime>
  <Words>135</Words>
  <Application>Microsoft Macintosh PowerPoint</Application>
  <PresentationFormat>Widescreen</PresentationFormat>
  <Paragraphs>21</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Open Sans</vt:lpstr>
      <vt:lpstr>Office Theme</vt:lpstr>
      <vt:lpstr>Predicting Customer Buying Behaviour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Idris Adebisi</cp:lastModifiedBy>
  <cp:revision>4</cp:revision>
  <dcterms:created xsi:type="dcterms:W3CDTF">2022-12-06T11:13:27Z</dcterms:created>
  <dcterms:modified xsi:type="dcterms:W3CDTF">2022-12-27T12:31:20Z</dcterms:modified>
</cp:coreProperties>
</file>