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5AAD64-71F2-441D-AE94-56BCF41365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Fortray Data Science Capstone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C7D359-7CE3-4678-B48A-E2984889DA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04/01/2023 14:55:48 GMT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tray Data Science Capstone Project" id="2" name="slide2">
            <a:extLst>
              <a:ext uri="{FF2B5EF4-FFF2-40B4-BE49-F238E27FC236}">
                <a16:creationId xmlns:a16="http://schemas.microsoft.com/office/drawing/2014/main" id="{E4EC2C75-B340-404C-8006-EC07FBAC7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647700"/>
            <a:ext cx="94107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2023-01-04T14:55:48Z</dcterms:created>
  <dcterms:modified xsi:type="dcterms:W3CDTF">2023-01-04T14:55:48Z</dcterms:modified>
</cp:coreProperties>
</file>