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  <p:sldId id="261" r:id="rId4"/>
    <p:sldId id="259" r:id="rId5"/>
    <p:sldId id="262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02" y="-6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9CB93DA-2434-4041-BF12-ADB0D7CF2463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8C70D96-251B-4FF9-BD17-9021921C9E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612576" y="1412776"/>
            <a:ext cx="9433048" cy="1829761"/>
          </a:xfrm>
        </p:spPr>
        <p:txBody>
          <a:bodyPr/>
          <a:lstStyle/>
          <a:p>
            <a:r>
              <a:rPr lang="en-US" altLang="ko-KR" dirty="0" smtClean="0"/>
              <a:t>2D </a:t>
            </a:r>
            <a:r>
              <a:rPr lang="ko-KR" altLang="en-US" dirty="0" smtClean="0"/>
              <a:t>게임 프로그래밍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최종 </a:t>
            </a:r>
            <a:r>
              <a:rPr lang="ko-KR" altLang="en-US" dirty="0" smtClean="0"/>
              <a:t>발표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5004048" y="4149080"/>
            <a:ext cx="3664496" cy="74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3200" dirty="0" smtClean="0">
                <a:solidFill>
                  <a:schemeClr val="tx1">
                    <a:tint val="75000"/>
                  </a:schemeClr>
                </a:solidFill>
              </a:rPr>
              <a:t>2013182018 </a:t>
            </a:r>
            <a:r>
              <a:rPr lang="ko-KR" altLang="en-US" sz="3200" dirty="0" smtClean="0">
                <a:solidFill>
                  <a:schemeClr val="tx1">
                    <a:tint val="75000"/>
                  </a:schemeClr>
                </a:solidFill>
              </a:rPr>
              <a:t>박민욱</a:t>
            </a:r>
            <a:endParaRPr lang="en-US" altLang="ko-KR" sz="3200" dirty="0" smtClean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게임공학전공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ko-KR" altLang="en-US" sz="2600" dirty="0" err="1" smtClean="0"/>
              <a:t>게임명</a:t>
            </a:r>
            <a:r>
              <a:rPr lang="en-US" altLang="ko-KR" sz="2600" dirty="0" smtClean="0"/>
              <a:t>: </a:t>
            </a:r>
            <a:r>
              <a:rPr lang="en-US" altLang="ko-KR" sz="2600" dirty="0" err="1" smtClean="0"/>
              <a:t>Rockman</a:t>
            </a:r>
            <a:r>
              <a:rPr lang="en-US" altLang="ko-KR" sz="2600" dirty="0" err="1" smtClean="0"/>
              <a:t>X</a:t>
            </a:r>
            <a:r>
              <a:rPr lang="en-US" altLang="ko-KR" sz="2600" dirty="0" smtClean="0"/>
              <a:t> KPU</a:t>
            </a:r>
            <a:endParaRPr lang="en-US" altLang="ko-KR" sz="26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2000" dirty="0" smtClean="0"/>
              <a:t>게임 장</a:t>
            </a:r>
            <a:r>
              <a:rPr lang="ko-KR" altLang="en-US" sz="2000" dirty="0"/>
              <a:t>르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</a:t>
            </a:r>
            <a:r>
              <a:rPr lang="ko-KR" altLang="en-US" sz="2000" dirty="0" err="1" smtClean="0"/>
              <a:t>횡스크롤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2D </a:t>
            </a:r>
            <a:r>
              <a:rPr lang="ko-KR" altLang="en-US" sz="2000" dirty="0" smtClean="0"/>
              <a:t>액션 게임</a:t>
            </a:r>
            <a:r>
              <a:rPr lang="en-US" altLang="ko-KR" sz="2000" dirty="0" smtClean="0"/>
              <a:t>. </a:t>
            </a:r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Font typeface="Wingdings" pitchFamily="2" charset="2"/>
              <a:buChar char="Ø"/>
            </a:pPr>
            <a:r>
              <a:rPr lang="ko-KR" altLang="en-US" sz="1800" dirty="0" smtClean="0"/>
              <a:t>어떻게 기획하게 되었나</a:t>
            </a:r>
            <a:r>
              <a:rPr lang="en-US" altLang="ko-KR" sz="1800" dirty="0" smtClean="0"/>
              <a:t>?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우리에게 </a:t>
            </a:r>
            <a:r>
              <a:rPr lang="ko-KR" altLang="en-US" sz="1800" dirty="0" smtClean="0"/>
              <a:t>친숙한 게임 캐릭터인 </a:t>
            </a:r>
            <a:r>
              <a:rPr lang="ko-KR" altLang="en-US" sz="1800" dirty="0" err="1" smtClean="0"/>
              <a:t>록맨</a:t>
            </a:r>
            <a:r>
              <a:rPr lang="en-US" altLang="ko-KR" sz="1800" dirty="0" smtClean="0"/>
              <a:t>(</a:t>
            </a:r>
            <a:r>
              <a:rPr lang="ko-KR" altLang="en-US" sz="1800" dirty="0" err="1" smtClean="0"/>
              <a:t>록맨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X) </a:t>
            </a:r>
            <a:r>
              <a:rPr lang="ko-KR" altLang="en-US" sz="1800" dirty="0" smtClean="0"/>
              <a:t>캐릭터로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인기 온라인 </a:t>
            </a:r>
            <a:r>
              <a:rPr lang="en-US" altLang="ko-KR" sz="1800" dirty="0" smtClean="0"/>
              <a:t>2D</a:t>
            </a:r>
            <a:r>
              <a:rPr lang="ko-KR" altLang="en-US" sz="1800" dirty="0" smtClean="0"/>
              <a:t>게임의 보스를 상대해본다면 재미있지 않</a:t>
            </a:r>
            <a:r>
              <a:rPr lang="ko-KR" altLang="en-US" sz="1800" dirty="0"/>
              <a:t>을</a:t>
            </a:r>
            <a:r>
              <a:rPr lang="ko-KR" altLang="en-US" sz="1800" dirty="0" smtClean="0"/>
              <a:t>까</a:t>
            </a:r>
            <a:r>
              <a:rPr lang="en-US" altLang="ko-KR" sz="1800" dirty="0" smtClean="0"/>
              <a:t>?</a:t>
            </a:r>
          </a:p>
          <a:p>
            <a:pPr>
              <a:buNone/>
            </a:pPr>
            <a:r>
              <a:rPr lang="ko-KR" altLang="en-US" sz="1800" dirty="0" smtClean="0"/>
              <a:t>하는 생각에서  다양한 보스 </a:t>
            </a:r>
            <a:r>
              <a:rPr lang="ko-KR" altLang="en-US" sz="1800" dirty="0" err="1" smtClean="0"/>
              <a:t>몬스터들을</a:t>
            </a:r>
            <a:r>
              <a:rPr lang="ko-KR" altLang="en-US" sz="1800" dirty="0" smtClean="0"/>
              <a:t> 구현하고 상대해보자 라는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err="1" smtClean="0"/>
              <a:t>컨셉으로</a:t>
            </a:r>
            <a:r>
              <a:rPr lang="ko-KR" altLang="en-US" sz="1800" dirty="0" smtClean="0"/>
              <a:t> </a:t>
            </a:r>
            <a:r>
              <a:rPr lang="ko-KR" altLang="en-US" sz="1800" dirty="0" smtClean="0"/>
              <a:t>기획되었습니다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endParaRPr lang="en-US" altLang="ko-KR" sz="1800" dirty="0"/>
          </a:p>
          <a:p>
            <a:pPr>
              <a:buFont typeface="Wingdings" pitchFamily="2" charset="2"/>
              <a:buChar char="Ø"/>
            </a:pPr>
            <a:r>
              <a:rPr lang="en-US" altLang="ko-KR" sz="1800" dirty="0" smtClean="0"/>
              <a:t>High Concept</a:t>
            </a:r>
          </a:p>
          <a:p>
            <a:pPr>
              <a:buNone/>
            </a:pPr>
            <a:r>
              <a:rPr lang="ko-KR" altLang="en-US" sz="1800" dirty="0" smtClean="0"/>
              <a:t>키보드 </a:t>
            </a:r>
            <a:r>
              <a:rPr lang="ko-KR" altLang="en-US" sz="1800" dirty="0" smtClean="0"/>
              <a:t>입력을 통한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원거리 공격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점프</a:t>
            </a:r>
            <a:r>
              <a:rPr lang="en-US" altLang="ko-KR" sz="1800" dirty="0" smtClean="0"/>
              <a:t>,</a:t>
            </a:r>
            <a:r>
              <a:rPr lang="ko-KR" altLang="en-US" sz="1800" dirty="0" err="1" smtClean="0"/>
              <a:t>대쉬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좌우 이동 등의 </a:t>
            </a: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smtClean="0"/>
              <a:t>간단한 액션으로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스테이지의 다양한 보스들을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상대한다</a:t>
            </a:r>
            <a:r>
              <a:rPr lang="en-US" altLang="ko-KR" sz="1800" dirty="0" smtClean="0"/>
              <a:t>. </a:t>
            </a:r>
            <a:endParaRPr lang="en-US" altLang="ko-KR" sz="1800" dirty="0"/>
          </a:p>
          <a:p>
            <a:pPr>
              <a:buNone/>
            </a:pPr>
            <a:r>
              <a:rPr lang="ko-KR" altLang="en-US" sz="1800" dirty="0" smtClean="0"/>
              <a:t>한 보스를 잡으면 또 다른 보스와 싸울 차례다</a:t>
            </a:r>
            <a:r>
              <a:rPr lang="en-US" altLang="ko-KR" sz="1800" dirty="0" smtClean="0"/>
              <a:t>.</a:t>
            </a:r>
          </a:p>
          <a:p>
            <a:pPr>
              <a:buNone/>
            </a:pPr>
            <a:r>
              <a:rPr lang="ko-KR" altLang="en-US" sz="1800" dirty="0" smtClean="0"/>
              <a:t>당신이 이미 한번쯤 봤을 법한 보스들이 </a:t>
            </a:r>
            <a:r>
              <a:rPr lang="ko-KR" altLang="en-US" sz="1800" dirty="0" err="1" smtClean="0"/>
              <a:t>파워업되어</a:t>
            </a:r>
            <a:r>
              <a:rPr lang="ko-KR" altLang="en-US" sz="1800" dirty="0" smtClean="0"/>
              <a:t> 돌아왔다</a:t>
            </a:r>
            <a:r>
              <a:rPr lang="en-US" altLang="ko-KR" sz="1800" dirty="0" smtClean="0"/>
              <a:t>!</a:t>
            </a:r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소개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683568" y="4149080"/>
          <a:ext cx="561662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8312"/>
                <a:gridCol w="2808312"/>
              </a:tblGrid>
              <a:tr h="3561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횟수</a:t>
                      </a:r>
                      <a:endParaRPr lang="ko-KR" altLang="en-US" dirty="0"/>
                    </a:p>
                  </a:txBody>
                  <a:tcPr/>
                </a:tc>
              </a:tr>
              <a:tr h="356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Oct 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56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</a:tr>
              <a:tr h="356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56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21</a:t>
                      </a:r>
                      <a:endParaRPr lang="ko-KR" altLang="en-US" dirty="0"/>
                    </a:p>
                  </a:txBody>
                  <a:tcPr/>
                </a:tc>
              </a:tr>
              <a:tr h="356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Nov 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</a:tr>
              <a:tr h="3561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Week of Dec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통계</a:t>
            </a:r>
            <a:endParaRPr lang="ko-KR" altLang="en-US" dirty="0"/>
          </a:p>
        </p:txBody>
      </p:sp>
      <p:pic>
        <p:nvPicPr>
          <p:cNvPr id="4" name="Picture 2" descr="C:\Users\뒤져\Desktop\새 폴더\최종커밋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268760"/>
            <a:ext cx="7668344" cy="2856834"/>
          </a:xfrm>
          <a:prstGeom prst="rect">
            <a:avLst/>
          </a:prstGeom>
          <a:noFill/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876256" y="5589240"/>
          <a:ext cx="183569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96"/>
              </a:tblGrid>
              <a:tr h="226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 </a:t>
                      </a:r>
                      <a:r>
                        <a:rPr lang="ko-KR" altLang="en-US" dirty="0" err="1" smtClean="0"/>
                        <a:t>커밋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: 143</a:t>
                      </a:r>
                      <a:r>
                        <a:rPr lang="ko-KR" altLang="en-US" dirty="0" smtClean="0"/>
                        <a:t>회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</p:nvPr>
        </p:nvGraphicFramePr>
        <p:xfrm>
          <a:off x="179512" y="620688"/>
          <a:ext cx="8856984" cy="6020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586"/>
                <a:gridCol w="2634916"/>
                <a:gridCol w="2524236"/>
                <a:gridCol w="2214246"/>
              </a:tblGrid>
              <a:tr h="378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차 기획 목표 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실제 개발 완료범위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진척도</a:t>
                      </a:r>
                      <a:endParaRPr lang="ko-KR" altLang="en-US" sz="1400" dirty="0"/>
                    </a:p>
                  </a:txBody>
                  <a:tcPr/>
                </a:tc>
              </a:tr>
              <a:tr h="701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컨트롤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키보드 좌우이동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공격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상태머신을</a:t>
                      </a:r>
                      <a:r>
                        <a:rPr lang="ko-KR" altLang="en-US" sz="1400" dirty="0" smtClean="0"/>
                        <a:t> 이용하여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err="1" smtClean="0"/>
                        <a:t>대쉬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점프 </a:t>
                      </a:r>
                      <a:r>
                        <a:rPr lang="ko-KR" altLang="en-US" sz="1400" dirty="0" err="1" smtClean="0"/>
                        <a:t>샷</a:t>
                      </a:r>
                      <a:r>
                        <a:rPr lang="ko-KR" altLang="en-US" sz="1400" dirty="0" smtClean="0"/>
                        <a:t> 까지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100%</a:t>
                      </a:r>
                      <a:r>
                        <a:rPr lang="ko-KR" altLang="en-US" sz="1400" dirty="0" smtClean="0"/>
                        <a:t>이상</a:t>
                      </a:r>
                      <a:endParaRPr lang="ko-KR" altLang="en-US" sz="1400" dirty="0"/>
                    </a:p>
                  </a:txBody>
                  <a:tcPr/>
                </a:tc>
              </a:tr>
              <a:tr h="1039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캐릭터 기술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록맨의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ko-KR" altLang="en-US" sz="1400" dirty="0" err="1" smtClean="0"/>
                        <a:t>차지샷</a:t>
                      </a:r>
                      <a:r>
                        <a:rPr lang="ko-KR" altLang="en-US" sz="1400" dirty="0" smtClean="0"/>
                        <a:t>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상태머신으로</a:t>
                      </a:r>
                      <a:r>
                        <a:rPr lang="ko-KR" altLang="en-US" sz="1400" dirty="0" smtClean="0"/>
                        <a:t> </a:t>
                      </a:r>
                      <a:endParaRPr lang="en-US" altLang="ko-KR" sz="1400" dirty="0" smtClean="0"/>
                    </a:p>
                    <a:p>
                      <a:pPr latinLnBrk="1"/>
                      <a:r>
                        <a:rPr lang="ko-KR" altLang="en-US" sz="1400" dirty="0" smtClean="0"/>
                        <a:t>기본 </a:t>
                      </a:r>
                      <a:r>
                        <a:rPr lang="ko-KR" altLang="en-US" sz="1400" dirty="0" err="1" smtClean="0"/>
                        <a:t>차지샷</a:t>
                      </a:r>
                      <a:r>
                        <a:rPr lang="en-US" altLang="ko-KR" sz="1400" dirty="0" smtClean="0"/>
                        <a:t>, 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걷는 </a:t>
                      </a:r>
                      <a:r>
                        <a:rPr lang="ko-KR" altLang="en-US" sz="1400" dirty="0" err="1" smtClean="0"/>
                        <a:t>차지샷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400" baseline="0" dirty="0" smtClean="0"/>
                        <a:t>점프 </a:t>
                      </a:r>
                      <a:r>
                        <a:rPr lang="ko-KR" altLang="en-US" sz="1400" baseline="0" dirty="0" err="1" smtClean="0"/>
                        <a:t>차지샷</a:t>
                      </a:r>
                      <a:r>
                        <a:rPr lang="ko-KR" altLang="en-US" sz="1400" baseline="0" dirty="0" smtClean="0"/>
                        <a:t>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100%</a:t>
                      </a:r>
                      <a:r>
                        <a:rPr lang="ko-KR" altLang="en-US" sz="1400" dirty="0" smtClean="0"/>
                        <a:t>이상</a:t>
                      </a:r>
                      <a:endParaRPr lang="ko-KR" altLang="en-US" sz="1400" dirty="0"/>
                    </a:p>
                  </a:txBody>
                  <a:tcPr/>
                </a:tc>
              </a:tr>
              <a:tr h="388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맵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스테이지 </a:t>
                      </a:r>
                      <a:r>
                        <a:rPr lang="ko-KR" altLang="en-US" sz="1400" dirty="0" err="1" smtClean="0"/>
                        <a:t>맵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3</a:t>
                      </a:r>
                      <a:r>
                        <a:rPr lang="ko-KR" altLang="en-US" sz="1400" dirty="0" smtClean="0"/>
                        <a:t>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100%</a:t>
                      </a:r>
                      <a:r>
                        <a:rPr lang="ko-KR" altLang="en-US" sz="1400" dirty="0" smtClean="0"/>
                        <a:t>이상</a:t>
                      </a:r>
                      <a:endParaRPr lang="ko-KR" altLang="en-US" sz="1400" dirty="0"/>
                    </a:p>
                  </a:txBody>
                  <a:tcPr/>
                </a:tc>
              </a:tr>
              <a:tr h="846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적 </a:t>
                      </a:r>
                      <a:r>
                        <a:rPr lang="en-US" altLang="ko-KR" sz="1400" dirty="0" smtClean="0"/>
                        <a:t>AI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플레이어의 현재 위치를 고려하여 접근 혹은 멀리서 투사체 발사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Behavior – Tree</a:t>
                      </a:r>
                      <a:r>
                        <a:rPr lang="ko-KR" altLang="en-US" sz="1400" dirty="0" smtClean="0"/>
                        <a:t>를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통한 배회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접근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공격 구현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투사체 패턴도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</a:tr>
              <a:tr h="8973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난이도 상승 시 적의 체력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공격력 증가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플레이어의 공격력을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수시로 조작하여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난이도를 수시로 조절가능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60%</a:t>
                      </a:r>
                      <a:endParaRPr lang="ko-KR" altLang="en-US" sz="1400" dirty="0"/>
                    </a:p>
                  </a:txBody>
                  <a:tcPr/>
                </a:tc>
              </a:tr>
              <a:tr h="388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게임 기능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타이틀 화면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플레이어 체력 바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스코어 기록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모두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</a:tr>
              <a:tr h="388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사운드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원본 게임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록맨</a:t>
                      </a:r>
                      <a:r>
                        <a:rPr lang="ko-KR" altLang="en-US" sz="1400" dirty="0" smtClean="0"/>
                        <a:t> </a:t>
                      </a:r>
                      <a:r>
                        <a:rPr lang="en-US" altLang="ko-KR" sz="1400" dirty="0" smtClean="0"/>
                        <a:t>X4</a:t>
                      </a:r>
                      <a:r>
                        <a:rPr lang="ko-KR" altLang="en-US" sz="1400" dirty="0" smtClean="0"/>
                        <a:t>이상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사운드 그대로 구현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배경음악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주인공 음성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피격음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차지음</a:t>
                      </a:r>
                      <a:r>
                        <a:rPr lang="en-US" altLang="ko-KR" sz="1400" dirty="0" smtClean="0"/>
                        <a:t>,</a:t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발사음 등 원작 그대로 구현</a:t>
                      </a:r>
                      <a:r>
                        <a:rPr lang="en-US" altLang="ko-KR" sz="1400" dirty="0" smtClean="0"/>
                        <a:t> 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배경음악 구현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/>
                </a:tc>
              </a:tr>
              <a:tr h="38845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애니메이션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기본공격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이동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ko-KR" altLang="en-US" sz="1400" dirty="0" smtClean="0"/>
                        <a:t>특수기에 해당하는 애니메이션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모두 다 구현하였으며 </a:t>
                      </a:r>
                      <a:r>
                        <a:rPr lang="en-US" altLang="ko-KR" sz="1400" dirty="0" smtClean="0"/>
                        <a:t/>
                      </a:r>
                      <a:br>
                        <a:rPr lang="en-US" altLang="ko-KR" sz="1400" dirty="0" smtClean="0"/>
                      </a:br>
                      <a:r>
                        <a:rPr lang="ko-KR" altLang="en-US" sz="1400" dirty="0" smtClean="0"/>
                        <a:t>보스 오브젝트에 특히 </a:t>
                      </a:r>
                      <a:r>
                        <a:rPr lang="ko-KR" altLang="en-US" sz="1400" dirty="0" err="1" smtClean="0"/>
                        <a:t>신경씀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100%</a:t>
                      </a:r>
                      <a:r>
                        <a:rPr lang="ko-KR" altLang="en-US" sz="1400" dirty="0" smtClean="0"/>
                        <a:t>이상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-315416"/>
            <a:ext cx="8229600" cy="1143000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개발 </a:t>
            </a:r>
            <a:r>
              <a:rPr lang="ko-KR" altLang="en-US" sz="2400" b="1" dirty="0" smtClean="0"/>
              <a:t>진척도</a:t>
            </a:r>
            <a:endParaRPr lang="ko-KR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ko-KR" altLang="en-US" dirty="0" smtClean="0"/>
              <a:t>잘된 점 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캐릭터들의 </a:t>
            </a:r>
            <a:r>
              <a:rPr lang="ko-KR" altLang="en-US" dirty="0" err="1" smtClean="0"/>
              <a:t>스프라이트가</a:t>
            </a:r>
            <a:r>
              <a:rPr lang="ko-KR" altLang="en-US" dirty="0" smtClean="0"/>
              <a:t> 매우 정밀함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각 스테이지의 보스들의 난이도가 적절하게 구현됨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캐릭터의 </a:t>
            </a:r>
            <a:r>
              <a:rPr lang="ko-KR" altLang="en-US" dirty="0" err="1" smtClean="0"/>
              <a:t>조작감이</a:t>
            </a:r>
            <a:r>
              <a:rPr lang="ko-KR" altLang="en-US" dirty="0" smtClean="0"/>
              <a:t> 매우 좋음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아쉬운 점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록맨</a:t>
            </a:r>
            <a:r>
              <a:rPr lang="en-US" altLang="ko-KR" dirty="0" smtClean="0"/>
              <a:t>X</a:t>
            </a:r>
            <a:r>
              <a:rPr lang="ko-KR" altLang="en-US" dirty="0" smtClean="0"/>
              <a:t>시리즈의 </a:t>
            </a:r>
            <a:r>
              <a:rPr lang="ko-KR" altLang="en-US" dirty="0" err="1" smtClean="0"/>
              <a:t>정체성중</a:t>
            </a:r>
            <a:r>
              <a:rPr lang="ko-KR" altLang="en-US" dirty="0" smtClean="0"/>
              <a:t> 하나인 개조를 </a:t>
            </a:r>
            <a:r>
              <a:rPr lang="ko-KR" altLang="en-US" dirty="0" err="1" smtClean="0"/>
              <a:t>구현못함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아이템을 구현하지 못함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</a:t>
            </a:r>
            <a:r>
              <a:rPr lang="ko-KR" altLang="en-US" dirty="0" err="1" smtClean="0"/>
              <a:t>필살기를</a:t>
            </a:r>
            <a:r>
              <a:rPr lang="ko-KR" altLang="en-US" dirty="0" smtClean="0"/>
              <a:t> 구현하지 못함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잘된 점 및 아쉬운 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162</TotalTime>
  <Words>311</Words>
  <Application>Microsoft Office PowerPoint</Application>
  <PresentationFormat>화면 슬라이드 쇼(4:3)</PresentationFormat>
  <Paragraphs>92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광장</vt:lpstr>
      <vt:lpstr>2D 게임 프로그래밍 프로젝트</vt:lpstr>
      <vt:lpstr>게임 소개</vt:lpstr>
      <vt:lpstr>GitHub 커밋 통계</vt:lpstr>
      <vt:lpstr>개발 진척도</vt:lpstr>
      <vt:lpstr>잘된 점 및 아쉬운 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 프로젝트</dc:title>
  <dc:creator>뒤져</dc:creator>
  <cp:lastModifiedBy>뒤져</cp:lastModifiedBy>
  <cp:revision>17</cp:revision>
  <dcterms:created xsi:type="dcterms:W3CDTF">2018-12-03T09:12:08Z</dcterms:created>
  <dcterms:modified xsi:type="dcterms:W3CDTF">2018-12-03T11:54:59Z</dcterms:modified>
</cp:coreProperties>
</file>