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7C0C222-C972-4D9B-B14B-7435363E260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B07CA02-9C32-43D4-982F-038CB435BC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220072" y="5589240"/>
            <a:ext cx="3664496" cy="74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200" dirty="0" smtClean="0">
                <a:solidFill>
                  <a:schemeClr val="tx1">
                    <a:tint val="75000"/>
                  </a:schemeClr>
                </a:solidFill>
              </a:rPr>
              <a:t>2013182018 </a:t>
            </a:r>
            <a:r>
              <a:rPr lang="ko-KR" altLang="en-US" sz="3200" dirty="0" smtClean="0">
                <a:solidFill>
                  <a:schemeClr val="tx1">
                    <a:tint val="75000"/>
                  </a:schemeClr>
                </a:solidFill>
              </a:rPr>
              <a:t>박민욱</a:t>
            </a:r>
            <a:endParaRPr lang="en-US" altLang="ko-KR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게임공학전공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컨셉과</a:t>
            </a:r>
            <a:r>
              <a:rPr lang="ko-KR" altLang="en-US" dirty="0" smtClean="0"/>
              <a:t> 핵심 </a:t>
            </a:r>
            <a:r>
              <a:rPr lang="ko-KR" altLang="en-US" dirty="0" err="1" smtClean="0"/>
              <a:t>메카닉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600" dirty="0" err="1" smtClean="0"/>
              <a:t>게임명</a:t>
            </a:r>
            <a:r>
              <a:rPr lang="en-US" altLang="ko-KR" sz="2600" dirty="0" smtClean="0"/>
              <a:t>: </a:t>
            </a:r>
            <a:r>
              <a:rPr lang="en-US" altLang="ko-KR" sz="2600" dirty="0" err="1" smtClean="0"/>
              <a:t>Rockman</a:t>
            </a:r>
            <a:r>
              <a:rPr lang="en-US" altLang="ko-KR" sz="2600" dirty="0" smtClean="0"/>
              <a:t> Arcade</a:t>
            </a:r>
            <a:r>
              <a:rPr lang="en-US" altLang="ko-KR" sz="2600" dirty="0" smtClean="0"/>
              <a:t> </a:t>
            </a:r>
            <a:r>
              <a:rPr lang="en-US" altLang="ko-KR" sz="2600" dirty="0" err="1" smtClean="0"/>
              <a:t>Allstar</a:t>
            </a:r>
            <a:endParaRPr lang="en-US" altLang="ko-KR" sz="26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2000" dirty="0" smtClean="0"/>
              <a:t>게임 </a:t>
            </a:r>
            <a:r>
              <a:rPr lang="ko-KR" altLang="en-US" sz="2000" dirty="0" smtClean="0"/>
              <a:t>장</a:t>
            </a:r>
            <a:r>
              <a:rPr lang="ko-KR" altLang="en-US" sz="2000" dirty="0"/>
              <a:t>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2D </a:t>
            </a:r>
            <a:r>
              <a:rPr lang="ko-KR" altLang="en-US" sz="2000" dirty="0" smtClean="0"/>
              <a:t>액션 게임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/>
              <a:t>High Concept</a:t>
            </a:r>
          </a:p>
          <a:p>
            <a:pPr>
              <a:buNone/>
            </a:pPr>
            <a:r>
              <a:rPr lang="ko-KR" altLang="en-US" sz="1800" dirty="0" smtClean="0"/>
              <a:t>우리에게 친숙한 게임 캐릭터인 </a:t>
            </a:r>
            <a:r>
              <a:rPr lang="ko-KR" altLang="en-US" sz="1800" dirty="0" err="1" smtClean="0"/>
              <a:t>록맨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록맨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X) </a:t>
            </a:r>
            <a:r>
              <a:rPr lang="ko-KR" altLang="en-US" sz="1800" dirty="0" smtClean="0"/>
              <a:t>캐릭터로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인기 온라인 </a:t>
            </a:r>
            <a:r>
              <a:rPr lang="en-US" altLang="ko-KR" sz="1800" dirty="0" smtClean="0"/>
              <a:t>2D</a:t>
            </a:r>
            <a:r>
              <a:rPr lang="ko-KR" altLang="en-US" sz="1800" dirty="0" smtClean="0"/>
              <a:t>게임의 보스를 상대해본다면 재미있지 않</a:t>
            </a:r>
            <a:r>
              <a:rPr lang="ko-KR" altLang="en-US" sz="1800" dirty="0"/>
              <a:t>을</a:t>
            </a:r>
            <a:r>
              <a:rPr lang="ko-KR" altLang="en-US" sz="1800" dirty="0" smtClean="0"/>
              <a:t>까</a:t>
            </a:r>
            <a:r>
              <a:rPr lang="en-US" altLang="ko-KR" sz="1800" dirty="0" smtClean="0"/>
              <a:t>?</a:t>
            </a:r>
          </a:p>
          <a:p>
            <a:pPr>
              <a:buNone/>
            </a:pPr>
            <a:r>
              <a:rPr lang="ko-KR" altLang="en-US" sz="1800" dirty="0" smtClean="0"/>
              <a:t>하는 생각에서  다양한 보스 </a:t>
            </a:r>
            <a:r>
              <a:rPr lang="ko-KR" altLang="en-US" sz="1800" dirty="0" err="1" smtClean="0"/>
              <a:t>몬스터들을</a:t>
            </a:r>
            <a:r>
              <a:rPr lang="ko-KR" altLang="en-US" sz="1800" dirty="0" smtClean="0"/>
              <a:t> 구현하고 상대해보자 라는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err="1" smtClean="0"/>
              <a:t>컨셉으로</a:t>
            </a:r>
            <a:r>
              <a:rPr lang="ko-KR" altLang="en-US" sz="1800" dirty="0" smtClean="0"/>
              <a:t> 기획되었습니다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/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핵심 </a:t>
            </a:r>
            <a:r>
              <a:rPr lang="ko-KR" altLang="en-US" sz="1800" dirty="0" err="1" smtClean="0"/>
              <a:t>메카닉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키보드 입력을 통한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원거리 </a:t>
            </a:r>
            <a:r>
              <a:rPr lang="ko-KR" altLang="en-US" sz="1800" dirty="0" smtClean="0"/>
              <a:t>공격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점프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대쉬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좌우 이동 등의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간단한 액션으로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스테이지의 다양한 보스들을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상대한다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 smtClean="0"/>
              <a:t>한 보스를 잡으면 또 다른 보스와 싸울 차례다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ko-KR" altLang="en-US" sz="1800" dirty="0" smtClean="0"/>
              <a:t>당신이 이미 한번쯤 봤을 법한 보스들이 </a:t>
            </a:r>
            <a:r>
              <a:rPr lang="ko-KR" altLang="en-US" sz="1800" dirty="0" err="1" smtClean="0"/>
              <a:t>파워업되어</a:t>
            </a:r>
            <a:r>
              <a:rPr lang="ko-KR" altLang="en-US" sz="1800" dirty="0" smtClean="0"/>
              <a:t> 돌아왔다</a:t>
            </a:r>
            <a:r>
              <a:rPr lang="en-US" altLang="ko-KR" sz="1800" dirty="0" smtClean="0"/>
              <a:t>!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013576" cy="537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456384"/>
                <a:gridCol w="3477072"/>
              </a:tblGrid>
              <a:tr h="37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4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키보드를 통한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좌우이동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공격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키보드를 통한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앉기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대쉬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baseline="0" dirty="0" smtClean="0"/>
                        <a:t> 등 구현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4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록맨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smtClean="0"/>
                        <a:t>차지 </a:t>
                      </a:r>
                      <a:r>
                        <a:rPr lang="ko-KR" altLang="en-US" sz="1200" dirty="0" err="1" smtClean="0"/>
                        <a:t>샷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록맨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err="1" smtClean="0"/>
                        <a:t>노바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스트라이크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노 차지 모드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일정 </a:t>
                      </a:r>
                      <a:r>
                        <a:rPr lang="ko-KR" altLang="en-US" sz="1200" baseline="0" dirty="0" err="1" smtClean="0"/>
                        <a:t>시간동안</a:t>
                      </a:r>
                      <a:r>
                        <a:rPr lang="ko-KR" altLang="en-US" sz="1200" baseline="0" dirty="0" smtClean="0"/>
                        <a:t> 차지를 하지 않고도 </a:t>
                      </a:r>
                      <a:r>
                        <a:rPr lang="ko-KR" altLang="en-US" sz="1200" baseline="0" dirty="0" err="1" smtClean="0"/>
                        <a:t>차지샷을</a:t>
                      </a:r>
                      <a:r>
                        <a:rPr lang="ko-KR" altLang="en-US" sz="1200" baseline="0" dirty="0" smtClean="0"/>
                        <a:t> 연속으로 </a:t>
                      </a:r>
                      <a:r>
                        <a:rPr lang="ko-KR" altLang="en-US" sz="1200" baseline="0" dirty="0" err="1" smtClean="0"/>
                        <a:t>쓸수있음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안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하나의 </a:t>
                      </a:r>
                      <a:r>
                        <a:rPr lang="ko-KR" altLang="en-US" sz="1200" dirty="0" err="1" smtClean="0"/>
                        <a:t>맵에서</a:t>
                      </a:r>
                      <a:r>
                        <a:rPr lang="ko-KR" altLang="en-US" sz="1200" dirty="0" smtClean="0"/>
                        <a:t> 보스들이 릴레이로 출현한다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ko-KR" altLang="en-US" sz="1200" dirty="0" smtClean="0"/>
                        <a:t>보스 </a:t>
                      </a:r>
                      <a:r>
                        <a:rPr lang="en-US" altLang="ko-KR" sz="1200" dirty="0" smtClean="0"/>
                        <a:t>2~4</a:t>
                      </a:r>
                      <a:r>
                        <a:rPr lang="ko-KR" altLang="en-US" sz="1200" dirty="0" smtClean="0"/>
                        <a:t>종</a:t>
                      </a:r>
                      <a:r>
                        <a:rPr lang="ko-KR" altLang="en-US" sz="1200" baseline="0" dirty="0" smtClean="0"/>
                        <a:t> 가량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안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보스 하나당 스테이지를 하나씩 가지고 있으며 스테이지의 끝 지점에 등장</a:t>
                      </a:r>
                      <a:r>
                        <a:rPr lang="en-US" altLang="ko-KR" sz="1200" dirty="0" smtClean="0"/>
                        <a:t>(2~4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43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</a:t>
                      </a:r>
                      <a:r>
                        <a:rPr lang="ko-KR" altLang="en-US" sz="1200" dirty="0" smtClean="0"/>
                        <a:t>투사체를 실시간으로 생성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2.</a:t>
                      </a:r>
                      <a:r>
                        <a:rPr lang="ko-KR" altLang="en-US" sz="1200" dirty="0" smtClean="0"/>
                        <a:t>투사체는 플레이어의 위치를 처음 인식하고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처음 인식한 지점으로 날아감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3.</a:t>
                      </a:r>
                      <a:r>
                        <a:rPr lang="ko-KR" altLang="en-US" sz="1200" dirty="0" smtClean="0"/>
                        <a:t>땅에서 기둥 </a:t>
                      </a:r>
                      <a:r>
                        <a:rPr lang="ko-KR" altLang="en-US" sz="1200" dirty="0" err="1" smtClean="0"/>
                        <a:t>같은것이</a:t>
                      </a:r>
                      <a:r>
                        <a:rPr lang="ko-KR" altLang="en-US" sz="1200" dirty="0" smtClean="0"/>
                        <a:t> 솟아오름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보스몬스터는</a:t>
                      </a:r>
                      <a:r>
                        <a:rPr lang="ko-KR" altLang="en-US" sz="1200" dirty="0" smtClean="0"/>
                        <a:t> 자신의 체력이 구간별로 낮아지면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기본 패턴 이외에 추가 패턴을 구사한다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상승 시 적의 체력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공격력 증가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상승 시 적의 속도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인공지능 강화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08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플레이어 피격 시 체력 바에 반영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스코어 기록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타이틀 화면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적을 </a:t>
                      </a:r>
                      <a:r>
                        <a:rPr lang="ko-KR" altLang="en-US" sz="1200" dirty="0" err="1" smtClean="0"/>
                        <a:t>처치시</a:t>
                      </a:r>
                      <a:r>
                        <a:rPr lang="ko-KR" altLang="en-US" sz="1200" dirty="0" smtClean="0"/>
                        <a:t> 골드 획득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상단에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형태로 표시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획득한 골드로는 각종 능력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데미지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차지 속도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투사체 속도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투사체 범위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등을 업그레이드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시킬 수 있음</a:t>
                      </a:r>
                      <a:endParaRPr lang="en-US" altLang="ko-KR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원본 게임의 리소스를 참고하여 오브젝트들의 연출에 맞는 사운드 출력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 음악</a:t>
                      </a:r>
                      <a:r>
                        <a:rPr lang="ko-KR" altLang="en-US" sz="1200" baseline="0" dirty="0" smtClean="0"/>
                        <a:t> 추가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4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공격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특수기에 해당하는 </a:t>
                      </a:r>
                      <a:r>
                        <a:rPr lang="ko-KR" altLang="en-US" sz="1200" baseline="0" dirty="0" smtClean="0"/>
                        <a:t>애니메이션</a:t>
                      </a:r>
                      <a:endParaRPr lang="en-US" altLang="ko-KR" sz="1200" baseline="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필살기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추가 기술에 해당하는 애니메이션 구현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상</a:t>
            </a:r>
            <a:r>
              <a:rPr lang="ko-KR" altLang="en-US" dirty="0"/>
              <a:t>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23528" y="1196752"/>
          <a:ext cx="8291265" cy="537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9"/>
                <a:gridCol w="853753"/>
                <a:gridCol w="6203033"/>
              </a:tblGrid>
              <a:tr h="20354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도트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스프라이트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사운드 파일 등 리소스 수집 </a:t>
                      </a:r>
                      <a:r>
                        <a:rPr lang="en-US" altLang="ko-KR" sz="1200" smtClean="0"/>
                        <a:t>/ </a:t>
                      </a:r>
                      <a:r>
                        <a:rPr lang="ko-KR" altLang="en-US" sz="1200" smtClean="0"/>
                        <a:t>객체 구현</a:t>
                      </a:r>
                      <a:endParaRPr lang="en-US" altLang="ko-KR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액션 </a:t>
                      </a:r>
                      <a:r>
                        <a:rPr lang="ko-KR" altLang="en-US" sz="1200" dirty="0" err="1" smtClean="0"/>
                        <a:t>스프라이트시트</a:t>
                      </a:r>
                      <a:r>
                        <a:rPr lang="ko-KR" altLang="en-US" sz="1200" dirty="0" smtClean="0"/>
                        <a:t> 제작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투사체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적 객체 구현 </a:t>
                      </a:r>
                      <a:r>
                        <a:rPr lang="en-US" altLang="ko-KR" sz="1200" dirty="0" smtClean="0"/>
                        <a:t>/ (90%)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리소스 수집완료</a:t>
                      </a:r>
                      <a:endParaRPr lang="en-US" altLang="ko-KR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44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200" dirty="0" smtClean="0"/>
                        <a:t>키보드 좌우 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맵에서의</a:t>
                      </a:r>
                      <a:r>
                        <a:rPr lang="ko-KR" altLang="en-US" sz="1200" dirty="0" smtClean="0"/>
                        <a:t> 캐릭터가 </a:t>
                      </a:r>
                      <a:r>
                        <a:rPr lang="ko-KR" altLang="en-US" sz="1200" dirty="0" err="1" smtClean="0"/>
                        <a:t>다닐수있는</a:t>
                      </a:r>
                      <a:r>
                        <a:rPr lang="ko-KR" altLang="en-US" sz="1200" dirty="0" smtClean="0"/>
                        <a:t> 경로 설정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간단한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ko-KR" altLang="en-US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 구현완료</a:t>
                      </a:r>
                      <a:r>
                        <a:rPr lang="en-US" altLang="ko-KR" sz="1200" baseline="0" dirty="0" smtClean="0"/>
                        <a:t> /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키보드 좌우이동 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dirty="0" err="1" smtClean="0"/>
                        <a:t>대쉬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ko-KR" altLang="en-US" sz="1200" baseline="0" dirty="0" smtClean="0"/>
                        <a:t>점프 </a:t>
                      </a:r>
                      <a:r>
                        <a:rPr lang="en-US" altLang="ko-KR" sz="1200" baseline="0" dirty="0" smtClean="0"/>
                        <a:t>+ </a:t>
                      </a:r>
                      <a:r>
                        <a:rPr lang="ko-KR" altLang="en-US" sz="1200" baseline="0" dirty="0" smtClean="0"/>
                        <a:t>이동사격 구현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경로 구현</a:t>
                      </a:r>
                      <a:endParaRPr lang="ko-KR" altLang="en-US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09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200" dirty="0" smtClean="0"/>
                        <a:t>적군 기본 오브젝트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종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공격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투사체의 충돌 체크 구현</a:t>
                      </a:r>
                      <a:endParaRPr lang="ko-KR" altLang="en-US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2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200" dirty="0" smtClean="0"/>
                        <a:t>적 오브젝트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종 구현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기본 공격 구현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dirty="0" smtClean="0"/>
                        <a:t>투사체 구현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충돌체크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90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200" baseline="0" dirty="0" smtClean="0"/>
                        <a:t>플레이어의 </a:t>
                      </a:r>
                      <a:r>
                        <a:rPr lang="ko-KR" altLang="en-US" sz="1200" baseline="0" dirty="0" smtClean="0"/>
                        <a:t>이동에 맞춰 카메라도 </a:t>
                      </a:r>
                      <a:r>
                        <a:rPr lang="ko-KR" altLang="en-US" sz="1200" baseline="0" dirty="0" smtClean="0"/>
                        <a:t>이동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특정 </a:t>
                      </a:r>
                      <a:r>
                        <a:rPr lang="ko-KR" altLang="en-US" sz="1200" baseline="0" dirty="0" smtClean="0"/>
                        <a:t>지점 도달 시 다음 </a:t>
                      </a:r>
                      <a:r>
                        <a:rPr lang="ko-KR" altLang="en-US" sz="1200" baseline="0" dirty="0" err="1" smtClean="0"/>
                        <a:t>맵으로</a:t>
                      </a:r>
                      <a:r>
                        <a:rPr lang="ko-KR" altLang="en-US" sz="1200" baseline="0" dirty="0" smtClean="0"/>
                        <a:t> 이동 가능</a:t>
                      </a:r>
                      <a:endParaRPr lang="en-US" altLang="ko-KR" sz="1200" baseline="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9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200" baseline="0" dirty="0" smtClean="0"/>
                        <a:t>카메라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스크롤링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미구현</a:t>
                      </a:r>
                      <a:endParaRPr lang="en-US" altLang="ko-KR" sz="1200" baseline="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90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어려움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보통 인공지능 구현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dirty="0" smtClean="0"/>
                        <a:t>미비점 보완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9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카메라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스크롤링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충돌체크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인공지능</a:t>
                      </a:r>
                      <a:r>
                        <a:rPr lang="ko-KR" altLang="en-US" sz="1200" baseline="0" dirty="0" smtClean="0"/>
                        <a:t> 등 </a:t>
                      </a:r>
                      <a:r>
                        <a:rPr lang="en-US" altLang="ko-KR" sz="1200" baseline="0" dirty="0" smtClean="0"/>
                        <a:t>4</a:t>
                      </a:r>
                      <a:r>
                        <a:rPr lang="ko-KR" altLang="en-US" sz="1200" baseline="0" dirty="0" smtClean="0"/>
                        <a:t>개 항목 </a:t>
                      </a:r>
                      <a:r>
                        <a:rPr lang="ko-KR" altLang="en-US" sz="1200" baseline="0" dirty="0" err="1" smtClean="0"/>
                        <a:t>미구현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9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공격을 받으면 체력 게이지의 길이가 </a:t>
                      </a:r>
                      <a:r>
                        <a:rPr lang="ko-KR" altLang="en-US" sz="1200" dirty="0" err="1" smtClean="0"/>
                        <a:t>줄어드는것으로</a:t>
                      </a:r>
                      <a:r>
                        <a:rPr lang="ko-KR" altLang="en-US" sz="1200" dirty="0" smtClean="0"/>
                        <a:t> 연출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err="1" smtClean="0"/>
                        <a:t>오브젝트별</a:t>
                      </a:r>
                      <a:r>
                        <a:rPr lang="ko-KR" altLang="en-US" sz="1200" dirty="0" smtClean="0"/>
                        <a:t> 적절한 파괴 점수 설정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dirty="0" smtClean="0"/>
                        <a:t>3.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피격시</a:t>
                      </a:r>
                      <a:r>
                        <a:rPr lang="ko-KR" altLang="en-US" sz="1200" baseline="0" dirty="0" smtClean="0"/>
                        <a:t> 일정시간 무적 활성화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종 외 새로운 적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보스 추가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캐릭터가 밟고 올라 설 수 있는 지형지물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기본적으로 기획한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 스테이지</a:t>
                      </a:r>
                      <a:r>
                        <a:rPr lang="en-US" altLang="ko-KR" sz="1200" dirty="0" smtClean="0"/>
                        <a:t>(8</a:t>
                      </a:r>
                      <a:r>
                        <a:rPr lang="ko-KR" altLang="en-US" sz="1200" dirty="0" smtClean="0"/>
                        <a:t>개의 </a:t>
                      </a:r>
                      <a:r>
                        <a:rPr lang="ko-KR" altLang="en-US" sz="1200" dirty="0" err="1" smtClean="0"/>
                        <a:t>맵으로</a:t>
                      </a:r>
                      <a:r>
                        <a:rPr lang="ko-KR" altLang="en-US" sz="1200" dirty="0" smtClean="0"/>
                        <a:t> 구성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추가 구현 고려</a:t>
                      </a:r>
                      <a:endParaRPr lang="en-US" altLang="ko-KR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4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여유가 있을 시 경제 시스템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아이템 구현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전반적인 최종 점검과 검토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뒤져\Desktop\새 폴더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68760"/>
            <a:ext cx="8726119" cy="54157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뒤져\Documents\카카오톡 받은 파일\KakaoTalk_20181105_2146186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5682456" cy="346758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추가자료</a:t>
            </a:r>
            <a:endParaRPr lang="ko-KR" altLang="en-US" dirty="0"/>
          </a:p>
        </p:txBody>
      </p:sp>
      <p:pic>
        <p:nvPicPr>
          <p:cNvPr id="2050" name="Picture 2" descr="C:\Users\뒤져\Documents\카카오톡 받은 파일\KakaoTalk_20181105_2146179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204864"/>
            <a:ext cx="6042832" cy="4223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127</TotalTime>
  <Words>551</Words>
  <Application>Microsoft Office PowerPoint</Application>
  <PresentationFormat>화면 슬라이드 쇼(4:3)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보자기</vt:lpstr>
      <vt:lpstr>2D 게임 프로그래밍 프로젝트</vt:lpstr>
      <vt:lpstr>게임 컨셉과 핵심 메카닉</vt:lpstr>
      <vt:lpstr>개발 범위</vt:lpstr>
      <vt:lpstr>개발 상황</vt:lpstr>
      <vt:lpstr>GitHub 커밋 통계</vt:lpstr>
      <vt:lpstr>GitHub 커밋 추가자료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</dc:title>
  <dc:creator>뒤져</dc:creator>
  <cp:lastModifiedBy>뒤져</cp:lastModifiedBy>
  <cp:revision>13</cp:revision>
  <dcterms:created xsi:type="dcterms:W3CDTF">2018-11-05T11:36:42Z</dcterms:created>
  <dcterms:modified xsi:type="dcterms:W3CDTF">2018-11-05T13:44:11Z</dcterms:modified>
</cp:coreProperties>
</file>