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7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" id="{AC01FF5C-4B60-47A6-BD94-5E5C6E5C90FB}">
          <p14:sldIdLst>
            <p14:sldId id="256"/>
          </p14:sldIdLst>
        </p14:section>
        <p14:section name="개요" id="{3ACFD787-255C-4440-B696-3C6859108840}">
          <p14:sldIdLst>
            <p14:sldId id="269"/>
          </p14:sldIdLst>
        </p14:section>
        <p14:section name="DNF" id="{5A895CAC-66EF-449A-86A4-27A4BBAF2C1F}">
          <p14:sldIdLst>
            <p14:sldId id="257"/>
            <p14:sldId id="266"/>
            <p14:sldId id="270"/>
          </p14:sldIdLst>
        </p14:section>
        <p14:section name="LOL" id="{01B54DB0-6595-413B-BFB7-C1B010B086BA}">
          <p14:sldIdLst>
            <p14:sldId id="261"/>
            <p14:sldId id="262"/>
            <p14:sldId id="263"/>
          </p14:sldIdLst>
        </p14:section>
        <p14:section name="개발일정" id="{8275F3B1-2483-4F14-9FB3-4FF13A50A387}">
          <p14:sldIdLst>
            <p14:sldId id="264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53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1ABAC-711D-47F1-93AF-D210C555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2201-5148-4B6F-A83E-30BBDD16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C0C3F-DB57-4878-A549-65A464D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4837-116B-44AB-A95B-B4FBFA44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E91D3-3D8A-43E3-8F3B-284AF5E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0AEA-D057-4CC5-BE80-027EB29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1E133-636E-47B8-8434-45A626D5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F6C7-99FA-4ECD-9F46-4A8D016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D9CF-F3C6-43AA-962B-7D57612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C65D-4A91-421E-A053-59E05C2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EBC6F-3DB2-4A0B-B6E2-088B936B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7B64C-1616-495B-B19C-181B111D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D397-3B9E-45DB-A185-CC85433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F1150-D76E-4571-95B4-21C45668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ABD02-ADA1-404C-9AD9-CF45D14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F90F-43B8-4EFE-994D-B2D1A03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ED061-A857-4261-BF7F-BD20942F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3B9D4-53D2-4F85-B0D1-093513F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277A-07BA-45DC-8851-C572B50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2A66-F71D-4C59-A6D6-572A60F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10C-72DE-4C3A-A300-EB77314A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FC86-21CE-4A98-B2BB-77AAE9E5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2039-69E8-4BA5-AB08-1F301B5D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B5CB-DA44-42DD-BD86-39620A9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34C41-2D97-484F-A48A-7874381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7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BDA9-7AA6-42EF-B215-40BDE486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7DE37-00D0-47D4-8687-67A16242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B2B52-2C8C-41CC-BE7B-75761C95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C9614-0C43-423D-BA81-E97757B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7C59A-F368-43D5-A422-18036738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60283-F166-4E58-B825-9216E26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9A97-F0A8-494C-804A-80BECE6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1C238-94A0-44A9-8B3D-5A4A8D07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0684E-E145-45ED-A9D8-C53C063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ECE57-7644-4E3D-8FD4-866EFE87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F56FE-489C-475E-AEB6-3764A3F7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03C4CA-812E-42E2-9045-1C294B6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D83C8-25CF-4EE2-98A0-05BE647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74AE8-E299-4F74-AA33-6988855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A840-8E8C-4B94-8940-9A4092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84F32-AC1E-4E62-B731-BB09F5CF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E64F5-9FFA-411A-B5F3-7AA0C7F8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68117-4B35-44AA-BEA1-C004B69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E108F-A46A-44DE-9483-65140EA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3B81F-1BE4-455A-BC3A-58269F0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D3059-CD9E-46C0-ADC8-EBBCF49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5ECA-898F-4CA0-996C-441D922D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AE93-0616-4B58-857A-333F84C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95A9C-1BC5-401F-922A-34C4C62C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A275-6DAF-4B35-8D7A-FC541B54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559B-4D68-4DD0-A0FC-366EAD1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5BD6C-966E-41DE-8E99-4EED021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EA14-67E4-4ECC-8291-034A4E0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85EC9-70A1-4622-A81B-64A04EF5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5EA1B-9CC8-4B04-829C-708405BE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DB05-3806-4F53-80C0-83F4CCEB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0432-6848-4726-99BA-AFAAF19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739C8-AD89-4E51-8C58-146F51F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51FEE-5C21-447C-BAD7-249C234D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2C7F-FB98-4DAE-BA0E-2C1E503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1D7B-47A3-442E-9645-05E16926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9B2A-E6B2-49DD-A25F-2CD1E06F6A5D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FF75E-2D1B-4654-9B17-C4D0E23D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6FDD0-766A-406D-AFFF-7BE9E5C3F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2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사람, 남자이(가) 표시된 사진&#10;&#10;자동 생성된 설명">
            <a:extLst>
              <a:ext uri="{FF2B5EF4-FFF2-40B4-BE49-F238E27FC236}">
                <a16:creationId xmlns:a16="http://schemas.microsoft.com/office/drawing/2014/main" id="{A6DEBEE9-C4D4-418E-90B4-01B0761B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-243" r="-566" b="4904"/>
          <a:stretch/>
        </p:blipFill>
        <p:spPr>
          <a:xfrm>
            <a:off x="1524000" y="-17462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921C76-C18A-4BE6-9B56-E1CC6270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8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언어</a:t>
            </a:r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D1474-6E9F-4FF8-9DB9-42EAD9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37417"/>
            <a:ext cx="9144000" cy="8031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2013182024 </a:t>
            </a:r>
            <a:r>
              <a:rPr lang="ko-KR" altLang="en-US" dirty="0"/>
              <a:t>송민수</a:t>
            </a:r>
            <a:endParaRPr lang="en-US" altLang="ko-KR" dirty="0"/>
          </a:p>
          <a:p>
            <a:pPr algn="l"/>
            <a:r>
              <a:rPr lang="en-US" altLang="ko-KR" dirty="0"/>
              <a:t>2013182018 </a:t>
            </a:r>
            <a:r>
              <a:rPr lang="ko-KR" altLang="en-US" dirty="0"/>
              <a:t>박민욱</a:t>
            </a:r>
            <a:endParaRPr lang="en-US" altLang="ko-KR" dirty="0"/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89D8304-3B8D-4F56-95F0-FB0DE05AE3F2}"/>
              </a:ext>
            </a:extLst>
          </p:cNvPr>
          <p:cNvSpPr txBox="1">
            <a:spLocks/>
          </p:cNvSpPr>
          <p:nvPr/>
        </p:nvSpPr>
        <p:spPr>
          <a:xfrm>
            <a:off x="1524000" y="2083515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텀프로젝트</a:t>
            </a:r>
            <a:r>
              <a:rPr lang="ko-KR" altLang="en-US" sz="4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기획발표</a:t>
            </a: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86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2032000" y="0"/>
            <a:ext cx="2032000" cy="801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11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4064000" y="0"/>
            <a:ext cx="2032000" cy="801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647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6096000" y="0"/>
            <a:ext cx="2032000" cy="801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29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8128000" y="0"/>
            <a:ext cx="2032000" cy="801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5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10160000" y="0"/>
            <a:ext cx="2032000" cy="8013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78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25F226-0328-4164-9432-18A5BA5E9613}"/>
              </a:ext>
            </a:extLst>
          </p:cNvPr>
          <p:cNvGrpSpPr/>
          <p:nvPr/>
        </p:nvGrpSpPr>
        <p:grpSpPr>
          <a:xfrm>
            <a:off x="1501792" y="2362023"/>
            <a:ext cx="9188416" cy="2133953"/>
            <a:chOff x="1501792" y="2362025"/>
            <a:chExt cx="9188416" cy="2133953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A7B3F24-0F81-40D2-ABE3-5729F49D0D45}"/>
                </a:ext>
              </a:extLst>
            </p:cNvPr>
            <p:cNvSpPr/>
            <p:nvPr/>
          </p:nvSpPr>
          <p:spPr>
            <a:xfrm>
              <a:off x="3521761" y="2362027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80F75A-95EF-40DD-A03E-706230CBB7FE}"/>
                </a:ext>
              </a:extLst>
            </p:cNvPr>
            <p:cNvSpPr/>
            <p:nvPr/>
          </p:nvSpPr>
          <p:spPr>
            <a:xfrm>
              <a:off x="1501792" y="2362026"/>
              <a:ext cx="2133951" cy="2133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B11EB6-B67A-43B1-829B-03CD5C1FB8F4}"/>
                </a:ext>
              </a:extLst>
            </p:cNvPr>
            <p:cNvSpPr/>
            <p:nvPr/>
          </p:nvSpPr>
          <p:spPr>
            <a:xfrm>
              <a:off x="7050352" y="2362025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072C1BD-1ECB-4091-8776-AB179D202E94}"/>
                </a:ext>
              </a:extLst>
            </p:cNvPr>
            <p:cNvSpPr/>
            <p:nvPr/>
          </p:nvSpPr>
          <p:spPr>
            <a:xfrm>
              <a:off x="1754547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E1EFE19-1F56-48F3-B113-E54AF003B664}"/>
                </a:ext>
              </a:extLst>
            </p:cNvPr>
            <p:cNvSpPr/>
            <p:nvPr/>
          </p:nvSpPr>
          <p:spPr>
            <a:xfrm>
              <a:off x="5281780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37BACF-280E-45B9-927D-DBEA29C5D423}"/>
                </a:ext>
              </a:extLst>
            </p:cNvPr>
            <p:cNvSpPr/>
            <p:nvPr/>
          </p:nvSpPr>
          <p:spPr>
            <a:xfrm>
              <a:off x="8809014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5BE3ECBD-C716-41A3-B6A0-80CCD96A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3" y="2681284"/>
            <a:ext cx="1495425" cy="149542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96CD574-E457-4768-A09C-B4CCB3BB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2" y="2682709"/>
            <a:ext cx="1494000" cy="1494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1" name="그림 60" descr="녹색, 앉아있는이(가) 표시된 사진&#10;&#10;자동 생성된 설명">
            <a:extLst>
              <a:ext uri="{FF2B5EF4-FFF2-40B4-BE49-F238E27FC236}">
                <a16:creationId xmlns:a16="http://schemas.microsoft.com/office/drawing/2014/main" id="{849D008D-E349-44CC-B60B-7DE1767BE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1" y="2941964"/>
            <a:ext cx="974064" cy="9740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D6F6C21-FFCB-4656-BD61-F710FFA989E9}"/>
              </a:ext>
            </a:extLst>
          </p:cNvPr>
          <p:cNvSpPr txBox="1"/>
          <p:nvPr/>
        </p:nvSpPr>
        <p:spPr>
          <a:xfrm>
            <a:off x="1583901" y="4578331"/>
            <a:ext cx="196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62EDC8-40EB-4F2A-8967-5CBDFA7E515C}"/>
              </a:ext>
            </a:extLst>
          </p:cNvPr>
          <p:cNvSpPr txBox="1"/>
          <p:nvPr/>
        </p:nvSpPr>
        <p:spPr>
          <a:xfrm>
            <a:off x="5021201" y="4578331"/>
            <a:ext cx="214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59B620-A840-4492-B852-11B2C903D931}"/>
              </a:ext>
            </a:extLst>
          </p:cNvPr>
          <p:cNvSpPr txBox="1"/>
          <p:nvPr/>
        </p:nvSpPr>
        <p:spPr>
          <a:xfrm>
            <a:off x="8583715" y="4578331"/>
            <a:ext cx="20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북스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06485E-B5F9-4CF1-87CC-3C5C5F81AD9F}"/>
              </a:ext>
            </a:extLst>
          </p:cNvPr>
          <p:cNvSpPr txBox="1"/>
          <p:nvPr/>
        </p:nvSpPr>
        <p:spPr>
          <a:xfrm>
            <a:off x="1910165" y="4978441"/>
            <a:ext cx="276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데이터베이스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경매장 실시간 데이터 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752B7D-7635-4611-9004-16A7A089EA31}"/>
              </a:ext>
            </a:extLst>
          </p:cNvPr>
          <p:cNvSpPr txBox="1"/>
          <p:nvPr/>
        </p:nvSpPr>
        <p:spPr>
          <a:xfrm>
            <a:off x="5353282" y="4978441"/>
            <a:ext cx="234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소환사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전적정보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승률 막대 그래프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F39A2-1873-4E04-B6F1-9D3D0F2E15FC}"/>
              </a:ext>
            </a:extLst>
          </p:cNvPr>
          <p:cNvSpPr txBox="1"/>
          <p:nvPr/>
        </p:nvSpPr>
        <p:spPr>
          <a:xfrm>
            <a:off x="9136201" y="4978441"/>
            <a:ext cx="260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ISBN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기반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도서명 검색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검색된 도서 리스트 제공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1C635-0029-4751-8914-8F255028A62D}"/>
              </a:ext>
            </a:extLst>
          </p:cNvPr>
          <p:cNvSpPr txBox="1"/>
          <p:nvPr/>
        </p:nvSpPr>
        <p:spPr>
          <a:xfrm>
            <a:off x="3695698" y="1187519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6C2629-7384-4DE6-B268-C5C52761BCBD}"/>
              </a:ext>
            </a:extLst>
          </p:cNvPr>
          <p:cNvCxnSpPr/>
          <p:nvPr/>
        </p:nvCxnSpPr>
        <p:spPr>
          <a:xfrm>
            <a:off x="4248150" y="2219325"/>
            <a:ext cx="371475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32AD8F-3CE8-4980-B985-1C080C4F5342}"/>
              </a:ext>
            </a:extLst>
          </p:cNvPr>
          <p:cNvSpPr txBox="1"/>
          <p:nvPr/>
        </p:nvSpPr>
        <p:spPr>
          <a:xfrm>
            <a:off x="1885947" y="1187519"/>
            <a:ext cx="8420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</a:t>
            </a:r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</a:t>
            </a:r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65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6" grpId="0"/>
      <p:bldP spid="70" grpId="0"/>
      <p:bldP spid="71" grpId="0"/>
      <p:bldP spid="72" grpId="0" build="allAtOnce"/>
      <p:bldP spid="2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D52FD4-E1BE-498E-A3D0-6A316BA2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CDDFFA-580B-4383-B014-E6F2AF8C9ADD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AFB0-4FEE-43CD-877A-905A90CADB3A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472E4E-0BCB-43E3-8547-62B4C5B238C0}"/>
              </a:ext>
            </a:extLst>
          </p:cNvPr>
          <p:cNvCxnSpPr/>
          <p:nvPr/>
        </p:nvCxnSpPr>
        <p:spPr>
          <a:xfrm>
            <a:off x="3762375" y="3428990"/>
            <a:ext cx="46672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5D437D1-C43C-4076-A2CD-90836285A6C1}"/>
              </a:ext>
            </a:extLst>
          </p:cNvPr>
          <p:cNvSpPr/>
          <p:nvPr/>
        </p:nvSpPr>
        <p:spPr>
          <a:xfrm rot="5400000">
            <a:off x="1295172" y="-1295171"/>
            <a:ext cx="895349" cy="3485693"/>
          </a:xfrm>
          <a:custGeom>
            <a:avLst/>
            <a:gdLst>
              <a:gd name="connsiteX0" fmla="*/ 155983 w 914400"/>
              <a:gd name="connsiteY0" fmla="*/ 2801444 h 3559861"/>
              <a:gd name="connsiteX1" fmla="*/ 155983 w 914400"/>
              <a:gd name="connsiteY1" fmla="*/ 0 h 3559861"/>
              <a:gd name="connsiteX2" fmla="*/ 701267 w 914400"/>
              <a:gd name="connsiteY2" fmla="*/ 0 h 3559861"/>
              <a:gd name="connsiteX3" fmla="*/ 701267 w 914400"/>
              <a:gd name="connsiteY3" fmla="*/ 3346728 h 3559861"/>
              <a:gd name="connsiteX4" fmla="*/ 0 w 914400"/>
              <a:gd name="connsiteY4" fmla="*/ 3559861 h 3559861"/>
              <a:gd name="connsiteX5" fmla="*/ 0 w 914400"/>
              <a:gd name="connsiteY5" fmla="*/ 2645461 h 3559861"/>
              <a:gd name="connsiteX6" fmla="*/ 155983 w 914400"/>
              <a:gd name="connsiteY6" fmla="*/ 2801444 h 3559861"/>
              <a:gd name="connsiteX7" fmla="*/ 155983 w 914400"/>
              <a:gd name="connsiteY7" fmla="*/ 3389152 h 3559861"/>
              <a:gd name="connsiteX8" fmla="*/ 701267 w 914400"/>
              <a:gd name="connsiteY8" fmla="*/ 3389152 h 3559861"/>
              <a:gd name="connsiteX9" fmla="*/ 701267 w 914400"/>
              <a:gd name="connsiteY9" fmla="*/ 3346728 h 3559861"/>
              <a:gd name="connsiteX10" fmla="*/ 914400 w 914400"/>
              <a:gd name="connsiteY10" fmla="*/ 3559861 h 355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3559861">
                <a:moveTo>
                  <a:pt x="155983" y="2801444"/>
                </a:moveTo>
                <a:lnTo>
                  <a:pt x="155983" y="0"/>
                </a:lnTo>
                <a:lnTo>
                  <a:pt x="701267" y="0"/>
                </a:lnTo>
                <a:lnTo>
                  <a:pt x="701267" y="3346728"/>
                </a:lnTo>
                <a:close/>
                <a:moveTo>
                  <a:pt x="0" y="3559861"/>
                </a:moveTo>
                <a:lnTo>
                  <a:pt x="0" y="2645461"/>
                </a:lnTo>
                <a:lnTo>
                  <a:pt x="155983" y="2801444"/>
                </a:lnTo>
                <a:lnTo>
                  <a:pt x="155983" y="3389152"/>
                </a:lnTo>
                <a:lnTo>
                  <a:pt x="701267" y="3389152"/>
                </a:lnTo>
                <a:lnTo>
                  <a:pt x="701267" y="3346728"/>
                </a:lnTo>
                <a:lnTo>
                  <a:pt x="914400" y="355986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E3CB8-B5E9-4E2E-8082-2BF1F55D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7FF4DE-1C6B-489A-8D97-403B8B808642}"/>
              </a:ext>
            </a:extLst>
          </p:cNvPr>
          <p:cNvSpPr txBox="1"/>
          <p:nvPr/>
        </p:nvSpPr>
        <p:spPr>
          <a:xfrm>
            <a:off x="6562725" y="161925"/>
            <a:ext cx="541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던파 아이템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E8E5B-426F-4D73-8C8E-A2CAD36978DA}"/>
              </a:ext>
            </a:extLst>
          </p:cNvPr>
          <p:cNvSpPr txBox="1"/>
          <p:nvPr/>
        </p:nvSpPr>
        <p:spPr>
          <a:xfrm>
            <a:off x="8949490" y="1154847"/>
            <a:ext cx="275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b="1" dirty="0" err="1">
                <a:sym typeface="Wingdings" panose="05000000000000000000" pitchFamily="2" charset="2"/>
              </a:rPr>
              <a:t>ㅁ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b="1" dirty="0" err="1">
                <a:sym typeface="Wingdings" panose="05000000000000000000" pitchFamily="2" charset="2"/>
              </a:rPr>
              <a:t>ㅇ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b="1" dirty="0" err="1">
                <a:sym typeface="Wingdings" panose="05000000000000000000" pitchFamily="2" charset="2"/>
              </a:rPr>
              <a:t>ㄴ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 err="1"/>
              <a:t>ㄹ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BF2B7-9AA3-4921-9853-1DAEE2D77489}"/>
              </a:ext>
            </a:extLst>
          </p:cNvPr>
          <p:cNvSpPr txBox="1"/>
          <p:nvPr/>
        </p:nvSpPr>
        <p:spPr>
          <a:xfrm>
            <a:off x="171449" y="0"/>
            <a:ext cx="561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ritannic Bold" panose="020B0903060703020204" pitchFamily="34" charset="0"/>
              </a:rPr>
              <a:t>1</a:t>
            </a:r>
            <a:endParaRPr lang="ko-KR" altLang="en-US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던파 어플리케이션 탭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417CC2-3E48-465F-B00C-94DD9DD9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C9DE82-14F0-4155-83B3-8709D1802503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5141C-3BDA-4211-9A2C-A85FFE9CEB9D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06B334-27AA-4441-91A2-6597844D4F40}"/>
              </a:ext>
            </a:extLst>
          </p:cNvPr>
          <p:cNvCxnSpPr>
            <a:cxnSpLocks/>
          </p:cNvCxnSpPr>
          <p:nvPr/>
        </p:nvCxnSpPr>
        <p:spPr>
          <a:xfrm>
            <a:off x="3371850" y="3428990"/>
            <a:ext cx="55054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5224C1-74EA-4D55-BDE6-7156C9C8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155C5-1DFC-48B2-A35D-9A6CA84E284D}"/>
              </a:ext>
            </a:extLst>
          </p:cNvPr>
          <p:cNvSpPr txBox="1"/>
          <p:nvPr/>
        </p:nvSpPr>
        <p:spPr>
          <a:xfrm>
            <a:off x="171449" y="1560281"/>
            <a:ext cx="541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롤 전적정보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1A7B6-A177-45DD-A322-DD9B8B205D10}"/>
              </a:ext>
            </a:extLst>
          </p:cNvPr>
          <p:cNvSpPr txBox="1"/>
          <p:nvPr/>
        </p:nvSpPr>
        <p:spPr>
          <a:xfrm>
            <a:off x="452437" y="2391278"/>
            <a:ext cx="275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b="1" dirty="0" err="1"/>
              <a:t>뀨</a:t>
            </a:r>
            <a:r>
              <a:rPr lang="en-US" altLang="ko-KR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"/>
            </a:pPr>
            <a:r>
              <a:rPr lang="ko-KR" altLang="en-US" dirty="0" err="1">
                <a:sym typeface="Wingdings" panose="05000000000000000000" pitchFamily="2" charset="2"/>
              </a:rPr>
              <a:t>쀼쮸쮸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"/>
            </a:pPr>
            <a:endParaRPr lang="en-US" altLang="ko-KR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0FEECCB-EADB-4445-B2F5-BB014ADA837D}"/>
              </a:ext>
            </a:extLst>
          </p:cNvPr>
          <p:cNvSpPr/>
          <p:nvPr/>
        </p:nvSpPr>
        <p:spPr>
          <a:xfrm rot="5400000">
            <a:off x="1295172" y="-1295171"/>
            <a:ext cx="895349" cy="3485693"/>
          </a:xfrm>
          <a:custGeom>
            <a:avLst/>
            <a:gdLst>
              <a:gd name="connsiteX0" fmla="*/ 155983 w 914400"/>
              <a:gd name="connsiteY0" fmla="*/ 2801444 h 3559861"/>
              <a:gd name="connsiteX1" fmla="*/ 155983 w 914400"/>
              <a:gd name="connsiteY1" fmla="*/ 0 h 3559861"/>
              <a:gd name="connsiteX2" fmla="*/ 701267 w 914400"/>
              <a:gd name="connsiteY2" fmla="*/ 0 h 3559861"/>
              <a:gd name="connsiteX3" fmla="*/ 701267 w 914400"/>
              <a:gd name="connsiteY3" fmla="*/ 3346728 h 3559861"/>
              <a:gd name="connsiteX4" fmla="*/ 0 w 914400"/>
              <a:gd name="connsiteY4" fmla="*/ 3559861 h 3559861"/>
              <a:gd name="connsiteX5" fmla="*/ 0 w 914400"/>
              <a:gd name="connsiteY5" fmla="*/ 2645461 h 3559861"/>
              <a:gd name="connsiteX6" fmla="*/ 155983 w 914400"/>
              <a:gd name="connsiteY6" fmla="*/ 2801444 h 3559861"/>
              <a:gd name="connsiteX7" fmla="*/ 155983 w 914400"/>
              <a:gd name="connsiteY7" fmla="*/ 3389152 h 3559861"/>
              <a:gd name="connsiteX8" fmla="*/ 701267 w 914400"/>
              <a:gd name="connsiteY8" fmla="*/ 3389152 h 3559861"/>
              <a:gd name="connsiteX9" fmla="*/ 701267 w 914400"/>
              <a:gd name="connsiteY9" fmla="*/ 3346728 h 3559861"/>
              <a:gd name="connsiteX10" fmla="*/ 914400 w 914400"/>
              <a:gd name="connsiteY10" fmla="*/ 3559861 h 355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3559861">
                <a:moveTo>
                  <a:pt x="155983" y="2801444"/>
                </a:moveTo>
                <a:lnTo>
                  <a:pt x="155983" y="0"/>
                </a:lnTo>
                <a:lnTo>
                  <a:pt x="701267" y="0"/>
                </a:lnTo>
                <a:lnTo>
                  <a:pt x="701267" y="3346728"/>
                </a:lnTo>
                <a:close/>
                <a:moveTo>
                  <a:pt x="0" y="3559861"/>
                </a:moveTo>
                <a:lnTo>
                  <a:pt x="0" y="2645461"/>
                </a:lnTo>
                <a:lnTo>
                  <a:pt x="155983" y="2801444"/>
                </a:lnTo>
                <a:lnTo>
                  <a:pt x="155983" y="3389152"/>
                </a:lnTo>
                <a:lnTo>
                  <a:pt x="701267" y="3389152"/>
                </a:lnTo>
                <a:lnTo>
                  <a:pt x="701267" y="3346728"/>
                </a:lnTo>
                <a:lnTo>
                  <a:pt x="914400" y="355986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80CB-E1A6-4C9A-8A3E-8893FC593E3A}"/>
              </a:ext>
            </a:extLst>
          </p:cNvPr>
          <p:cNvSpPr txBox="1"/>
          <p:nvPr/>
        </p:nvSpPr>
        <p:spPr>
          <a:xfrm>
            <a:off x="171449" y="0"/>
            <a:ext cx="561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Britannic Bold" panose="020B0903060703020204" pitchFamily="34" charset="0"/>
              </a:rPr>
              <a:t>2</a:t>
            </a:r>
            <a:endParaRPr lang="ko-KR" altLang="en-US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롤 어플리케이션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0" y="0"/>
            <a:ext cx="2032000" cy="801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70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90</Words>
  <Application>Microsoft Office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나눔고딕</vt:lpstr>
      <vt:lpstr>맑은 고딕</vt:lpstr>
      <vt:lpstr>Arial</vt:lpstr>
      <vt:lpstr>Britannic Bold</vt:lpstr>
      <vt:lpstr>Wingdings</vt:lpstr>
      <vt:lpstr>Office 테마</vt:lpstr>
      <vt:lpstr>스크립트 언어 </vt:lpstr>
      <vt:lpstr>PowerPoint 프레젠테이션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텀프로젝트 기획발표</dc:title>
  <dc:creator>minsu Song</dc:creator>
  <cp:lastModifiedBy>minsu Song</cp:lastModifiedBy>
  <cp:revision>21</cp:revision>
  <dcterms:created xsi:type="dcterms:W3CDTF">2019-05-11T14:54:51Z</dcterms:created>
  <dcterms:modified xsi:type="dcterms:W3CDTF">2019-05-11T19:05:45Z</dcterms:modified>
</cp:coreProperties>
</file>