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66" r:id="rId5"/>
    <p:sldId id="270" r:id="rId6"/>
    <p:sldId id="261" r:id="rId7"/>
    <p:sldId id="262" r:id="rId8"/>
    <p:sldId id="263" r:id="rId9"/>
    <p:sldId id="264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도입" id="{AC01FF5C-4B60-47A6-BD94-5E5C6E5C90FB}">
          <p14:sldIdLst>
            <p14:sldId id="256"/>
          </p14:sldIdLst>
        </p14:section>
        <p14:section name="개요" id="{3ACFD787-255C-4440-B696-3C6859108840}">
          <p14:sldIdLst>
            <p14:sldId id="269"/>
          </p14:sldIdLst>
        </p14:section>
        <p14:section name="DNF" id="{5A895CAC-66EF-449A-86A4-27A4BBAF2C1F}">
          <p14:sldIdLst>
            <p14:sldId id="257"/>
            <p14:sldId id="266"/>
            <p14:sldId id="270"/>
          </p14:sldIdLst>
        </p14:section>
        <p14:section name="LOL" id="{01B54DB0-6595-413B-BFB7-C1B010B086BA}">
          <p14:sldIdLst>
            <p14:sldId id="261"/>
            <p14:sldId id="262"/>
            <p14:sldId id="263"/>
          </p14:sldIdLst>
        </p14:section>
        <p14:section name="개발일정" id="{8275F3B1-2483-4F14-9FB3-4FF13A50A387}">
          <p14:sldIdLst>
            <p14:sldId id="264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1ABAC-711D-47F1-93AF-D210C5558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E22201-5148-4B6F-A83E-30BBDD161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C0C3F-DB57-4878-A549-65A464D8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9B2A-E6B2-49DD-A25F-2CD1E06F6A5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34837-116B-44AB-A95B-B4FBFA44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E91D3-3D8A-43E3-8F3B-284AF5E9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ED18-DFC5-445A-86E5-156BA6A78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47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A0AEA-D057-4CC5-BE80-027EB29D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71E133-636E-47B8-8434-45A626D5E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41F6C7-99FA-4ECD-9F46-4A8D0161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9B2A-E6B2-49DD-A25F-2CD1E06F6A5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03D9CF-F3C6-43AA-962B-7D576128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FEC65D-4A91-421E-A053-59E05C26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ED18-DFC5-445A-86E5-156BA6A78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38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5EBC6F-3DB2-4A0B-B6E2-088B936B4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17B64C-1616-495B-B19C-181B111D3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3D397-3B9E-45DB-A185-CC854331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9B2A-E6B2-49DD-A25F-2CD1E06F6A5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FF1150-D76E-4571-95B4-21C456682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FABD02-ADA1-404C-9AD9-CF45D14F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ED18-DFC5-445A-86E5-156BA6A78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31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1F90F-43B8-4EFE-994D-B2D1A037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9ED061-A857-4261-BF7F-BD20942F4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23B9D4-53D2-4F85-B0D1-093513F2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9B2A-E6B2-49DD-A25F-2CD1E06F6A5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89277A-07BA-45DC-8851-C572B506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412A66-F71D-4C59-A6D6-572A60F3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ED18-DFC5-445A-86E5-156BA6A78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46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5A10C-72DE-4C3A-A300-EB77314A8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64FC86-21CE-4A98-B2BB-77AAE9E55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72039-69E8-4BA5-AB08-1F301B5D7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9B2A-E6B2-49DD-A25F-2CD1E06F6A5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EB5CB-DA44-42DD-BD86-39620A92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134C41-2D97-484F-A48A-7874381A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ED18-DFC5-445A-86E5-156BA6A78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67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FBDA9-7AA6-42EF-B215-40BDE4867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7DE37-00D0-47D4-8687-67A16242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3B2B52-2C8C-41CC-BE7B-75761C959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2C9614-0C43-423D-BA81-E97757B8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9B2A-E6B2-49DD-A25F-2CD1E06F6A5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C7C59A-F368-43D5-A422-18036738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160283-F166-4E58-B825-9216E265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ED18-DFC5-445A-86E5-156BA6A78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14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49A97-F0A8-494C-804A-80BECE68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E1C238-94A0-44A9-8B3D-5A4A8D079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B0684E-E145-45ED-A9D8-C53C0639A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EECE57-7644-4E3D-8FD4-866EFE874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FF56FE-489C-475E-AEB6-3764A3F70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03C4CA-812E-42E2-9045-1C294B69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9B2A-E6B2-49DD-A25F-2CD1E06F6A5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1D83C8-25CF-4EE2-98A0-05BE647B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674AE8-E299-4F74-AA33-69888550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ED18-DFC5-445A-86E5-156BA6A78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9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2A840-8E8C-4B94-8940-9A409215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784F32-AC1E-4E62-B731-BB09F5CF5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9B2A-E6B2-49DD-A25F-2CD1E06F6A5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CE64F5-9FFA-411A-B5F3-7AA0C7F8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B68117-4B35-44AA-BEA1-C004B69C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ED18-DFC5-445A-86E5-156BA6A78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47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BE108F-A46A-44DE-9483-65140EAD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9B2A-E6B2-49DD-A25F-2CD1E06F6A5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73B81F-1BE4-455A-BC3A-58269F045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D3059-CD9E-46C0-ADC8-EBBCF49B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ED18-DFC5-445A-86E5-156BA6A78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85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35ECA-898F-4CA0-996C-441D922D4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DAE93-0616-4B58-857A-333F84CC1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F95A9C-1BC5-401F-922A-34C4C62C3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77A275-6DAF-4B35-8D7A-FC541B54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9B2A-E6B2-49DD-A25F-2CD1E06F6A5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6D559B-4D68-4DD0-A0FC-366EAD10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95BD6C-966E-41DE-8E99-4EED0215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ED18-DFC5-445A-86E5-156BA6A78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AEA14-67E4-4ECC-8291-034A4E092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085EC9-70A1-4622-A81B-64A04EF5F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C5EA1B-9CC8-4B04-829C-708405BED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56DB05-3806-4F53-80C0-83F4CCEB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9B2A-E6B2-49DD-A25F-2CD1E06F6A5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80432-6848-4726-99BA-AFAAF19B0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3739C8-AD89-4E51-8C58-146F51F3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ED18-DFC5-445A-86E5-156BA6A78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52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51FEE-5C21-447C-BAD7-249C234D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52C7F-FB98-4DAE-BA0E-2C1E50330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41D7B-47A3-442E-9645-05E169262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59B2A-E6B2-49DD-A25F-2CD1E06F6A5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FF75E-2D1B-4654-9B17-C4D0E23D8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96FDD0-766A-406D-AFFF-7BE9E5C3F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ED18-DFC5-445A-86E5-156BA6A78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32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사람, 남자이(가) 표시된 사진&#10;&#10;자동 생성된 설명">
            <a:extLst>
              <a:ext uri="{FF2B5EF4-FFF2-40B4-BE49-F238E27FC236}">
                <a16:creationId xmlns:a16="http://schemas.microsoft.com/office/drawing/2014/main" id="{A6DEBEE9-C4D4-418E-90B4-01B0761BC7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" t="-243" r="-566" b="4904"/>
          <a:stretch/>
        </p:blipFill>
        <p:spPr>
          <a:xfrm>
            <a:off x="1524000" y="-17462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0921C76-C18A-4BE6-9B56-E1CC6270F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8740"/>
            <a:ext cx="9144000" cy="2900518"/>
          </a:xfrm>
        </p:spPr>
        <p:txBody>
          <a:bodyPr>
            <a:normAutofit/>
          </a:bodyPr>
          <a:lstStyle/>
          <a:p>
            <a:r>
              <a:rPr lang="ko-KR" altLang="en-US" sz="8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스크립트 언어</a:t>
            </a:r>
            <a:br>
              <a:rPr lang="en-US" altLang="ko-KR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0D1474-6E9F-4FF8-9DB9-42EAD9B54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37417"/>
            <a:ext cx="9144000" cy="80312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ko-KR" dirty="0"/>
              <a:t>2013182024 </a:t>
            </a:r>
            <a:r>
              <a:rPr lang="ko-KR" altLang="en-US" dirty="0"/>
              <a:t>송민수</a:t>
            </a:r>
            <a:endParaRPr lang="en-US" altLang="ko-KR" dirty="0"/>
          </a:p>
          <a:p>
            <a:pPr algn="l"/>
            <a:r>
              <a:rPr lang="en-US" altLang="ko-KR" dirty="0"/>
              <a:t>2013182018 </a:t>
            </a:r>
            <a:r>
              <a:rPr lang="ko-KR" altLang="en-US" dirty="0"/>
              <a:t>박민욱</a:t>
            </a:r>
            <a:endParaRPr lang="en-US" altLang="ko-KR" dirty="0"/>
          </a:p>
          <a:p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89D8304-3B8D-4F56-95F0-FB0DE05AE3F2}"/>
              </a:ext>
            </a:extLst>
          </p:cNvPr>
          <p:cNvSpPr txBox="1">
            <a:spLocks/>
          </p:cNvSpPr>
          <p:nvPr/>
        </p:nvSpPr>
        <p:spPr>
          <a:xfrm>
            <a:off x="1524000" y="2083515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44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텀프로젝트</a:t>
            </a:r>
            <a:r>
              <a:rPr lang="ko-KR" altLang="en-US" sz="4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기획발표</a:t>
            </a:r>
            <a:endParaRPr lang="ko-KR" altLang="en-US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8860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9CD9F2-000F-406C-B61B-F418C42371AA}"/>
              </a:ext>
            </a:extLst>
          </p:cNvPr>
          <p:cNvSpPr/>
          <p:nvPr/>
        </p:nvSpPr>
        <p:spPr>
          <a:xfrm>
            <a:off x="2032000" y="0"/>
            <a:ext cx="2032000" cy="801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8A6016DE-9576-4236-9E68-BC5CE8522F9E}"/>
              </a:ext>
            </a:extLst>
          </p:cNvPr>
          <p:cNvSpPr/>
          <p:nvPr/>
        </p:nvSpPr>
        <p:spPr>
          <a:xfrm>
            <a:off x="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4424" y="141769"/>
                </a:moveTo>
                <a:cubicBezTo>
                  <a:pt x="421615" y="141769"/>
                  <a:pt x="412602" y="143310"/>
                  <a:pt x="407384" y="146394"/>
                </a:cubicBezTo>
                <a:cubicBezTo>
                  <a:pt x="402165" y="149477"/>
                  <a:pt x="385087" y="169757"/>
                  <a:pt x="356149" y="207234"/>
                </a:cubicBezTo>
                <a:cubicBezTo>
                  <a:pt x="318673" y="255622"/>
                  <a:pt x="280247" y="294285"/>
                  <a:pt x="240873" y="323223"/>
                </a:cubicBezTo>
                <a:cubicBezTo>
                  <a:pt x="201498" y="352160"/>
                  <a:pt x="170426" y="371373"/>
                  <a:pt x="147655" y="380861"/>
                </a:cubicBezTo>
                <a:cubicBezTo>
                  <a:pt x="130577" y="387502"/>
                  <a:pt x="119903" y="393551"/>
                  <a:pt x="115634" y="399006"/>
                </a:cubicBezTo>
                <a:cubicBezTo>
                  <a:pt x="111364" y="404462"/>
                  <a:pt x="109230" y="412645"/>
                  <a:pt x="109230" y="423556"/>
                </a:cubicBezTo>
                <a:lnTo>
                  <a:pt x="109230" y="452019"/>
                </a:lnTo>
                <a:cubicBezTo>
                  <a:pt x="109230" y="468149"/>
                  <a:pt x="116583" y="476213"/>
                  <a:pt x="131289" y="476213"/>
                </a:cubicBezTo>
                <a:cubicBezTo>
                  <a:pt x="161175" y="476213"/>
                  <a:pt x="197466" y="468860"/>
                  <a:pt x="240161" y="454154"/>
                </a:cubicBezTo>
                <a:lnTo>
                  <a:pt x="240161" y="1163604"/>
                </a:lnTo>
                <a:cubicBezTo>
                  <a:pt x="240161" y="1178784"/>
                  <a:pt x="226878" y="1190407"/>
                  <a:pt x="200312" y="1198472"/>
                </a:cubicBezTo>
                <a:cubicBezTo>
                  <a:pt x="183234" y="1203690"/>
                  <a:pt x="173391" y="1209145"/>
                  <a:pt x="170782" y="1214838"/>
                </a:cubicBezTo>
                <a:cubicBezTo>
                  <a:pt x="168173" y="1220531"/>
                  <a:pt x="166868" y="1235237"/>
                  <a:pt x="166868" y="1258956"/>
                </a:cubicBezTo>
                <a:cubicBezTo>
                  <a:pt x="166868" y="1275560"/>
                  <a:pt x="168410" y="1285996"/>
                  <a:pt x="171493" y="1290266"/>
                </a:cubicBezTo>
                <a:cubicBezTo>
                  <a:pt x="174577" y="1294535"/>
                  <a:pt x="182997" y="1296670"/>
                  <a:pt x="196755" y="1296670"/>
                </a:cubicBezTo>
                <a:lnTo>
                  <a:pt x="522660" y="1296670"/>
                </a:lnTo>
                <a:cubicBezTo>
                  <a:pt x="539264" y="1296670"/>
                  <a:pt x="547566" y="1290503"/>
                  <a:pt x="547566" y="1278169"/>
                </a:cubicBezTo>
                <a:cubicBezTo>
                  <a:pt x="547566" y="1246859"/>
                  <a:pt x="546024" y="1227528"/>
                  <a:pt x="542940" y="1220175"/>
                </a:cubicBezTo>
                <a:cubicBezTo>
                  <a:pt x="539857" y="1212822"/>
                  <a:pt x="531436" y="1205825"/>
                  <a:pt x="517679" y="1199183"/>
                </a:cubicBezTo>
                <a:cubicBezTo>
                  <a:pt x="501550" y="1191119"/>
                  <a:pt x="493485" y="1181868"/>
                  <a:pt x="493485" y="1171431"/>
                </a:cubicBezTo>
                <a:lnTo>
                  <a:pt x="493485" y="141769"/>
                </a:ln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BD0C120-9014-48F5-8AB2-9EEFF4EB0755}"/>
              </a:ext>
            </a:extLst>
          </p:cNvPr>
          <p:cNvSpPr/>
          <p:nvPr/>
        </p:nvSpPr>
        <p:spPr>
          <a:xfrm>
            <a:off x="2032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42251" y="143192"/>
                </a:moveTo>
                <a:cubicBezTo>
                  <a:pt x="348322" y="143192"/>
                  <a:pt x="273369" y="169402"/>
                  <a:pt x="217391" y="221822"/>
                </a:cubicBezTo>
                <a:cubicBezTo>
                  <a:pt x="161413" y="274242"/>
                  <a:pt x="133424" y="337929"/>
                  <a:pt x="133424" y="412882"/>
                </a:cubicBezTo>
                <a:cubicBezTo>
                  <a:pt x="133424" y="448936"/>
                  <a:pt x="142911" y="479771"/>
                  <a:pt x="161887" y="505388"/>
                </a:cubicBezTo>
                <a:cubicBezTo>
                  <a:pt x="180863" y="531005"/>
                  <a:pt x="206480" y="543814"/>
                  <a:pt x="238738" y="543814"/>
                </a:cubicBezTo>
                <a:cubicBezTo>
                  <a:pt x="269099" y="543814"/>
                  <a:pt x="294123" y="531954"/>
                  <a:pt x="313810" y="508235"/>
                </a:cubicBezTo>
                <a:cubicBezTo>
                  <a:pt x="333497" y="484515"/>
                  <a:pt x="343341" y="451071"/>
                  <a:pt x="343341" y="407901"/>
                </a:cubicBezTo>
                <a:cubicBezTo>
                  <a:pt x="343341" y="387977"/>
                  <a:pt x="341918" y="367341"/>
                  <a:pt x="339072" y="345993"/>
                </a:cubicBezTo>
                <a:cubicBezTo>
                  <a:pt x="336700" y="329864"/>
                  <a:pt x="335514" y="316107"/>
                  <a:pt x="335514" y="304721"/>
                </a:cubicBezTo>
                <a:cubicBezTo>
                  <a:pt x="335514" y="284797"/>
                  <a:pt x="341681" y="268668"/>
                  <a:pt x="354015" y="256334"/>
                </a:cubicBezTo>
                <a:cubicBezTo>
                  <a:pt x="366349" y="244000"/>
                  <a:pt x="383427" y="237832"/>
                  <a:pt x="405249" y="237832"/>
                </a:cubicBezTo>
                <a:cubicBezTo>
                  <a:pt x="434187" y="237832"/>
                  <a:pt x="456364" y="249336"/>
                  <a:pt x="471782" y="272344"/>
                </a:cubicBezTo>
                <a:cubicBezTo>
                  <a:pt x="487200" y="295352"/>
                  <a:pt x="494909" y="346942"/>
                  <a:pt x="494909" y="427114"/>
                </a:cubicBezTo>
                <a:cubicBezTo>
                  <a:pt x="494909" y="522941"/>
                  <a:pt x="484235" y="599555"/>
                  <a:pt x="462887" y="656956"/>
                </a:cubicBezTo>
                <a:cubicBezTo>
                  <a:pt x="441540" y="714357"/>
                  <a:pt x="394694" y="788362"/>
                  <a:pt x="322349" y="878970"/>
                </a:cubicBezTo>
                <a:cubicBezTo>
                  <a:pt x="250005" y="969579"/>
                  <a:pt x="203870" y="1023896"/>
                  <a:pt x="183946" y="1041923"/>
                </a:cubicBezTo>
                <a:cubicBezTo>
                  <a:pt x="144097" y="1077502"/>
                  <a:pt x="124173" y="1106914"/>
                  <a:pt x="124173" y="1130159"/>
                </a:cubicBezTo>
                <a:lnTo>
                  <a:pt x="124173" y="1296670"/>
                </a:lnTo>
                <a:lnTo>
                  <a:pt x="685613" y="1296670"/>
                </a:lnTo>
                <a:cubicBezTo>
                  <a:pt x="703640" y="1296670"/>
                  <a:pt x="714670" y="1294773"/>
                  <a:pt x="718702" y="1290978"/>
                </a:cubicBezTo>
                <a:cubicBezTo>
                  <a:pt x="722734" y="1287182"/>
                  <a:pt x="728901" y="1265716"/>
                  <a:pt x="737203" y="1226579"/>
                </a:cubicBezTo>
                <a:cubicBezTo>
                  <a:pt x="745505" y="1187442"/>
                  <a:pt x="753925" y="1141545"/>
                  <a:pt x="762464" y="1088888"/>
                </a:cubicBezTo>
                <a:cubicBezTo>
                  <a:pt x="770055" y="1040500"/>
                  <a:pt x="775036" y="1009902"/>
                  <a:pt x="777408" y="997093"/>
                </a:cubicBezTo>
                <a:cubicBezTo>
                  <a:pt x="778831" y="991400"/>
                  <a:pt x="779542" y="986419"/>
                  <a:pt x="779542" y="982150"/>
                </a:cubicBezTo>
                <a:cubicBezTo>
                  <a:pt x="779542" y="969341"/>
                  <a:pt x="764836" y="962937"/>
                  <a:pt x="735424" y="962937"/>
                </a:cubicBezTo>
                <a:cubicBezTo>
                  <a:pt x="715500" y="962937"/>
                  <a:pt x="702454" y="965190"/>
                  <a:pt x="696287" y="969697"/>
                </a:cubicBezTo>
                <a:cubicBezTo>
                  <a:pt x="690120" y="974204"/>
                  <a:pt x="685613" y="983336"/>
                  <a:pt x="682767" y="997093"/>
                </a:cubicBezTo>
                <a:cubicBezTo>
                  <a:pt x="676125" y="1030300"/>
                  <a:pt x="668179" y="1052953"/>
                  <a:pt x="658929" y="1065049"/>
                </a:cubicBezTo>
                <a:cubicBezTo>
                  <a:pt x="649678" y="1077146"/>
                  <a:pt x="636988" y="1083195"/>
                  <a:pt x="620859" y="1083195"/>
                </a:cubicBezTo>
                <a:lnTo>
                  <a:pt x="264355" y="1083195"/>
                </a:lnTo>
                <a:cubicBezTo>
                  <a:pt x="309897" y="1032909"/>
                  <a:pt x="382478" y="969104"/>
                  <a:pt x="482100" y="891779"/>
                </a:cubicBezTo>
                <a:cubicBezTo>
                  <a:pt x="554682" y="834852"/>
                  <a:pt x="609829" y="787531"/>
                  <a:pt x="647543" y="749818"/>
                </a:cubicBezTo>
                <a:cubicBezTo>
                  <a:pt x="685257" y="712104"/>
                  <a:pt x="715025" y="668934"/>
                  <a:pt x="736847" y="620309"/>
                </a:cubicBezTo>
                <a:cubicBezTo>
                  <a:pt x="758669" y="571684"/>
                  <a:pt x="769580" y="520806"/>
                  <a:pt x="769580" y="467674"/>
                </a:cubicBezTo>
                <a:cubicBezTo>
                  <a:pt x="769580" y="371847"/>
                  <a:pt x="738863" y="293810"/>
                  <a:pt x="677430" y="233563"/>
                </a:cubicBezTo>
                <a:cubicBezTo>
                  <a:pt x="615996" y="173315"/>
                  <a:pt x="537604" y="143192"/>
                  <a:pt x="442251" y="143192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60E2BD51-3C63-44C3-988E-6C2976A3981E}"/>
              </a:ext>
            </a:extLst>
          </p:cNvPr>
          <p:cNvSpPr/>
          <p:nvPr/>
        </p:nvSpPr>
        <p:spPr>
          <a:xfrm>
            <a:off x="4064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4424" y="132518"/>
                </a:moveTo>
                <a:cubicBezTo>
                  <a:pt x="348085" y="132518"/>
                  <a:pt x="279536" y="157186"/>
                  <a:pt x="228776" y="206523"/>
                </a:cubicBezTo>
                <a:cubicBezTo>
                  <a:pt x="178016" y="255859"/>
                  <a:pt x="152637" y="313260"/>
                  <a:pt x="152637" y="378726"/>
                </a:cubicBezTo>
                <a:cubicBezTo>
                  <a:pt x="152637" y="416203"/>
                  <a:pt x="161531" y="447513"/>
                  <a:pt x="179321" y="472655"/>
                </a:cubicBezTo>
                <a:cubicBezTo>
                  <a:pt x="197111" y="497798"/>
                  <a:pt x="221897" y="510369"/>
                  <a:pt x="253682" y="510369"/>
                </a:cubicBezTo>
                <a:cubicBezTo>
                  <a:pt x="279299" y="510369"/>
                  <a:pt x="301358" y="502305"/>
                  <a:pt x="319859" y="486175"/>
                </a:cubicBezTo>
                <a:cubicBezTo>
                  <a:pt x="338360" y="470046"/>
                  <a:pt x="347611" y="448224"/>
                  <a:pt x="347611" y="420710"/>
                </a:cubicBezTo>
                <a:cubicBezTo>
                  <a:pt x="347611" y="404106"/>
                  <a:pt x="344527" y="379438"/>
                  <a:pt x="338360" y="346705"/>
                </a:cubicBezTo>
                <a:cubicBezTo>
                  <a:pt x="334091" y="323460"/>
                  <a:pt x="331956" y="305670"/>
                  <a:pt x="331956" y="293336"/>
                </a:cubicBezTo>
                <a:cubicBezTo>
                  <a:pt x="331956" y="274835"/>
                  <a:pt x="338716" y="259654"/>
                  <a:pt x="352236" y="247795"/>
                </a:cubicBezTo>
                <a:cubicBezTo>
                  <a:pt x="365756" y="235935"/>
                  <a:pt x="381530" y="230005"/>
                  <a:pt x="399556" y="230005"/>
                </a:cubicBezTo>
                <a:cubicBezTo>
                  <a:pt x="428968" y="230005"/>
                  <a:pt x="448418" y="244948"/>
                  <a:pt x="457906" y="274835"/>
                </a:cubicBezTo>
                <a:cubicBezTo>
                  <a:pt x="467394" y="304721"/>
                  <a:pt x="472138" y="364969"/>
                  <a:pt x="472138" y="455577"/>
                </a:cubicBezTo>
                <a:cubicBezTo>
                  <a:pt x="472138" y="519620"/>
                  <a:pt x="468106" y="561129"/>
                  <a:pt x="460041" y="580105"/>
                </a:cubicBezTo>
                <a:cubicBezTo>
                  <a:pt x="451976" y="599080"/>
                  <a:pt x="436203" y="613193"/>
                  <a:pt x="412721" y="622444"/>
                </a:cubicBezTo>
                <a:cubicBezTo>
                  <a:pt x="389238" y="631694"/>
                  <a:pt x="350457" y="636320"/>
                  <a:pt x="296377" y="636320"/>
                </a:cubicBezTo>
                <a:cubicBezTo>
                  <a:pt x="275029" y="636320"/>
                  <a:pt x="264355" y="646994"/>
                  <a:pt x="264355" y="668341"/>
                </a:cubicBezTo>
                <a:cubicBezTo>
                  <a:pt x="264355" y="671662"/>
                  <a:pt x="264592" y="674983"/>
                  <a:pt x="265067" y="678303"/>
                </a:cubicBezTo>
                <a:lnTo>
                  <a:pt x="266490" y="709613"/>
                </a:lnTo>
                <a:cubicBezTo>
                  <a:pt x="267439" y="723370"/>
                  <a:pt x="275029" y="730249"/>
                  <a:pt x="289261" y="730249"/>
                </a:cubicBezTo>
                <a:lnTo>
                  <a:pt x="309897" y="729537"/>
                </a:lnTo>
                <a:cubicBezTo>
                  <a:pt x="348797" y="729537"/>
                  <a:pt x="377141" y="731316"/>
                  <a:pt x="394931" y="734874"/>
                </a:cubicBezTo>
                <a:cubicBezTo>
                  <a:pt x="412721" y="738432"/>
                  <a:pt x="429680" y="748276"/>
                  <a:pt x="445809" y="764405"/>
                </a:cubicBezTo>
                <a:cubicBezTo>
                  <a:pt x="461939" y="780534"/>
                  <a:pt x="473561" y="805914"/>
                  <a:pt x="480677" y="840544"/>
                </a:cubicBezTo>
                <a:lnTo>
                  <a:pt x="489216" y="1016306"/>
                </a:lnTo>
                <a:cubicBezTo>
                  <a:pt x="490165" y="1030537"/>
                  <a:pt x="490639" y="1044769"/>
                  <a:pt x="490639" y="1059001"/>
                </a:cubicBezTo>
                <a:cubicBezTo>
                  <a:pt x="490639" y="1114030"/>
                  <a:pt x="483405" y="1153998"/>
                  <a:pt x="468936" y="1178903"/>
                </a:cubicBezTo>
                <a:cubicBezTo>
                  <a:pt x="454467" y="1203808"/>
                  <a:pt x="432289" y="1216261"/>
                  <a:pt x="402403" y="1216261"/>
                </a:cubicBezTo>
                <a:cubicBezTo>
                  <a:pt x="379632" y="1216261"/>
                  <a:pt x="361842" y="1209027"/>
                  <a:pt x="349034" y="1194558"/>
                </a:cubicBezTo>
                <a:cubicBezTo>
                  <a:pt x="336225" y="1180089"/>
                  <a:pt x="329821" y="1162655"/>
                  <a:pt x="329821" y="1142256"/>
                </a:cubicBezTo>
                <a:cubicBezTo>
                  <a:pt x="329821" y="1131345"/>
                  <a:pt x="331244" y="1119248"/>
                  <a:pt x="334091" y="1105966"/>
                </a:cubicBezTo>
                <a:cubicBezTo>
                  <a:pt x="339309" y="1075605"/>
                  <a:pt x="341918" y="1054020"/>
                  <a:pt x="341918" y="1041211"/>
                </a:cubicBezTo>
                <a:cubicBezTo>
                  <a:pt x="341918" y="1009902"/>
                  <a:pt x="333379" y="983573"/>
                  <a:pt x="316301" y="962226"/>
                </a:cubicBezTo>
                <a:cubicBezTo>
                  <a:pt x="299223" y="940878"/>
                  <a:pt x="275029" y="930204"/>
                  <a:pt x="243719" y="930204"/>
                </a:cubicBezTo>
                <a:cubicBezTo>
                  <a:pt x="211461" y="930204"/>
                  <a:pt x="186555" y="942301"/>
                  <a:pt x="169003" y="966495"/>
                </a:cubicBezTo>
                <a:cubicBezTo>
                  <a:pt x="151451" y="990689"/>
                  <a:pt x="142674" y="1019864"/>
                  <a:pt x="142674" y="1054020"/>
                </a:cubicBezTo>
                <a:cubicBezTo>
                  <a:pt x="142674" y="1121858"/>
                  <a:pt x="167698" y="1181275"/>
                  <a:pt x="217746" y="1232272"/>
                </a:cubicBezTo>
                <a:cubicBezTo>
                  <a:pt x="267795" y="1283269"/>
                  <a:pt x="334328" y="1308767"/>
                  <a:pt x="417346" y="1308767"/>
                </a:cubicBezTo>
                <a:cubicBezTo>
                  <a:pt x="479017" y="1308767"/>
                  <a:pt x="537248" y="1295128"/>
                  <a:pt x="592040" y="1267851"/>
                </a:cubicBezTo>
                <a:cubicBezTo>
                  <a:pt x="646832" y="1240574"/>
                  <a:pt x="689883" y="1202029"/>
                  <a:pt x="721192" y="1152219"/>
                </a:cubicBezTo>
                <a:cubicBezTo>
                  <a:pt x="752502" y="1102408"/>
                  <a:pt x="768157" y="1044532"/>
                  <a:pt x="768157" y="978592"/>
                </a:cubicBezTo>
                <a:cubicBezTo>
                  <a:pt x="768157" y="823467"/>
                  <a:pt x="683241" y="723845"/>
                  <a:pt x="513410" y="679726"/>
                </a:cubicBezTo>
                <a:lnTo>
                  <a:pt x="534757" y="673322"/>
                </a:lnTo>
                <a:cubicBezTo>
                  <a:pt x="601646" y="653872"/>
                  <a:pt x="652643" y="621732"/>
                  <a:pt x="687748" y="576902"/>
                </a:cubicBezTo>
                <a:cubicBezTo>
                  <a:pt x="722853" y="532073"/>
                  <a:pt x="740405" y="481194"/>
                  <a:pt x="740405" y="424268"/>
                </a:cubicBezTo>
                <a:cubicBezTo>
                  <a:pt x="740405" y="351212"/>
                  <a:pt x="714314" y="284323"/>
                  <a:pt x="662131" y="223601"/>
                </a:cubicBezTo>
                <a:cubicBezTo>
                  <a:pt x="609948" y="162879"/>
                  <a:pt x="534046" y="132518"/>
                  <a:pt x="434424" y="132518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1B4B2108-603A-4968-965E-0031E2F5E06E}"/>
              </a:ext>
            </a:extLst>
          </p:cNvPr>
          <p:cNvSpPr/>
          <p:nvPr/>
        </p:nvSpPr>
        <p:spPr>
          <a:xfrm>
            <a:off x="6096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0866" y="536698"/>
                </a:moveTo>
                <a:lnTo>
                  <a:pt x="430866" y="885374"/>
                </a:lnTo>
                <a:lnTo>
                  <a:pt x="212410" y="885374"/>
                </a:lnTo>
                <a:close/>
                <a:moveTo>
                  <a:pt x="632122" y="143192"/>
                </a:moveTo>
                <a:cubicBezTo>
                  <a:pt x="605023" y="143192"/>
                  <a:pt x="586360" y="145195"/>
                  <a:pt x="576135" y="149201"/>
                </a:cubicBezTo>
                <a:cubicBezTo>
                  <a:pt x="565910" y="153208"/>
                  <a:pt x="557232" y="160863"/>
                  <a:pt x="550101" y="172167"/>
                </a:cubicBezTo>
                <a:lnTo>
                  <a:pt x="150313" y="811959"/>
                </a:lnTo>
                <a:cubicBezTo>
                  <a:pt x="131345" y="842327"/>
                  <a:pt x="121149" y="860002"/>
                  <a:pt x="119726" y="864983"/>
                </a:cubicBezTo>
                <a:cubicBezTo>
                  <a:pt x="118303" y="869964"/>
                  <a:pt x="117591" y="876724"/>
                  <a:pt x="117591" y="885263"/>
                </a:cubicBezTo>
                <a:lnTo>
                  <a:pt x="117769" y="967885"/>
                </a:lnTo>
                <a:cubicBezTo>
                  <a:pt x="117769" y="980708"/>
                  <a:pt x="119192" y="988901"/>
                  <a:pt x="122038" y="992462"/>
                </a:cubicBezTo>
                <a:cubicBezTo>
                  <a:pt x="124885" y="996024"/>
                  <a:pt x="133898" y="997805"/>
                  <a:pt x="149079" y="997805"/>
                </a:cubicBezTo>
                <a:lnTo>
                  <a:pt x="430866" y="997805"/>
                </a:lnTo>
                <a:lnTo>
                  <a:pt x="430866" y="1157911"/>
                </a:lnTo>
                <a:cubicBezTo>
                  <a:pt x="430866" y="1176412"/>
                  <a:pt x="421853" y="1190881"/>
                  <a:pt x="403826" y="1201318"/>
                </a:cubicBezTo>
                <a:cubicBezTo>
                  <a:pt x="389594" y="1209382"/>
                  <a:pt x="382478" y="1221954"/>
                  <a:pt x="382478" y="1239032"/>
                </a:cubicBezTo>
                <a:cubicBezTo>
                  <a:pt x="382478" y="1267495"/>
                  <a:pt x="384139" y="1284217"/>
                  <a:pt x="387459" y="1289199"/>
                </a:cubicBezTo>
                <a:cubicBezTo>
                  <a:pt x="390780" y="1294180"/>
                  <a:pt x="399556" y="1296670"/>
                  <a:pt x="413788" y="1296670"/>
                </a:cubicBezTo>
                <a:lnTo>
                  <a:pt x="713365" y="1296670"/>
                </a:lnTo>
                <a:cubicBezTo>
                  <a:pt x="727122" y="1296670"/>
                  <a:pt x="735899" y="1295247"/>
                  <a:pt x="739694" y="1292401"/>
                </a:cubicBezTo>
                <a:cubicBezTo>
                  <a:pt x="743489" y="1289554"/>
                  <a:pt x="745386" y="1282913"/>
                  <a:pt x="745386" y="1272476"/>
                </a:cubicBezTo>
                <a:lnTo>
                  <a:pt x="745386" y="1240455"/>
                </a:lnTo>
                <a:cubicBezTo>
                  <a:pt x="745386" y="1221479"/>
                  <a:pt x="738033" y="1208197"/>
                  <a:pt x="723327" y="1200606"/>
                </a:cubicBezTo>
                <a:cubicBezTo>
                  <a:pt x="696287" y="1186375"/>
                  <a:pt x="682767" y="1163367"/>
                  <a:pt x="682767" y="1131583"/>
                </a:cubicBezTo>
                <a:lnTo>
                  <a:pt x="682767" y="997805"/>
                </a:lnTo>
                <a:lnTo>
                  <a:pt x="747521" y="997805"/>
                </a:lnTo>
                <a:cubicBezTo>
                  <a:pt x="761753" y="997805"/>
                  <a:pt x="770766" y="995670"/>
                  <a:pt x="774561" y="991400"/>
                </a:cubicBezTo>
                <a:cubicBezTo>
                  <a:pt x="778356" y="987131"/>
                  <a:pt x="780254" y="978829"/>
                  <a:pt x="780254" y="966495"/>
                </a:cubicBezTo>
                <a:lnTo>
                  <a:pt x="780254" y="924511"/>
                </a:lnTo>
                <a:cubicBezTo>
                  <a:pt x="780254" y="908857"/>
                  <a:pt x="777882" y="898420"/>
                  <a:pt x="773138" y="893202"/>
                </a:cubicBezTo>
                <a:cubicBezTo>
                  <a:pt x="768394" y="887984"/>
                  <a:pt x="758432" y="885374"/>
                  <a:pt x="743252" y="885374"/>
                </a:cubicBezTo>
                <a:lnTo>
                  <a:pt x="682767" y="885374"/>
                </a:lnTo>
                <a:lnTo>
                  <a:pt x="682767" y="173078"/>
                </a:lnTo>
                <a:cubicBezTo>
                  <a:pt x="682767" y="159321"/>
                  <a:pt x="680866" y="150901"/>
                  <a:pt x="677063" y="147817"/>
                </a:cubicBezTo>
                <a:cubicBezTo>
                  <a:pt x="673261" y="144733"/>
                  <a:pt x="658280" y="143192"/>
                  <a:pt x="632122" y="143192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2BE4908F-D27C-45EC-B355-10EEFB099803}"/>
              </a:ext>
            </a:extLst>
          </p:cNvPr>
          <p:cNvSpPr/>
          <p:nvPr/>
        </p:nvSpPr>
        <p:spPr>
          <a:xfrm>
            <a:off x="8128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635090" y="131806"/>
                </a:moveTo>
                <a:cubicBezTo>
                  <a:pt x="622282" y="131806"/>
                  <a:pt x="613862" y="132637"/>
                  <a:pt x="609829" y="134297"/>
                </a:cubicBezTo>
                <a:cubicBezTo>
                  <a:pt x="605797" y="135957"/>
                  <a:pt x="599748" y="141057"/>
                  <a:pt x="591684" y="149596"/>
                </a:cubicBezTo>
                <a:cubicBezTo>
                  <a:pt x="585042" y="156712"/>
                  <a:pt x="574369" y="160270"/>
                  <a:pt x="559663" y="160270"/>
                </a:cubicBezTo>
                <a:lnTo>
                  <a:pt x="218247" y="160270"/>
                </a:lnTo>
                <a:lnTo>
                  <a:pt x="181811" y="734518"/>
                </a:lnTo>
                <a:cubicBezTo>
                  <a:pt x="181337" y="743057"/>
                  <a:pt x="181100" y="749462"/>
                  <a:pt x="181100" y="753731"/>
                </a:cubicBezTo>
                <a:cubicBezTo>
                  <a:pt x="181100" y="767489"/>
                  <a:pt x="189639" y="774367"/>
                  <a:pt x="206717" y="774367"/>
                </a:cubicBezTo>
                <a:lnTo>
                  <a:pt x="238738" y="772944"/>
                </a:lnTo>
                <a:cubicBezTo>
                  <a:pt x="251072" y="772470"/>
                  <a:pt x="259730" y="770098"/>
                  <a:pt x="264711" y="765828"/>
                </a:cubicBezTo>
                <a:cubicBezTo>
                  <a:pt x="269692" y="761559"/>
                  <a:pt x="274554" y="751834"/>
                  <a:pt x="279298" y="736653"/>
                </a:cubicBezTo>
                <a:cubicBezTo>
                  <a:pt x="299697" y="671662"/>
                  <a:pt x="335276" y="639166"/>
                  <a:pt x="386036" y="639166"/>
                </a:cubicBezTo>
                <a:cubicBezTo>
                  <a:pt x="422090" y="639166"/>
                  <a:pt x="447469" y="657193"/>
                  <a:pt x="462176" y="693247"/>
                </a:cubicBezTo>
                <a:cubicBezTo>
                  <a:pt x="476882" y="729300"/>
                  <a:pt x="484235" y="795952"/>
                  <a:pt x="484235" y="893202"/>
                </a:cubicBezTo>
                <a:lnTo>
                  <a:pt x="485658" y="1020575"/>
                </a:lnTo>
                <a:cubicBezTo>
                  <a:pt x="485658" y="1085092"/>
                  <a:pt x="483286" y="1128025"/>
                  <a:pt x="478542" y="1149372"/>
                </a:cubicBezTo>
                <a:cubicBezTo>
                  <a:pt x="473798" y="1170720"/>
                  <a:pt x="463836" y="1187205"/>
                  <a:pt x="448655" y="1198827"/>
                </a:cubicBezTo>
                <a:cubicBezTo>
                  <a:pt x="433475" y="1210450"/>
                  <a:pt x="414737" y="1216261"/>
                  <a:pt x="392440" y="1216261"/>
                </a:cubicBezTo>
                <a:cubicBezTo>
                  <a:pt x="366823" y="1216261"/>
                  <a:pt x="347729" y="1208671"/>
                  <a:pt x="335158" y="1193490"/>
                </a:cubicBezTo>
                <a:cubicBezTo>
                  <a:pt x="322586" y="1178310"/>
                  <a:pt x="316301" y="1162655"/>
                  <a:pt x="316301" y="1146526"/>
                </a:cubicBezTo>
                <a:cubicBezTo>
                  <a:pt x="316301" y="1137987"/>
                  <a:pt x="319384" y="1119723"/>
                  <a:pt x="325551" y="1091734"/>
                </a:cubicBezTo>
                <a:cubicBezTo>
                  <a:pt x="329346" y="1075130"/>
                  <a:pt x="331244" y="1059238"/>
                  <a:pt x="331244" y="1044058"/>
                </a:cubicBezTo>
                <a:cubicBezTo>
                  <a:pt x="331244" y="1010850"/>
                  <a:pt x="322705" y="984522"/>
                  <a:pt x="305627" y="965072"/>
                </a:cubicBezTo>
                <a:cubicBezTo>
                  <a:pt x="288549" y="945622"/>
                  <a:pt x="265541" y="935897"/>
                  <a:pt x="236603" y="935897"/>
                </a:cubicBezTo>
                <a:cubicBezTo>
                  <a:pt x="203871" y="935897"/>
                  <a:pt x="178728" y="948350"/>
                  <a:pt x="161176" y="973255"/>
                </a:cubicBezTo>
                <a:cubicBezTo>
                  <a:pt x="143623" y="998161"/>
                  <a:pt x="134847" y="1027217"/>
                  <a:pt x="134847" y="1060424"/>
                </a:cubicBezTo>
                <a:cubicBezTo>
                  <a:pt x="134847" y="1118774"/>
                  <a:pt x="157855" y="1174752"/>
                  <a:pt x="203871" y="1228358"/>
                </a:cubicBezTo>
                <a:cubicBezTo>
                  <a:pt x="249886" y="1281964"/>
                  <a:pt x="315352" y="1308767"/>
                  <a:pt x="400268" y="1308767"/>
                </a:cubicBezTo>
                <a:cubicBezTo>
                  <a:pt x="502736" y="1308767"/>
                  <a:pt x="588482" y="1272239"/>
                  <a:pt x="657505" y="1199183"/>
                </a:cubicBezTo>
                <a:cubicBezTo>
                  <a:pt x="726529" y="1126127"/>
                  <a:pt x="761041" y="1030537"/>
                  <a:pt x="761041" y="912414"/>
                </a:cubicBezTo>
                <a:cubicBezTo>
                  <a:pt x="761041" y="803305"/>
                  <a:pt x="731154" y="713645"/>
                  <a:pt x="671381" y="643436"/>
                </a:cubicBezTo>
                <a:cubicBezTo>
                  <a:pt x="611608" y="573226"/>
                  <a:pt x="534757" y="538121"/>
                  <a:pt x="440828" y="538121"/>
                </a:cubicBezTo>
                <a:cubicBezTo>
                  <a:pt x="383427" y="538121"/>
                  <a:pt x="331481" y="553776"/>
                  <a:pt x="284991" y="585086"/>
                </a:cubicBezTo>
                <a:lnTo>
                  <a:pt x="297088" y="365918"/>
                </a:lnTo>
                <a:lnTo>
                  <a:pt x="631533" y="365918"/>
                </a:lnTo>
                <a:cubicBezTo>
                  <a:pt x="645290" y="365918"/>
                  <a:pt x="653948" y="364020"/>
                  <a:pt x="657505" y="360225"/>
                </a:cubicBezTo>
                <a:cubicBezTo>
                  <a:pt x="661063" y="356430"/>
                  <a:pt x="663554" y="347179"/>
                  <a:pt x="664977" y="332473"/>
                </a:cubicBezTo>
                <a:lnTo>
                  <a:pt x="677786" y="180194"/>
                </a:lnTo>
                <a:cubicBezTo>
                  <a:pt x="679209" y="165014"/>
                  <a:pt x="679920" y="156475"/>
                  <a:pt x="679920" y="154577"/>
                </a:cubicBezTo>
                <a:cubicBezTo>
                  <a:pt x="679920" y="145564"/>
                  <a:pt x="677311" y="139515"/>
                  <a:pt x="672093" y="136432"/>
                </a:cubicBezTo>
                <a:cubicBezTo>
                  <a:pt x="666875" y="133348"/>
                  <a:pt x="654540" y="131806"/>
                  <a:pt x="635090" y="131806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4226614D-3130-4342-9663-2BC43A4CF0A6}"/>
              </a:ext>
            </a:extLst>
          </p:cNvPr>
          <p:cNvSpPr/>
          <p:nvPr/>
        </p:nvSpPr>
        <p:spPr>
          <a:xfrm>
            <a:off x="10160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91025" y="576547"/>
                </a:moveTo>
                <a:cubicBezTo>
                  <a:pt x="505731" y="576547"/>
                  <a:pt x="517354" y="581889"/>
                  <a:pt x="525893" y="592574"/>
                </a:cubicBezTo>
                <a:cubicBezTo>
                  <a:pt x="534432" y="603259"/>
                  <a:pt x="538701" y="616440"/>
                  <a:pt x="538701" y="632117"/>
                </a:cubicBezTo>
                <a:lnTo>
                  <a:pt x="538701" y="1106555"/>
                </a:lnTo>
                <a:cubicBezTo>
                  <a:pt x="538701" y="1151674"/>
                  <a:pt x="534194" y="1181356"/>
                  <a:pt x="525181" y="1195603"/>
                </a:cubicBezTo>
                <a:cubicBezTo>
                  <a:pt x="516168" y="1209849"/>
                  <a:pt x="503359" y="1216973"/>
                  <a:pt x="486755" y="1216973"/>
                </a:cubicBezTo>
                <a:cubicBezTo>
                  <a:pt x="472998" y="1216973"/>
                  <a:pt x="461138" y="1212223"/>
                  <a:pt x="451176" y="1202724"/>
                </a:cubicBezTo>
                <a:cubicBezTo>
                  <a:pt x="441214" y="1193226"/>
                  <a:pt x="436233" y="1181353"/>
                  <a:pt x="436233" y="1167106"/>
                </a:cubicBezTo>
                <a:lnTo>
                  <a:pt x="436233" y="658468"/>
                </a:lnTo>
                <a:cubicBezTo>
                  <a:pt x="436233" y="603854"/>
                  <a:pt x="454497" y="576547"/>
                  <a:pt x="491025" y="576547"/>
                </a:cubicBezTo>
                <a:close/>
                <a:moveTo>
                  <a:pt x="666786" y="141769"/>
                </a:moveTo>
                <a:cubicBezTo>
                  <a:pt x="575229" y="141769"/>
                  <a:pt x="489009" y="162299"/>
                  <a:pt x="408125" y="203360"/>
                </a:cubicBezTo>
                <a:cubicBezTo>
                  <a:pt x="327242" y="244420"/>
                  <a:pt x="265215" y="311706"/>
                  <a:pt x="222046" y="405216"/>
                </a:cubicBezTo>
                <a:cubicBezTo>
                  <a:pt x="178877" y="498726"/>
                  <a:pt x="157292" y="621906"/>
                  <a:pt x="157292" y="774756"/>
                </a:cubicBezTo>
                <a:cubicBezTo>
                  <a:pt x="157292" y="901018"/>
                  <a:pt x="171761" y="1003666"/>
                  <a:pt x="200698" y="1082700"/>
                </a:cubicBezTo>
                <a:cubicBezTo>
                  <a:pt x="229636" y="1161734"/>
                  <a:pt x="267706" y="1219170"/>
                  <a:pt x="314908" y="1255009"/>
                </a:cubicBezTo>
                <a:cubicBezTo>
                  <a:pt x="362110" y="1290848"/>
                  <a:pt x="418680" y="1308767"/>
                  <a:pt x="484621" y="1308767"/>
                </a:cubicBezTo>
                <a:cubicBezTo>
                  <a:pt x="584242" y="1308767"/>
                  <a:pt x="664058" y="1265323"/>
                  <a:pt x="724069" y="1178436"/>
                </a:cubicBezTo>
                <a:cubicBezTo>
                  <a:pt x="784079" y="1091549"/>
                  <a:pt x="814084" y="981397"/>
                  <a:pt x="814084" y="847983"/>
                </a:cubicBezTo>
                <a:cubicBezTo>
                  <a:pt x="814040" y="720743"/>
                  <a:pt x="789953" y="623650"/>
                  <a:pt x="741825" y="556706"/>
                </a:cubicBezTo>
                <a:cubicBezTo>
                  <a:pt x="693697" y="489761"/>
                  <a:pt x="636188" y="456289"/>
                  <a:pt x="569299" y="456289"/>
                </a:cubicBezTo>
                <a:cubicBezTo>
                  <a:pt x="519488" y="456289"/>
                  <a:pt x="472998" y="480720"/>
                  <a:pt x="429829" y="529582"/>
                </a:cubicBezTo>
                <a:cubicBezTo>
                  <a:pt x="429829" y="453205"/>
                  <a:pt x="439079" y="396160"/>
                  <a:pt x="457580" y="358446"/>
                </a:cubicBezTo>
                <a:cubicBezTo>
                  <a:pt x="476082" y="320732"/>
                  <a:pt x="508696" y="291557"/>
                  <a:pt x="555423" y="270921"/>
                </a:cubicBezTo>
                <a:cubicBezTo>
                  <a:pt x="602151" y="250285"/>
                  <a:pt x="647574" y="239967"/>
                  <a:pt x="691692" y="239967"/>
                </a:cubicBezTo>
                <a:cubicBezTo>
                  <a:pt x="711616" y="239967"/>
                  <a:pt x="723239" y="236528"/>
                  <a:pt x="726559" y="229649"/>
                </a:cubicBezTo>
                <a:cubicBezTo>
                  <a:pt x="729880" y="222771"/>
                  <a:pt x="731540" y="201542"/>
                  <a:pt x="731540" y="165962"/>
                </a:cubicBezTo>
                <a:cubicBezTo>
                  <a:pt x="731540" y="156475"/>
                  <a:pt x="726915" y="150070"/>
                  <a:pt x="717665" y="146750"/>
                </a:cubicBezTo>
                <a:cubicBezTo>
                  <a:pt x="708414" y="143429"/>
                  <a:pt x="691454" y="141769"/>
                  <a:pt x="666786" y="141769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111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9CD9F2-000F-406C-B61B-F418C42371AA}"/>
              </a:ext>
            </a:extLst>
          </p:cNvPr>
          <p:cNvSpPr/>
          <p:nvPr/>
        </p:nvSpPr>
        <p:spPr>
          <a:xfrm>
            <a:off x="4064000" y="0"/>
            <a:ext cx="2032000" cy="80137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8A6016DE-9576-4236-9E68-BC5CE8522F9E}"/>
              </a:ext>
            </a:extLst>
          </p:cNvPr>
          <p:cNvSpPr/>
          <p:nvPr/>
        </p:nvSpPr>
        <p:spPr>
          <a:xfrm>
            <a:off x="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4424" y="141769"/>
                </a:moveTo>
                <a:cubicBezTo>
                  <a:pt x="421615" y="141769"/>
                  <a:pt x="412602" y="143310"/>
                  <a:pt x="407384" y="146394"/>
                </a:cubicBezTo>
                <a:cubicBezTo>
                  <a:pt x="402165" y="149477"/>
                  <a:pt x="385087" y="169757"/>
                  <a:pt x="356149" y="207234"/>
                </a:cubicBezTo>
                <a:cubicBezTo>
                  <a:pt x="318673" y="255622"/>
                  <a:pt x="280247" y="294285"/>
                  <a:pt x="240873" y="323223"/>
                </a:cubicBezTo>
                <a:cubicBezTo>
                  <a:pt x="201498" y="352160"/>
                  <a:pt x="170426" y="371373"/>
                  <a:pt x="147655" y="380861"/>
                </a:cubicBezTo>
                <a:cubicBezTo>
                  <a:pt x="130577" y="387502"/>
                  <a:pt x="119903" y="393551"/>
                  <a:pt x="115634" y="399006"/>
                </a:cubicBezTo>
                <a:cubicBezTo>
                  <a:pt x="111364" y="404462"/>
                  <a:pt x="109230" y="412645"/>
                  <a:pt x="109230" y="423556"/>
                </a:cubicBezTo>
                <a:lnTo>
                  <a:pt x="109230" y="452019"/>
                </a:lnTo>
                <a:cubicBezTo>
                  <a:pt x="109230" y="468149"/>
                  <a:pt x="116583" y="476213"/>
                  <a:pt x="131289" y="476213"/>
                </a:cubicBezTo>
                <a:cubicBezTo>
                  <a:pt x="161175" y="476213"/>
                  <a:pt x="197466" y="468860"/>
                  <a:pt x="240161" y="454154"/>
                </a:cubicBezTo>
                <a:lnTo>
                  <a:pt x="240161" y="1163604"/>
                </a:lnTo>
                <a:cubicBezTo>
                  <a:pt x="240161" y="1178784"/>
                  <a:pt x="226878" y="1190407"/>
                  <a:pt x="200312" y="1198472"/>
                </a:cubicBezTo>
                <a:cubicBezTo>
                  <a:pt x="183234" y="1203690"/>
                  <a:pt x="173391" y="1209145"/>
                  <a:pt x="170782" y="1214838"/>
                </a:cubicBezTo>
                <a:cubicBezTo>
                  <a:pt x="168173" y="1220531"/>
                  <a:pt x="166868" y="1235237"/>
                  <a:pt x="166868" y="1258956"/>
                </a:cubicBezTo>
                <a:cubicBezTo>
                  <a:pt x="166868" y="1275560"/>
                  <a:pt x="168410" y="1285996"/>
                  <a:pt x="171493" y="1290266"/>
                </a:cubicBezTo>
                <a:cubicBezTo>
                  <a:pt x="174577" y="1294535"/>
                  <a:pt x="182997" y="1296670"/>
                  <a:pt x="196755" y="1296670"/>
                </a:cubicBezTo>
                <a:lnTo>
                  <a:pt x="522660" y="1296670"/>
                </a:lnTo>
                <a:cubicBezTo>
                  <a:pt x="539264" y="1296670"/>
                  <a:pt x="547566" y="1290503"/>
                  <a:pt x="547566" y="1278169"/>
                </a:cubicBezTo>
                <a:cubicBezTo>
                  <a:pt x="547566" y="1246859"/>
                  <a:pt x="546024" y="1227528"/>
                  <a:pt x="542940" y="1220175"/>
                </a:cubicBezTo>
                <a:cubicBezTo>
                  <a:pt x="539857" y="1212822"/>
                  <a:pt x="531436" y="1205825"/>
                  <a:pt x="517679" y="1199183"/>
                </a:cubicBezTo>
                <a:cubicBezTo>
                  <a:pt x="501550" y="1191119"/>
                  <a:pt x="493485" y="1181868"/>
                  <a:pt x="493485" y="1171431"/>
                </a:cubicBezTo>
                <a:lnTo>
                  <a:pt x="493485" y="141769"/>
                </a:ln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BD0C120-9014-48F5-8AB2-9EEFF4EB0755}"/>
              </a:ext>
            </a:extLst>
          </p:cNvPr>
          <p:cNvSpPr/>
          <p:nvPr/>
        </p:nvSpPr>
        <p:spPr>
          <a:xfrm>
            <a:off x="2032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42251" y="143192"/>
                </a:moveTo>
                <a:cubicBezTo>
                  <a:pt x="348322" y="143192"/>
                  <a:pt x="273369" y="169402"/>
                  <a:pt x="217391" y="221822"/>
                </a:cubicBezTo>
                <a:cubicBezTo>
                  <a:pt x="161413" y="274242"/>
                  <a:pt x="133424" y="337929"/>
                  <a:pt x="133424" y="412882"/>
                </a:cubicBezTo>
                <a:cubicBezTo>
                  <a:pt x="133424" y="448936"/>
                  <a:pt x="142911" y="479771"/>
                  <a:pt x="161887" y="505388"/>
                </a:cubicBezTo>
                <a:cubicBezTo>
                  <a:pt x="180863" y="531005"/>
                  <a:pt x="206480" y="543814"/>
                  <a:pt x="238738" y="543814"/>
                </a:cubicBezTo>
                <a:cubicBezTo>
                  <a:pt x="269099" y="543814"/>
                  <a:pt x="294123" y="531954"/>
                  <a:pt x="313810" y="508235"/>
                </a:cubicBezTo>
                <a:cubicBezTo>
                  <a:pt x="333497" y="484515"/>
                  <a:pt x="343341" y="451071"/>
                  <a:pt x="343341" y="407901"/>
                </a:cubicBezTo>
                <a:cubicBezTo>
                  <a:pt x="343341" y="387977"/>
                  <a:pt x="341918" y="367341"/>
                  <a:pt x="339072" y="345993"/>
                </a:cubicBezTo>
                <a:cubicBezTo>
                  <a:pt x="336700" y="329864"/>
                  <a:pt x="335514" y="316107"/>
                  <a:pt x="335514" y="304721"/>
                </a:cubicBezTo>
                <a:cubicBezTo>
                  <a:pt x="335514" y="284797"/>
                  <a:pt x="341681" y="268668"/>
                  <a:pt x="354015" y="256334"/>
                </a:cubicBezTo>
                <a:cubicBezTo>
                  <a:pt x="366349" y="244000"/>
                  <a:pt x="383427" y="237832"/>
                  <a:pt x="405249" y="237832"/>
                </a:cubicBezTo>
                <a:cubicBezTo>
                  <a:pt x="434187" y="237832"/>
                  <a:pt x="456364" y="249336"/>
                  <a:pt x="471782" y="272344"/>
                </a:cubicBezTo>
                <a:cubicBezTo>
                  <a:pt x="487200" y="295352"/>
                  <a:pt x="494909" y="346942"/>
                  <a:pt x="494909" y="427114"/>
                </a:cubicBezTo>
                <a:cubicBezTo>
                  <a:pt x="494909" y="522941"/>
                  <a:pt x="484235" y="599555"/>
                  <a:pt x="462887" y="656956"/>
                </a:cubicBezTo>
                <a:cubicBezTo>
                  <a:pt x="441540" y="714357"/>
                  <a:pt x="394694" y="788362"/>
                  <a:pt x="322349" y="878970"/>
                </a:cubicBezTo>
                <a:cubicBezTo>
                  <a:pt x="250005" y="969579"/>
                  <a:pt x="203870" y="1023896"/>
                  <a:pt x="183946" y="1041923"/>
                </a:cubicBezTo>
                <a:cubicBezTo>
                  <a:pt x="144097" y="1077502"/>
                  <a:pt x="124173" y="1106914"/>
                  <a:pt x="124173" y="1130159"/>
                </a:cubicBezTo>
                <a:lnTo>
                  <a:pt x="124173" y="1296670"/>
                </a:lnTo>
                <a:lnTo>
                  <a:pt x="685613" y="1296670"/>
                </a:lnTo>
                <a:cubicBezTo>
                  <a:pt x="703640" y="1296670"/>
                  <a:pt x="714670" y="1294773"/>
                  <a:pt x="718702" y="1290978"/>
                </a:cubicBezTo>
                <a:cubicBezTo>
                  <a:pt x="722734" y="1287182"/>
                  <a:pt x="728901" y="1265716"/>
                  <a:pt x="737203" y="1226579"/>
                </a:cubicBezTo>
                <a:cubicBezTo>
                  <a:pt x="745505" y="1187442"/>
                  <a:pt x="753925" y="1141545"/>
                  <a:pt x="762464" y="1088888"/>
                </a:cubicBezTo>
                <a:cubicBezTo>
                  <a:pt x="770055" y="1040500"/>
                  <a:pt x="775036" y="1009902"/>
                  <a:pt x="777408" y="997093"/>
                </a:cubicBezTo>
                <a:cubicBezTo>
                  <a:pt x="778831" y="991400"/>
                  <a:pt x="779542" y="986419"/>
                  <a:pt x="779542" y="982150"/>
                </a:cubicBezTo>
                <a:cubicBezTo>
                  <a:pt x="779542" y="969341"/>
                  <a:pt x="764836" y="962937"/>
                  <a:pt x="735424" y="962937"/>
                </a:cubicBezTo>
                <a:cubicBezTo>
                  <a:pt x="715500" y="962937"/>
                  <a:pt x="702454" y="965190"/>
                  <a:pt x="696287" y="969697"/>
                </a:cubicBezTo>
                <a:cubicBezTo>
                  <a:pt x="690120" y="974204"/>
                  <a:pt x="685613" y="983336"/>
                  <a:pt x="682767" y="997093"/>
                </a:cubicBezTo>
                <a:cubicBezTo>
                  <a:pt x="676125" y="1030300"/>
                  <a:pt x="668179" y="1052953"/>
                  <a:pt x="658929" y="1065049"/>
                </a:cubicBezTo>
                <a:cubicBezTo>
                  <a:pt x="649678" y="1077146"/>
                  <a:pt x="636988" y="1083195"/>
                  <a:pt x="620859" y="1083195"/>
                </a:cubicBezTo>
                <a:lnTo>
                  <a:pt x="264355" y="1083195"/>
                </a:lnTo>
                <a:cubicBezTo>
                  <a:pt x="309897" y="1032909"/>
                  <a:pt x="382478" y="969104"/>
                  <a:pt x="482100" y="891779"/>
                </a:cubicBezTo>
                <a:cubicBezTo>
                  <a:pt x="554682" y="834852"/>
                  <a:pt x="609829" y="787531"/>
                  <a:pt x="647543" y="749818"/>
                </a:cubicBezTo>
                <a:cubicBezTo>
                  <a:pt x="685257" y="712104"/>
                  <a:pt x="715025" y="668934"/>
                  <a:pt x="736847" y="620309"/>
                </a:cubicBezTo>
                <a:cubicBezTo>
                  <a:pt x="758669" y="571684"/>
                  <a:pt x="769580" y="520806"/>
                  <a:pt x="769580" y="467674"/>
                </a:cubicBezTo>
                <a:cubicBezTo>
                  <a:pt x="769580" y="371847"/>
                  <a:pt x="738863" y="293810"/>
                  <a:pt x="677430" y="233563"/>
                </a:cubicBezTo>
                <a:cubicBezTo>
                  <a:pt x="615996" y="173315"/>
                  <a:pt x="537604" y="143192"/>
                  <a:pt x="442251" y="143192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60E2BD51-3C63-44C3-988E-6C2976A3981E}"/>
              </a:ext>
            </a:extLst>
          </p:cNvPr>
          <p:cNvSpPr/>
          <p:nvPr/>
        </p:nvSpPr>
        <p:spPr>
          <a:xfrm>
            <a:off x="4064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4424" y="132518"/>
                </a:moveTo>
                <a:cubicBezTo>
                  <a:pt x="348085" y="132518"/>
                  <a:pt x="279536" y="157186"/>
                  <a:pt x="228776" y="206523"/>
                </a:cubicBezTo>
                <a:cubicBezTo>
                  <a:pt x="178016" y="255859"/>
                  <a:pt x="152637" y="313260"/>
                  <a:pt x="152637" y="378726"/>
                </a:cubicBezTo>
                <a:cubicBezTo>
                  <a:pt x="152637" y="416203"/>
                  <a:pt x="161531" y="447513"/>
                  <a:pt x="179321" y="472655"/>
                </a:cubicBezTo>
                <a:cubicBezTo>
                  <a:pt x="197111" y="497798"/>
                  <a:pt x="221897" y="510369"/>
                  <a:pt x="253682" y="510369"/>
                </a:cubicBezTo>
                <a:cubicBezTo>
                  <a:pt x="279299" y="510369"/>
                  <a:pt x="301358" y="502305"/>
                  <a:pt x="319859" y="486175"/>
                </a:cubicBezTo>
                <a:cubicBezTo>
                  <a:pt x="338360" y="470046"/>
                  <a:pt x="347611" y="448224"/>
                  <a:pt x="347611" y="420710"/>
                </a:cubicBezTo>
                <a:cubicBezTo>
                  <a:pt x="347611" y="404106"/>
                  <a:pt x="344527" y="379438"/>
                  <a:pt x="338360" y="346705"/>
                </a:cubicBezTo>
                <a:cubicBezTo>
                  <a:pt x="334091" y="323460"/>
                  <a:pt x="331956" y="305670"/>
                  <a:pt x="331956" y="293336"/>
                </a:cubicBezTo>
                <a:cubicBezTo>
                  <a:pt x="331956" y="274835"/>
                  <a:pt x="338716" y="259654"/>
                  <a:pt x="352236" y="247795"/>
                </a:cubicBezTo>
                <a:cubicBezTo>
                  <a:pt x="365756" y="235935"/>
                  <a:pt x="381530" y="230005"/>
                  <a:pt x="399556" y="230005"/>
                </a:cubicBezTo>
                <a:cubicBezTo>
                  <a:pt x="428968" y="230005"/>
                  <a:pt x="448418" y="244948"/>
                  <a:pt x="457906" y="274835"/>
                </a:cubicBezTo>
                <a:cubicBezTo>
                  <a:pt x="467394" y="304721"/>
                  <a:pt x="472138" y="364969"/>
                  <a:pt x="472138" y="455577"/>
                </a:cubicBezTo>
                <a:cubicBezTo>
                  <a:pt x="472138" y="519620"/>
                  <a:pt x="468106" y="561129"/>
                  <a:pt x="460041" y="580105"/>
                </a:cubicBezTo>
                <a:cubicBezTo>
                  <a:pt x="451976" y="599080"/>
                  <a:pt x="436203" y="613193"/>
                  <a:pt x="412721" y="622444"/>
                </a:cubicBezTo>
                <a:cubicBezTo>
                  <a:pt x="389238" y="631694"/>
                  <a:pt x="350457" y="636320"/>
                  <a:pt x="296377" y="636320"/>
                </a:cubicBezTo>
                <a:cubicBezTo>
                  <a:pt x="275029" y="636320"/>
                  <a:pt x="264355" y="646994"/>
                  <a:pt x="264355" y="668341"/>
                </a:cubicBezTo>
                <a:cubicBezTo>
                  <a:pt x="264355" y="671662"/>
                  <a:pt x="264592" y="674983"/>
                  <a:pt x="265067" y="678303"/>
                </a:cubicBezTo>
                <a:lnTo>
                  <a:pt x="266490" y="709613"/>
                </a:lnTo>
                <a:cubicBezTo>
                  <a:pt x="267439" y="723370"/>
                  <a:pt x="275029" y="730249"/>
                  <a:pt x="289261" y="730249"/>
                </a:cubicBezTo>
                <a:lnTo>
                  <a:pt x="309897" y="729537"/>
                </a:lnTo>
                <a:cubicBezTo>
                  <a:pt x="348797" y="729537"/>
                  <a:pt x="377141" y="731316"/>
                  <a:pt x="394931" y="734874"/>
                </a:cubicBezTo>
                <a:cubicBezTo>
                  <a:pt x="412721" y="738432"/>
                  <a:pt x="429680" y="748276"/>
                  <a:pt x="445809" y="764405"/>
                </a:cubicBezTo>
                <a:cubicBezTo>
                  <a:pt x="461939" y="780534"/>
                  <a:pt x="473561" y="805914"/>
                  <a:pt x="480677" y="840544"/>
                </a:cubicBezTo>
                <a:lnTo>
                  <a:pt x="489216" y="1016306"/>
                </a:lnTo>
                <a:cubicBezTo>
                  <a:pt x="490165" y="1030537"/>
                  <a:pt x="490639" y="1044769"/>
                  <a:pt x="490639" y="1059001"/>
                </a:cubicBezTo>
                <a:cubicBezTo>
                  <a:pt x="490639" y="1114030"/>
                  <a:pt x="483405" y="1153998"/>
                  <a:pt x="468936" y="1178903"/>
                </a:cubicBezTo>
                <a:cubicBezTo>
                  <a:pt x="454467" y="1203808"/>
                  <a:pt x="432289" y="1216261"/>
                  <a:pt x="402403" y="1216261"/>
                </a:cubicBezTo>
                <a:cubicBezTo>
                  <a:pt x="379632" y="1216261"/>
                  <a:pt x="361842" y="1209027"/>
                  <a:pt x="349034" y="1194558"/>
                </a:cubicBezTo>
                <a:cubicBezTo>
                  <a:pt x="336225" y="1180089"/>
                  <a:pt x="329821" y="1162655"/>
                  <a:pt x="329821" y="1142256"/>
                </a:cubicBezTo>
                <a:cubicBezTo>
                  <a:pt x="329821" y="1131345"/>
                  <a:pt x="331244" y="1119248"/>
                  <a:pt x="334091" y="1105966"/>
                </a:cubicBezTo>
                <a:cubicBezTo>
                  <a:pt x="339309" y="1075605"/>
                  <a:pt x="341918" y="1054020"/>
                  <a:pt x="341918" y="1041211"/>
                </a:cubicBezTo>
                <a:cubicBezTo>
                  <a:pt x="341918" y="1009902"/>
                  <a:pt x="333379" y="983573"/>
                  <a:pt x="316301" y="962226"/>
                </a:cubicBezTo>
                <a:cubicBezTo>
                  <a:pt x="299223" y="940878"/>
                  <a:pt x="275029" y="930204"/>
                  <a:pt x="243719" y="930204"/>
                </a:cubicBezTo>
                <a:cubicBezTo>
                  <a:pt x="211461" y="930204"/>
                  <a:pt x="186555" y="942301"/>
                  <a:pt x="169003" y="966495"/>
                </a:cubicBezTo>
                <a:cubicBezTo>
                  <a:pt x="151451" y="990689"/>
                  <a:pt x="142674" y="1019864"/>
                  <a:pt x="142674" y="1054020"/>
                </a:cubicBezTo>
                <a:cubicBezTo>
                  <a:pt x="142674" y="1121858"/>
                  <a:pt x="167698" y="1181275"/>
                  <a:pt x="217746" y="1232272"/>
                </a:cubicBezTo>
                <a:cubicBezTo>
                  <a:pt x="267795" y="1283269"/>
                  <a:pt x="334328" y="1308767"/>
                  <a:pt x="417346" y="1308767"/>
                </a:cubicBezTo>
                <a:cubicBezTo>
                  <a:pt x="479017" y="1308767"/>
                  <a:pt x="537248" y="1295128"/>
                  <a:pt x="592040" y="1267851"/>
                </a:cubicBezTo>
                <a:cubicBezTo>
                  <a:pt x="646832" y="1240574"/>
                  <a:pt x="689883" y="1202029"/>
                  <a:pt x="721192" y="1152219"/>
                </a:cubicBezTo>
                <a:cubicBezTo>
                  <a:pt x="752502" y="1102408"/>
                  <a:pt x="768157" y="1044532"/>
                  <a:pt x="768157" y="978592"/>
                </a:cubicBezTo>
                <a:cubicBezTo>
                  <a:pt x="768157" y="823467"/>
                  <a:pt x="683241" y="723845"/>
                  <a:pt x="513410" y="679726"/>
                </a:cubicBezTo>
                <a:lnTo>
                  <a:pt x="534757" y="673322"/>
                </a:lnTo>
                <a:cubicBezTo>
                  <a:pt x="601646" y="653872"/>
                  <a:pt x="652643" y="621732"/>
                  <a:pt x="687748" y="576902"/>
                </a:cubicBezTo>
                <a:cubicBezTo>
                  <a:pt x="722853" y="532073"/>
                  <a:pt x="740405" y="481194"/>
                  <a:pt x="740405" y="424268"/>
                </a:cubicBezTo>
                <a:cubicBezTo>
                  <a:pt x="740405" y="351212"/>
                  <a:pt x="714314" y="284323"/>
                  <a:pt x="662131" y="223601"/>
                </a:cubicBezTo>
                <a:cubicBezTo>
                  <a:pt x="609948" y="162879"/>
                  <a:pt x="534046" y="132518"/>
                  <a:pt x="434424" y="132518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1B4B2108-603A-4968-965E-0031E2F5E06E}"/>
              </a:ext>
            </a:extLst>
          </p:cNvPr>
          <p:cNvSpPr/>
          <p:nvPr/>
        </p:nvSpPr>
        <p:spPr>
          <a:xfrm>
            <a:off x="6096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0866" y="536698"/>
                </a:moveTo>
                <a:lnTo>
                  <a:pt x="430866" y="885374"/>
                </a:lnTo>
                <a:lnTo>
                  <a:pt x="212410" y="885374"/>
                </a:lnTo>
                <a:close/>
                <a:moveTo>
                  <a:pt x="632122" y="143192"/>
                </a:moveTo>
                <a:cubicBezTo>
                  <a:pt x="605023" y="143192"/>
                  <a:pt x="586360" y="145195"/>
                  <a:pt x="576135" y="149201"/>
                </a:cubicBezTo>
                <a:cubicBezTo>
                  <a:pt x="565910" y="153208"/>
                  <a:pt x="557232" y="160863"/>
                  <a:pt x="550101" y="172167"/>
                </a:cubicBezTo>
                <a:lnTo>
                  <a:pt x="150313" y="811959"/>
                </a:lnTo>
                <a:cubicBezTo>
                  <a:pt x="131345" y="842327"/>
                  <a:pt x="121149" y="860002"/>
                  <a:pt x="119726" y="864983"/>
                </a:cubicBezTo>
                <a:cubicBezTo>
                  <a:pt x="118303" y="869964"/>
                  <a:pt x="117591" y="876724"/>
                  <a:pt x="117591" y="885263"/>
                </a:cubicBezTo>
                <a:lnTo>
                  <a:pt x="117769" y="967885"/>
                </a:lnTo>
                <a:cubicBezTo>
                  <a:pt x="117769" y="980708"/>
                  <a:pt x="119192" y="988901"/>
                  <a:pt x="122038" y="992462"/>
                </a:cubicBezTo>
                <a:cubicBezTo>
                  <a:pt x="124885" y="996024"/>
                  <a:pt x="133898" y="997805"/>
                  <a:pt x="149079" y="997805"/>
                </a:cubicBezTo>
                <a:lnTo>
                  <a:pt x="430866" y="997805"/>
                </a:lnTo>
                <a:lnTo>
                  <a:pt x="430866" y="1157911"/>
                </a:lnTo>
                <a:cubicBezTo>
                  <a:pt x="430866" y="1176412"/>
                  <a:pt x="421853" y="1190881"/>
                  <a:pt x="403826" y="1201318"/>
                </a:cubicBezTo>
                <a:cubicBezTo>
                  <a:pt x="389594" y="1209382"/>
                  <a:pt x="382478" y="1221954"/>
                  <a:pt x="382478" y="1239032"/>
                </a:cubicBezTo>
                <a:cubicBezTo>
                  <a:pt x="382478" y="1267495"/>
                  <a:pt x="384139" y="1284217"/>
                  <a:pt x="387459" y="1289199"/>
                </a:cubicBezTo>
                <a:cubicBezTo>
                  <a:pt x="390780" y="1294180"/>
                  <a:pt x="399556" y="1296670"/>
                  <a:pt x="413788" y="1296670"/>
                </a:cubicBezTo>
                <a:lnTo>
                  <a:pt x="713365" y="1296670"/>
                </a:lnTo>
                <a:cubicBezTo>
                  <a:pt x="727122" y="1296670"/>
                  <a:pt x="735899" y="1295247"/>
                  <a:pt x="739694" y="1292401"/>
                </a:cubicBezTo>
                <a:cubicBezTo>
                  <a:pt x="743489" y="1289554"/>
                  <a:pt x="745386" y="1282913"/>
                  <a:pt x="745386" y="1272476"/>
                </a:cubicBezTo>
                <a:lnTo>
                  <a:pt x="745386" y="1240455"/>
                </a:lnTo>
                <a:cubicBezTo>
                  <a:pt x="745386" y="1221479"/>
                  <a:pt x="738033" y="1208197"/>
                  <a:pt x="723327" y="1200606"/>
                </a:cubicBezTo>
                <a:cubicBezTo>
                  <a:pt x="696287" y="1186375"/>
                  <a:pt x="682767" y="1163367"/>
                  <a:pt x="682767" y="1131583"/>
                </a:cubicBezTo>
                <a:lnTo>
                  <a:pt x="682767" y="997805"/>
                </a:lnTo>
                <a:lnTo>
                  <a:pt x="747521" y="997805"/>
                </a:lnTo>
                <a:cubicBezTo>
                  <a:pt x="761753" y="997805"/>
                  <a:pt x="770766" y="995670"/>
                  <a:pt x="774561" y="991400"/>
                </a:cubicBezTo>
                <a:cubicBezTo>
                  <a:pt x="778356" y="987131"/>
                  <a:pt x="780254" y="978829"/>
                  <a:pt x="780254" y="966495"/>
                </a:cubicBezTo>
                <a:lnTo>
                  <a:pt x="780254" y="924511"/>
                </a:lnTo>
                <a:cubicBezTo>
                  <a:pt x="780254" y="908857"/>
                  <a:pt x="777882" y="898420"/>
                  <a:pt x="773138" y="893202"/>
                </a:cubicBezTo>
                <a:cubicBezTo>
                  <a:pt x="768394" y="887984"/>
                  <a:pt x="758432" y="885374"/>
                  <a:pt x="743252" y="885374"/>
                </a:cubicBezTo>
                <a:lnTo>
                  <a:pt x="682767" y="885374"/>
                </a:lnTo>
                <a:lnTo>
                  <a:pt x="682767" y="173078"/>
                </a:lnTo>
                <a:cubicBezTo>
                  <a:pt x="682767" y="159321"/>
                  <a:pt x="680866" y="150901"/>
                  <a:pt x="677063" y="147817"/>
                </a:cubicBezTo>
                <a:cubicBezTo>
                  <a:pt x="673261" y="144733"/>
                  <a:pt x="658280" y="143192"/>
                  <a:pt x="632122" y="143192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2BE4908F-D27C-45EC-B355-10EEFB099803}"/>
              </a:ext>
            </a:extLst>
          </p:cNvPr>
          <p:cNvSpPr/>
          <p:nvPr/>
        </p:nvSpPr>
        <p:spPr>
          <a:xfrm>
            <a:off x="8128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635090" y="131806"/>
                </a:moveTo>
                <a:cubicBezTo>
                  <a:pt x="622282" y="131806"/>
                  <a:pt x="613862" y="132637"/>
                  <a:pt x="609829" y="134297"/>
                </a:cubicBezTo>
                <a:cubicBezTo>
                  <a:pt x="605797" y="135957"/>
                  <a:pt x="599748" y="141057"/>
                  <a:pt x="591684" y="149596"/>
                </a:cubicBezTo>
                <a:cubicBezTo>
                  <a:pt x="585042" y="156712"/>
                  <a:pt x="574369" y="160270"/>
                  <a:pt x="559663" y="160270"/>
                </a:cubicBezTo>
                <a:lnTo>
                  <a:pt x="218247" y="160270"/>
                </a:lnTo>
                <a:lnTo>
                  <a:pt x="181811" y="734518"/>
                </a:lnTo>
                <a:cubicBezTo>
                  <a:pt x="181337" y="743057"/>
                  <a:pt x="181100" y="749462"/>
                  <a:pt x="181100" y="753731"/>
                </a:cubicBezTo>
                <a:cubicBezTo>
                  <a:pt x="181100" y="767489"/>
                  <a:pt x="189639" y="774367"/>
                  <a:pt x="206717" y="774367"/>
                </a:cubicBezTo>
                <a:lnTo>
                  <a:pt x="238738" y="772944"/>
                </a:lnTo>
                <a:cubicBezTo>
                  <a:pt x="251072" y="772470"/>
                  <a:pt x="259730" y="770098"/>
                  <a:pt x="264711" y="765828"/>
                </a:cubicBezTo>
                <a:cubicBezTo>
                  <a:pt x="269692" y="761559"/>
                  <a:pt x="274554" y="751834"/>
                  <a:pt x="279298" y="736653"/>
                </a:cubicBezTo>
                <a:cubicBezTo>
                  <a:pt x="299697" y="671662"/>
                  <a:pt x="335276" y="639166"/>
                  <a:pt x="386036" y="639166"/>
                </a:cubicBezTo>
                <a:cubicBezTo>
                  <a:pt x="422090" y="639166"/>
                  <a:pt x="447469" y="657193"/>
                  <a:pt x="462176" y="693247"/>
                </a:cubicBezTo>
                <a:cubicBezTo>
                  <a:pt x="476882" y="729300"/>
                  <a:pt x="484235" y="795952"/>
                  <a:pt x="484235" y="893202"/>
                </a:cubicBezTo>
                <a:lnTo>
                  <a:pt x="485658" y="1020575"/>
                </a:lnTo>
                <a:cubicBezTo>
                  <a:pt x="485658" y="1085092"/>
                  <a:pt x="483286" y="1128025"/>
                  <a:pt x="478542" y="1149372"/>
                </a:cubicBezTo>
                <a:cubicBezTo>
                  <a:pt x="473798" y="1170720"/>
                  <a:pt x="463836" y="1187205"/>
                  <a:pt x="448655" y="1198827"/>
                </a:cubicBezTo>
                <a:cubicBezTo>
                  <a:pt x="433475" y="1210450"/>
                  <a:pt x="414737" y="1216261"/>
                  <a:pt x="392440" y="1216261"/>
                </a:cubicBezTo>
                <a:cubicBezTo>
                  <a:pt x="366823" y="1216261"/>
                  <a:pt x="347729" y="1208671"/>
                  <a:pt x="335158" y="1193490"/>
                </a:cubicBezTo>
                <a:cubicBezTo>
                  <a:pt x="322586" y="1178310"/>
                  <a:pt x="316301" y="1162655"/>
                  <a:pt x="316301" y="1146526"/>
                </a:cubicBezTo>
                <a:cubicBezTo>
                  <a:pt x="316301" y="1137987"/>
                  <a:pt x="319384" y="1119723"/>
                  <a:pt x="325551" y="1091734"/>
                </a:cubicBezTo>
                <a:cubicBezTo>
                  <a:pt x="329346" y="1075130"/>
                  <a:pt x="331244" y="1059238"/>
                  <a:pt x="331244" y="1044058"/>
                </a:cubicBezTo>
                <a:cubicBezTo>
                  <a:pt x="331244" y="1010850"/>
                  <a:pt x="322705" y="984522"/>
                  <a:pt x="305627" y="965072"/>
                </a:cubicBezTo>
                <a:cubicBezTo>
                  <a:pt x="288549" y="945622"/>
                  <a:pt x="265541" y="935897"/>
                  <a:pt x="236603" y="935897"/>
                </a:cubicBezTo>
                <a:cubicBezTo>
                  <a:pt x="203871" y="935897"/>
                  <a:pt x="178728" y="948350"/>
                  <a:pt x="161176" y="973255"/>
                </a:cubicBezTo>
                <a:cubicBezTo>
                  <a:pt x="143623" y="998161"/>
                  <a:pt x="134847" y="1027217"/>
                  <a:pt x="134847" y="1060424"/>
                </a:cubicBezTo>
                <a:cubicBezTo>
                  <a:pt x="134847" y="1118774"/>
                  <a:pt x="157855" y="1174752"/>
                  <a:pt x="203871" y="1228358"/>
                </a:cubicBezTo>
                <a:cubicBezTo>
                  <a:pt x="249886" y="1281964"/>
                  <a:pt x="315352" y="1308767"/>
                  <a:pt x="400268" y="1308767"/>
                </a:cubicBezTo>
                <a:cubicBezTo>
                  <a:pt x="502736" y="1308767"/>
                  <a:pt x="588482" y="1272239"/>
                  <a:pt x="657505" y="1199183"/>
                </a:cubicBezTo>
                <a:cubicBezTo>
                  <a:pt x="726529" y="1126127"/>
                  <a:pt x="761041" y="1030537"/>
                  <a:pt x="761041" y="912414"/>
                </a:cubicBezTo>
                <a:cubicBezTo>
                  <a:pt x="761041" y="803305"/>
                  <a:pt x="731154" y="713645"/>
                  <a:pt x="671381" y="643436"/>
                </a:cubicBezTo>
                <a:cubicBezTo>
                  <a:pt x="611608" y="573226"/>
                  <a:pt x="534757" y="538121"/>
                  <a:pt x="440828" y="538121"/>
                </a:cubicBezTo>
                <a:cubicBezTo>
                  <a:pt x="383427" y="538121"/>
                  <a:pt x="331481" y="553776"/>
                  <a:pt x="284991" y="585086"/>
                </a:cubicBezTo>
                <a:lnTo>
                  <a:pt x="297088" y="365918"/>
                </a:lnTo>
                <a:lnTo>
                  <a:pt x="631533" y="365918"/>
                </a:lnTo>
                <a:cubicBezTo>
                  <a:pt x="645290" y="365918"/>
                  <a:pt x="653948" y="364020"/>
                  <a:pt x="657505" y="360225"/>
                </a:cubicBezTo>
                <a:cubicBezTo>
                  <a:pt x="661063" y="356430"/>
                  <a:pt x="663554" y="347179"/>
                  <a:pt x="664977" y="332473"/>
                </a:cubicBezTo>
                <a:lnTo>
                  <a:pt x="677786" y="180194"/>
                </a:lnTo>
                <a:cubicBezTo>
                  <a:pt x="679209" y="165014"/>
                  <a:pt x="679920" y="156475"/>
                  <a:pt x="679920" y="154577"/>
                </a:cubicBezTo>
                <a:cubicBezTo>
                  <a:pt x="679920" y="145564"/>
                  <a:pt x="677311" y="139515"/>
                  <a:pt x="672093" y="136432"/>
                </a:cubicBezTo>
                <a:cubicBezTo>
                  <a:pt x="666875" y="133348"/>
                  <a:pt x="654540" y="131806"/>
                  <a:pt x="635090" y="131806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4226614D-3130-4342-9663-2BC43A4CF0A6}"/>
              </a:ext>
            </a:extLst>
          </p:cNvPr>
          <p:cNvSpPr/>
          <p:nvPr/>
        </p:nvSpPr>
        <p:spPr>
          <a:xfrm>
            <a:off x="10160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91025" y="576547"/>
                </a:moveTo>
                <a:cubicBezTo>
                  <a:pt x="505731" y="576547"/>
                  <a:pt x="517354" y="581889"/>
                  <a:pt x="525893" y="592574"/>
                </a:cubicBezTo>
                <a:cubicBezTo>
                  <a:pt x="534432" y="603259"/>
                  <a:pt x="538701" y="616440"/>
                  <a:pt x="538701" y="632117"/>
                </a:cubicBezTo>
                <a:lnTo>
                  <a:pt x="538701" y="1106555"/>
                </a:lnTo>
                <a:cubicBezTo>
                  <a:pt x="538701" y="1151674"/>
                  <a:pt x="534194" y="1181356"/>
                  <a:pt x="525181" y="1195603"/>
                </a:cubicBezTo>
                <a:cubicBezTo>
                  <a:pt x="516168" y="1209849"/>
                  <a:pt x="503359" y="1216973"/>
                  <a:pt x="486755" y="1216973"/>
                </a:cubicBezTo>
                <a:cubicBezTo>
                  <a:pt x="472998" y="1216973"/>
                  <a:pt x="461138" y="1212223"/>
                  <a:pt x="451176" y="1202724"/>
                </a:cubicBezTo>
                <a:cubicBezTo>
                  <a:pt x="441214" y="1193226"/>
                  <a:pt x="436233" y="1181353"/>
                  <a:pt x="436233" y="1167106"/>
                </a:cubicBezTo>
                <a:lnTo>
                  <a:pt x="436233" y="658468"/>
                </a:lnTo>
                <a:cubicBezTo>
                  <a:pt x="436233" y="603854"/>
                  <a:pt x="454497" y="576547"/>
                  <a:pt x="491025" y="576547"/>
                </a:cubicBezTo>
                <a:close/>
                <a:moveTo>
                  <a:pt x="666786" y="141769"/>
                </a:moveTo>
                <a:cubicBezTo>
                  <a:pt x="575229" y="141769"/>
                  <a:pt x="489009" y="162299"/>
                  <a:pt x="408125" y="203360"/>
                </a:cubicBezTo>
                <a:cubicBezTo>
                  <a:pt x="327242" y="244420"/>
                  <a:pt x="265215" y="311706"/>
                  <a:pt x="222046" y="405216"/>
                </a:cubicBezTo>
                <a:cubicBezTo>
                  <a:pt x="178877" y="498726"/>
                  <a:pt x="157292" y="621906"/>
                  <a:pt x="157292" y="774756"/>
                </a:cubicBezTo>
                <a:cubicBezTo>
                  <a:pt x="157292" y="901018"/>
                  <a:pt x="171761" y="1003666"/>
                  <a:pt x="200698" y="1082700"/>
                </a:cubicBezTo>
                <a:cubicBezTo>
                  <a:pt x="229636" y="1161734"/>
                  <a:pt x="267706" y="1219170"/>
                  <a:pt x="314908" y="1255009"/>
                </a:cubicBezTo>
                <a:cubicBezTo>
                  <a:pt x="362110" y="1290848"/>
                  <a:pt x="418680" y="1308767"/>
                  <a:pt x="484621" y="1308767"/>
                </a:cubicBezTo>
                <a:cubicBezTo>
                  <a:pt x="584242" y="1308767"/>
                  <a:pt x="664058" y="1265323"/>
                  <a:pt x="724069" y="1178436"/>
                </a:cubicBezTo>
                <a:cubicBezTo>
                  <a:pt x="784079" y="1091549"/>
                  <a:pt x="814084" y="981397"/>
                  <a:pt x="814084" y="847983"/>
                </a:cubicBezTo>
                <a:cubicBezTo>
                  <a:pt x="814040" y="720743"/>
                  <a:pt x="789953" y="623650"/>
                  <a:pt x="741825" y="556706"/>
                </a:cubicBezTo>
                <a:cubicBezTo>
                  <a:pt x="693697" y="489761"/>
                  <a:pt x="636188" y="456289"/>
                  <a:pt x="569299" y="456289"/>
                </a:cubicBezTo>
                <a:cubicBezTo>
                  <a:pt x="519488" y="456289"/>
                  <a:pt x="472998" y="480720"/>
                  <a:pt x="429829" y="529582"/>
                </a:cubicBezTo>
                <a:cubicBezTo>
                  <a:pt x="429829" y="453205"/>
                  <a:pt x="439079" y="396160"/>
                  <a:pt x="457580" y="358446"/>
                </a:cubicBezTo>
                <a:cubicBezTo>
                  <a:pt x="476082" y="320732"/>
                  <a:pt x="508696" y="291557"/>
                  <a:pt x="555423" y="270921"/>
                </a:cubicBezTo>
                <a:cubicBezTo>
                  <a:pt x="602151" y="250285"/>
                  <a:pt x="647574" y="239967"/>
                  <a:pt x="691692" y="239967"/>
                </a:cubicBezTo>
                <a:cubicBezTo>
                  <a:pt x="711616" y="239967"/>
                  <a:pt x="723239" y="236528"/>
                  <a:pt x="726559" y="229649"/>
                </a:cubicBezTo>
                <a:cubicBezTo>
                  <a:pt x="729880" y="222771"/>
                  <a:pt x="731540" y="201542"/>
                  <a:pt x="731540" y="165962"/>
                </a:cubicBezTo>
                <a:cubicBezTo>
                  <a:pt x="731540" y="156475"/>
                  <a:pt x="726915" y="150070"/>
                  <a:pt x="717665" y="146750"/>
                </a:cubicBezTo>
                <a:cubicBezTo>
                  <a:pt x="708414" y="143429"/>
                  <a:pt x="691454" y="141769"/>
                  <a:pt x="666786" y="141769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647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9CD9F2-000F-406C-B61B-F418C42371AA}"/>
              </a:ext>
            </a:extLst>
          </p:cNvPr>
          <p:cNvSpPr/>
          <p:nvPr/>
        </p:nvSpPr>
        <p:spPr>
          <a:xfrm>
            <a:off x="6096000" y="0"/>
            <a:ext cx="2032000" cy="80137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8A6016DE-9576-4236-9E68-BC5CE8522F9E}"/>
              </a:ext>
            </a:extLst>
          </p:cNvPr>
          <p:cNvSpPr/>
          <p:nvPr/>
        </p:nvSpPr>
        <p:spPr>
          <a:xfrm>
            <a:off x="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4424" y="141769"/>
                </a:moveTo>
                <a:cubicBezTo>
                  <a:pt x="421615" y="141769"/>
                  <a:pt x="412602" y="143310"/>
                  <a:pt x="407384" y="146394"/>
                </a:cubicBezTo>
                <a:cubicBezTo>
                  <a:pt x="402165" y="149477"/>
                  <a:pt x="385087" y="169757"/>
                  <a:pt x="356149" y="207234"/>
                </a:cubicBezTo>
                <a:cubicBezTo>
                  <a:pt x="318673" y="255622"/>
                  <a:pt x="280247" y="294285"/>
                  <a:pt x="240873" y="323223"/>
                </a:cubicBezTo>
                <a:cubicBezTo>
                  <a:pt x="201498" y="352160"/>
                  <a:pt x="170426" y="371373"/>
                  <a:pt x="147655" y="380861"/>
                </a:cubicBezTo>
                <a:cubicBezTo>
                  <a:pt x="130577" y="387502"/>
                  <a:pt x="119903" y="393551"/>
                  <a:pt x="115634" y="399006"/>
                </a:cubicBezTo>
                <a:cubicBezTo>
                  <a:pt x="111364" y="404462"/>
                  <a:pt x="109230" y="412645"/>
                  <a:pt x="109230" y="423556"/>
                </a:cubicBezTo>
                <a:lnTo>
                  <a:pt x="109230" y="452019"/>
                </a:lnTo>
                <a:cubicBezTo>
                  <a:pt x="109230" y="468149"/>
                  <a:pt x="116583" y="476213"/>
                  <a:pt x="131289" y="476213"/>
                </a:cubicBezTo>
                <a:cubicBezTo>
                  <a:pt x="161175" y="476213"/>
                  <a:pt x="197466" y="468860"/>
                  <a:pt x="240161" y="454154"/>
                </a:cubicBezTo>
                <a:lnTo>
                  <a:pt x="240161" y="1163604"/>
                </a:lnTo>
                <a:cubicBezTo>
                  <a:pt x="240161" y="1178784"/>
                  <a:pt x="226878" y="1190407"/>
                  <a:pt x="200312" y="1198472"/>
                </a:cubicBezTo>
                <a:cubicBezTo>
                  <a:pt x="183234" y="1203690"/>
                  <a:pt x="173391" y="1209145"/>
                  <a:pt x="170782" y="1214838"/>
                </a:cubicBezTo>
                <a:cubicBezTo>
                  <a:pt x="168173" y="1220531"/>
                  <a:pt x="166868" y="1235237"/>
                  <a:pt x="166868" y="1258956"/>
                </a:cubicBezTo>
                <a:cubicBezTo>
                  <a:pt x="166868" y="1275560"/>
                  <a:pt x="168410" y="1285996"/>
                  <a:pt x="171493" y="1290266"/>
                </a:cubicBezTo>
                <a:cubicBezTo>
                  <a:pt x="174577" y="1294535"/>
                  <a:pt x="182997" y="1296670"/>
                  <a:pt x="196755" y="1296670"/>
                </a:cubicBezTo>
                <a:lnTo>
                  <a:pt x="522660" y="1296670"/>
                </a:lnTo>
                <a:cubicBezTo>
                  <a:pt x="539264" y="1296670"/>
                  <a:pt x="547566" y="1290503"/>
                  <a:pt x="547566" y="1278169"/>
                </a:cubicBezTo>
                <a:cubicBezTo>
                  <a:pt x="547566" y="1246859"/>
                  <a:pt x="546024" y="1227528"/>
                  <a:pt x="542940" y="1220175"/>
                </a:cubicBezTo>
                <a:cubicBezTo>
                  <a:pt x="539857" y="1212822"/>
                  <a:pt x="531436" y="1205825"/>
                  <a:pt x="517679" y="1199183"/>
                </a:cubicBezTo>
                <a:cubicBezTo>
                  <a:pt x="501550" y="1191119"/>
                  <a:pt x="493485" y="1181868"/>
                  <a:pt x="493485" y="1171431"/>
                </a:cubicBezTo>
                <a:lnTo>
                  <a:pt x="493485" y="141769"/>
                </a:ln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BD0C120-9014-48F5-8AB2-9EEFF4EB0755}"/>
              </a:ext>
            </a:extLst>
          </p:cNvPr>
          <p:cNvSpPr/>
          <p:nvPr/>
        </p:nvSpPr>
        <p:spPr>
          <a:xfrm>
            <a:off x="2032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42251" y="143192"/>
                </a:moveTo>
                <a:cubicBezTo>
                  <a:pt x="348322" y="143192"/>
                  <a:pt x="273369" y="169402"/>
                  <a:pt x="217391" y="221822"/>
                </a:cubicBezTo>
                <a:cubicBezTo>
                  <a:pt x="161413" y="274242"/>
                  <a:pt x="133424" y="337929"/>
                  <a:pt x="133424" y="412882"/>
                </a:cubicBezTo>
                <a:cubicBezTo>
                  <a:pt x="133424" y="448936"/>
                  <a:pt x="142911" y="479771"/>
                  <a:pt x="161887" y="505388"/>
                </a:cubicBezTo>
                <a:cubicBezTo>
                  <a:pt x="180863" y="531005"/>
                  <a:pt x="206480" y="543814"/>
                  <a:pt x="238738" y="543814"/>
                </a:cubicBezTo>
                <a:cubicBezTo>
                  <a:pt x="269099" y="543814"/>
                  <a:pt x="294123" y="531954"/>
                  <a:pt x="313810" y="508235"/>
                </a:cubicBezTo>
                <a:cubicBezTo>
                  <a:pt x="333497" y="484515"/>
                  <a:pt x="343341" y="451071"/>
                  <a:pt x="343341" y="407901"/>
                </a:cubicBezTo>
                <a:cubicBezTo>
                  <a:pt x="343341" y="387977"/>
                  <a:pt x="341918" y="367341"/>
                  <a:pt x="339072" y="345993"/>
                </a:cubicBezTo>
                <a:cubicBezTo>
                  <a:pt x="336700" y="329864"/>
                  <a:pt x="335514" y="316107"/>
                  <a:pt x="335514" y="304721"/>
                </a:cubicBezTo>
                <a:cubicBezTo>
                  <a:pt x="335514" y="284797"/>
                  <a:pt x="341681" y="268668"/>
                  <a:pt x="354015" y="256334"/>
                </a:cubicBezTo>
                <a:cubicBezTo>
                  <a:pt x="366349" y="244000"/>
                  <a:pt x="383427" y="237832"/>
                  <a:pt x="405249" y="237832"/>
                </a:cubicBezTo>
                <a:cubicBezTo>
                  <a:pt x="434187" y="237832"/>
                  <a:pt x="456364" y="249336"/>
                  <a:pt x="471782" y="272344"/>
                </a:cubicBezTo>
                <a:cubicBezTo>
                  <a:pt x="487200" y="295352"/>
                  <a:pt x="494909" y="346942"/>
                  <a:pt x="494909" y="427114"/>
                </a:cubicBezTo>
                <a:cubicBezTo>
                  <a:pt x="494909" y="522941"/>
                  <a:pt x="484235" y="599555"/>
                  <a:pt x="462887" y="656956"/>
                </a:cubicBezTo>
                <a:cubicBezTo>
                  <a:pt x="441540" y="714357"/>
                  <a:pt x="394694" y="788362"/>
                  <a:pt x="322349" y="878970"/>
                </a:cubicBezTo>
                <a:cubicBezTo>
                  <a:pt x="250005" y="969579"/>
                  <a:pt x="203870" y="1023896"/>
                  <a:pt x="183946" y="1041923"/>
                </a:cubicBezTo>
                <a:cubicBezTo>
                  <a:pt x="144097" y="1077502"/>
                  <a:pt x="124173" y="1106914"/>
                  <a:pt x="124173" y="1130159"/>
                </a:cubicBezTo>
                <a:lnTo>
                  <a:pt x="124173" y="1296670"/>
                </a:lnTo>
                <a:lnTo>
                  <a:pt x="685613" y="1296670"/>
                </a:lnTo>
                <a:cubicBezTo>
                  <a:pt x="703640" y="1296670"/>
                  <a:pt x="714670" y="1294773"/>
                  <a:pt x="718702" y="1290978"/>
                </a:cubicBezTo>
                <a:cubicBezTo>
                  <a:pt x="722734" y="1287182"/>
                  <a:pt x="728901" y="1265716"/>
                  <a:pt x="737203" y="1226579"/>
                </a:cubicBezTo>
                <a:cubicBezTo>
                  <a:pt x="745505" y="1187442"/>
                  <a:pt x="753925" y="1141545"/>
                  <a:pt x="762464" y="1088888"/>
                </a:cubicBezTo>
                <a:cubicBezTo>
                  <a:pt x="770055" y="1040500"/>
                  <a:pt x="775036" y="1009902"/>
                  <a:pt x="777408" y="997093"/>
                </a:cubicBezTo>
                <a:cubicBezTo>
                  <a:pt x="778831" y="991400"/>
                  <a:pt x="779542" y="986419"/>
                  <a:pt x="779542" y="982150"/>
                </a:cubicBezTo>
                <a:cubicBezTo>
                  <a:pt x="779542" y="969341"/>
                  <a:pt x="764836" y="962937"/>
                  <a:pt x="735424" y="962937"/>
                </a:cubicBezTo>
                <a:cubicBezTo>
                  <a:pt x="715500" y="962937"/>
                  <a:pt x="702454" y="965190"/>
                  <a:pt x="696287" y="969697"/>
                </a:cubicBezTo>
                <a:cubicBezTo>
                  <a:pt x="690120" y="974204"/>
                  <a:pt x="685613" y="983336"/>
                  <a:pt x="682767" y="997093"/>
                </a:cubicBezTo>
                <a:cubicBezTo>
                  <a:pt x="676125" y="1030300"/>
                  <a:pt x="668179" y="1052953"/>
                  <a:pt x="658929" y="1065049"/>
                </a:cubicBezTo>
                <a:cubicBezTo>
                  <a:pt x="649678" y="1077146"/>
                  <a:pt x="636988" y="1083195"/>
                  <a:pt x="620859" y="1083195"/>
                </a:cubicBezTo>
                <a:lnTo>
                  <a:pt x="264355" y="1083195"/>
                </a:lnTo>
                <a:cubicBezTo>
                  <a:pt x="309897" y="1032909"/>
                  <a:pt x="382478" y="969104"/>
                  <a:pt x="482100" y="891779"/>
                </a:cubicBezTo>
                <a:cubicBezTo>
                  <a:pt x="554682" y="834852"/>
                  <a:pt x="609829" y="787531"/>
                  <a:pt x="647543" y="749818"/>
                </a:cubicBezTo>
                <a:cubicBezTo>
                  <a:pt x="685257" y="712104"/>
                  <a:pt x="715025" y="668934"/>
                  <a:pt x="736847" y="620309"/>
                </a:cubicBezTo>
                <a:cubicBezTo>
                  <a:pt x="758669" y="571684"/>
                  <a:pt x="769580" y="520806"/>
                  <a:pt x="769580" y="467674"/>
                </a:cubicBezTo>
                <a:cubicBezTo>
                  <a:pt x="769580" y="371847"/>
                  <a:pt x="738863" y="293810"/>
                  <a:pt x="677430" y="233563"/>
                </a:cubicBezTo>
                <a:cubicBezTo>
                  <a:pt x="615996" y="173315"/>
                  <a:pt x="537604" y="143192"/>
                  <a:pt x="442251" y="143192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60E2BD51-3C63-44C3-988E-6C2976A3981E}"/>
              </a:ext>
            </a:extLst>
          </p:cNvPr>
          <p:cNvSpPr/>
          <p:nvPr/>
        </p:nvSpPr>
        <p:spPr>
          <a:xfrm>
            <a:off x="4064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4424" y="132518"/>
                </a:moveTo>
                <a:cubicBezTo>
                  <a:pt x="348085" y="132518"/>
                  <a:pt x="279536" y="157186"/>
                  <a:pt x="228776" y="206523"/>
                </a:cubicBezTo>
                <a:cubicBezTo>
                  <a:pt x="178016" y="255859"/>
                  <a:pt x="152637" y="313260"/>
                  <a:pt x="152637" y="378726"/>
                </a:cubicBezTo>
                <a:cubicBezTo>
                  <a:pt x="152637" y="416203"/>
                  <a:pt x="161531" y="447513"/>
                  <a:pt x="179321" y="472655"/>
                </a:cubicBezTo>
                <a:cubicBezTo>
                  <a:pt x="197111" y="497798"/>
                  <a:pt x="221897" y="510369"/>
                  <a:pt x="253682" y="510369"/>
                </a:cubicBezTo>
                <a:cubicBezTo>
                  <a:pt x="279299" y="510369"/>
                  <a:pt x="301358" y="502305"/>
                  <a:pt x="319859" y="486175"/>
                </a:cubicBezTo>
                <a:cubicBezTo>
                  <a:pt x="338360" y="470046"/>
                  <a:pt x="347611" y="448224"/>
                  <a:pt x="347611" y="420710"/>
                </a:cubicBezTo>
                <a:cubicBezTo>
                  <a:pt x="347611" y="404106"/>
                  <a:pt x="344527" y="379438"/>
                  <a:pt x="338360" y="346705"/>
                </a:cubicBezTo>
                <a:cubicBezTo>
                  <a:pt x="334091" y="323460"/>
                  <a:pt x="331956" y="305670"/>
                  <a:pt x="331956" y="293336"/>
                </a:cubicBezTo>
                <a:cubicBezTo>
                  <a:pt x="331956" y="274835"/>
                  <a:pt x="338716" y="259654"/>
                  <a:pt x="352236" y="247795"/>
                </a:cubicBezTo>
                <a:cubicBezTo>
                  <a:pt x="365756" y="235935"/>
                  <a:pt x="381530" y="230005"/>
                  <a:pt x="399556" y="230005"/>
                </a:cubicBezTo>
                <a:cubicBezTo>
                  <a:pt x="428968" y="230005"/>
                  <a:pt x="448418" y="244948"/>
                  <a:pt x="457906" y="274835"/>
                </a:cubicBezTo>
                <a:cubicBezTo>
                  <a:pt x="467394" y="304721"/>
                  <a:pt x="472138" y="364969"/>
                  <a:pt x="472138" y="455577"/>
                </a:cubicBezTo>
                <a:cubicBezTo>
                  <a:pt x="472138" y="519620"/>
                  <a:pt x="468106" y="561129"/>
                  <a:pt x="460041" y="580105"/>
                </a:cubicBezTo>
                <a:cubicBezTo>
                  <a:pt x="451976" y="599080"/>
                  <a:pt x="436203" y="613193"/>
                  <a:pt x="412721" y="622444"/>
                </a:cubicBezTo>
                <a:cubicBezTo>
                  <a:pt x="389238" y="631694"/>
                  <a:pt x="350457" y="636320"/>
                  <a:pt x="296377" y="636320"/>
                </a:cubicBezTo>
                <a:cubicBezTo>
                  <a:pt x="275029" y="636320"/>
                  <a:pt x="264355" y="646994"/>
                  <a:pt x="264355" y="668341"/>
                </a:cubicBezTo>
                <a:cubicBezTo>
                  <a:pt x="264355" y="671662"/>
                  <a:pt x="264592" y="674983"/>
                  <a:pt x="265067" y="678303"/>
                </a:cubicBezTo>
                <a:lnTo>
                  <a:pt x="266490" y="709613"/>
                </a:lnTo>
                <a:cubicBezTo>
                  <a:pt x="267439" y="723370"/>
                  <a:pt x="275029" y="730249"/>
                  <a:pt x="289261" y="730249"/>
                </a:cubicBezTo>
                <a:lnTo>
                  <a:pt x="309897" y="729537"/>
                </a:lnTo>
                <a:cubicBezTo>
                  <a:pt x="348797" y="729537"/>
                  <a:pt x="377141" y="731316"/>
                  <a:pt x="394931" y="734874"/>
                </a:cubicBezTo>
                <a:cubicBezTo>
                  <a:pt x="412721" y="738432"/>
                  <a:pt x="429680" y="748276"/>
                  <a:pt x="445809" y="764405"/>
                </a:cubicBezTo>
                <a:cubicBezTo>
                  <a:pt x="461939" y="780534"/>
                  <a:pt x="473561" y="805914"/>
                  <a:pt x="480677" y="840544"/>
                </a:cubicBezTo>
                <a:lnTo>
                  <a:pt x="489216" y="1016306"/>
                </a:lnTo>
                <a:cubicBezTo>
                  <a:pt x="490165" y="1030537"/>
                  <a:pt x="490639" y="1044769"/>
                  <a:pt x="490639" y="1059001"/>
                </a:cubicBezTo>
                <a:cubicBezTo>
                  <a:pt x="490639" y="1114030"/>
                  <a:pt x="483405" y="1153998"/>
                  <a:pt x="468936" y="1178903"/>
                </a:cubicBezTo>
                <a:cubicBezTo>
                  <a:pt x="454467" y="1203808"/>
                  <a:pt x="432289" y="1216261"/>
                  <a:pt x="402403" y="1216261"/>
                </a:cubicBezTo>
                <a:cubicBezTo>
                  <a:pt x="379632" y="1216261"/>
                  <a:pt x="361842" y="1209027"/>
                  <a:pt x="349034" y="1194558"/>
                </a:cubicBezTo>
                <a:cubicBezTo>
                  <a:pt x="336225" y="1180089"/>
                  <a:pt x="329821" y="1162655"/>
                  <a:pt x="329821" y="1142256"/>
                </a:cubicBezTo>
                <a:cubicBezTo>
                  <a:pt x="329821" y="1131345"/>
                  <a:pt x="331244" y="1119248"/>
                  <a:pt x="334091" y="1105966"/>
                </a:cubicBezTo>
                <a:cubicBezTo>
                  <a:pt x="339309" y="1075605"/>
                  <a:pt x="341918" y="1054020"/>
                  <a:pt x="341918" y="1041211"/>
                </a:cubicBezTo>
                <a:cubicBezTo>
                  <a:pt x="341918" y="1009902"/>
                  <a:pt x="333379" y="983573"/>
                  <a:pt x="316301" y="962226"/>
                </a:cubicBezTo>
                <a:cubicBezTo>
                  <a:pt x="299223" y="940878"/>
                  <a:pt x="275029" y="930204"/>
                  <a:pt x="243719" y="930204"/>
                </a:cubicBezTo>
                <a:cubicBezTo>
                  <a:pt x="211461" y="930204"/>
                  <a:pt x="186555" y="942301"/>
                  <a:pt x="169003" y="966495"/>
                </a:cubicBezTo>
                <a:cubicBezTo>
                  <a:pt x="151451" y="990689"/>
                  <a:pt x="142674" y="1019864"/>
                  <a:pt x="142674" y="1054020"/>
                </a:cubicBezTo>
                <a:cubicBezTo>
                  <a:pt x="142674" y="1121858"/>
                  <a:pt x="167698" y="1181275"/>
                  <a:pt x="217746" y="1232272"/>
                </a:cubicBezTo>
                <a:cubicBezTo>
                  <a:pt x="267795" y="1283269"/>
                  <a:pt x="334328" y="1308767"/>
                  <a:pt x="417346" y="1308767"/>
                </a:cubicBezTo>
                <a:cubicBezTo>
                  <a:pt x="479017" y="1308767"/>
                  <a:pt x="537248" y="1295128"/>
                  <a:pt x="592040" y="1267851"/>
                </a:cubicBezTo>
                <a:cubicBezTo>
                  <a:pt x="646832" y="1240574"/>
                  <a:pt x="689883" y="1202029"/>
                  <a:pt x="721192" y="1152219"/>
                </a:cubicBezTo>
                <a:cubicBezTo>
                  <a:pt x="752502" y="1102408"/>
                  <a:pt x="768157" y="1044532"/>
                  <a:pt x="768157" y="978592"/>
                </a:cubicBezTo>
                <a:cubicBezTo>
                  <a:pt x="768157" y="823467"/>
                  <a:pt x="683241" y="723845"/>
                  <a:pt x="513410" y="679726"/>
                </a:cubicBezTo>
                <a:lnTo>
                  <a:pt x="534757" y="673322"/>
                </a:lnTo>
                <a:cubicBezTo>
                  <a:pt x="601646" y="653872"/>
                  <a:pt x="652643" y="621732"/>
                  <a:pt x="687748" y="576902"/>
                </a:cubicBezTo>
                <a:cubicBezTo>
                  <a:pt x="722853" y="532073"/>
                  <a:pt x="740405" y="481194"/>
                  <a:pt x="740405" y="424268"/>
                </a:cubicBezTo>
                <a:cubicBezTo>
                  <a:pt x="740405" y="351212"/>
                  <a:pt x="714314" y="284323"/>
                  <a:pt x="662131" y="223601"/>
                </a:cubicBezTo>
                <a:cubicBezTo>
                  <a:pt x="609948" y="162879"/>
                  <a:pt x="534046" y="132518"/>
                  <a:pt x="434424" y="132518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1B4B2108-603A-4968-965E-0031E2F5E06E}"/>
              </a:ext>
            </a:extLst>
          </p:cNvPr>
          <p:cNvSpPr/>
          <p:nvPr/>
        </p:nvSpPr>
        <p:spPr>
          <a:xfrm>
            <a:off x="6096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0866" y="536698"/>
                </a:moveTo>
                <a:lnTo>
                  <a:pt x="430866" y="885374"/>
                </a:lnTo>
                <a:lnTo>
                  <a:pt x="212410" y="885374"/>
                </a:lnTo>
                <a:close/>
                <a:moveTo>
                  <a:pt x="632122" y="143192"/>
                </a:moveTo>
                <a:cubicBezTo>
                  <a:pt x="605023" y="143192"/>
                  <a:pt x="586360" y="145195"/>
                  <a:pt x="576135" y="149201"/>
                </a:cubicBezTo>
                <a:cubicBezTo>
                  <a:pt x="565910" y="153208"/>
                  <a:pt x="557232" y="160863"/>
                  <a:pt x="550101" y="172167"/>
                </a:cubicBezTo>
                <a:lnTo>
                  <a:pt x="150313" y="811959"/>
                </a:lnTo>
                <a:cubicBezTo>
                  <a:pt x="131345" y="842327"/>
                  <a:pt x="121149" y="860002"/>
                  <a:pt x="119726" y="864983"/>
                </a:cubicBezTo>
                <a:cubicBezTo>
                  <a:pt x="118303" y="869964"/>
                  <a:pt x="117591" y="876724"/>
                  <a:pt x="117591" y="885263"/>
                </a:cubicBezTo>
                <a:lnTo>
                  <a:pt x="117769" y="967885"/>
                </a:lnTo>
                <a:cubicBezTo>
                  <a:pt x="117769" y="980708"/>
                  <a:pt x="119192" y="988901"/>
                  <a:pt x="122038" y="992462"/>
                </a:cubicBezTo>
                <a:cubicBezTo>
                  <a:pt x="124885" y="996024"/>
                  <a:pt x="133898" y="997805"/>
                  <a:pt x="149079" y="997805"/>
                </a:cubicBezTo>
                <a:lnTo>
                  <a:pt x="430866" y="997805"/>
                </a:lnTo>
                <a:lnTo>
                  <a:pt x="430866" y="1157911"/>
                </a:lnTo>
                <a:cubicBezTo>
                  <a:pt x="430866" y="1176412"/>
                  <a:pt x="421853" y="1190881"/>
                  <a:pt x="403826" y="1201318"/>
                </a:cubicBezTo>
                <a:cubicBezTo>
                  <a:pt x="389594" y="1209382"/>
                  <a:pt x="382478" y="1221954"/>
                  <a:pt x="382478" y="1239032"/>
                </a:cubicBezTo>
                <a:cubicBezTo>
                  <a:pt x="382478" y="1267495"/>
                  <a:pt x="384139" y="1284217"/>
                  <a:pt x="387459" y="1289199"/>
                </a:cubicBezTo>
                <a:cubicBezTo>
                  <a:pt x="390780" y="1294180"/>
                  <a:pt x="399556" y="1296670"/>
                  <a:pt x="413788" y="1296670"/>
                </a:cubicBezTo>
                <a:lnTo>
                  <a:pt x="713365" y="1296670"/>
                </a:lnTo>
                <a:cubicBezTo>
                  <a:pt x="727122" y="1296670"/>
                  <a:pt x="735899" y="1295247"/>
                  <a:pt x="739694" y="1292401"/>
                </a:cubicBezTo>
                <a:cubicBezTo>
                  <a:pt x="743489" y="1289554"/>
                  <a:pt x="745386" y="1282913"/>
                  <a:pt x="745386" y="1272476"/>
                </a:cubicBezTo>
                <a:lnTo>
                  <a:pt x="745386" y="1240455"/>
                </a:lnTo>
                <a:cubicBezTo>
                  <a:pt x="745386" y="1221479"/>
                  <a:pt x="738033" y="1208197"/>
                  <a:pt x="723327" y="1200606"/>
                </a:cubicBezTo>
                <a:cubicBezTo>
                  <a:pt x="696287" y="1186375"/>
                  <a:pt x="682767" y="1163367"/>
                  <a:pt x="682767" y="1131583"/>
                </a:cubicBezTo>
                <a:lnTo>
                  <a:pt x="682767" y="997805"/>
                </a:lnTo>
                <a:lnTo>
                  <a:pt x="747521" y="997805"/>
                </a:lnTo>
                <a:cubicBezTo>
                  <a:pt x="761753" y="997805"/>
                  <a:pt x="770766" y="995670"/>
                  <a:pt x="774561" y="991400"/>
                </a:cubicBezTo>
                <a:cubicBezTo>
                  <a:pt x="778356" y="987131"/>
                  <a:pt x="780254" y="978829"/>
                  <a:pt x="780254" y="966495"/>
                </a:cubicBezTo>
                <a:lnTo>
                  <a:pt x="780254" y="924511"/>
                </a:lnTo>
                <a:cubicBezTo>
                  <a:pt x="780254" y="908857"/>
                  <a:pt x="777882" y="898420"/>
                  <a:pt x="773138" y="893202"/>
                </a:cubicBezTo>
                <a:cubicBezTo>
                  <a:pt x="768394" y="887984"/>
                  <a:pt x="758432" y="885374"/>
                  <a:pt x="743252" y="885374"/>
                </a:cubicBezTo>
                <a:lnTo>
                  <a:pt x="682767" y="885374"/>
                </a:lnTo>
                <a:lnTo>
                  <a:pt x="682767" y="173078"/>
                </a:lnTo>
                <a:cubicBezTo>
                  <a:pt x="682767" y="159321"/>
                  <a:pt x="680866" y="150901"/>
                  <a:pt x="677063" y="147817"/>
                </a:cubicBezTo>
                <a:cubicBezTo>
                  <a:pt x="673261" y="144733"/>
                  <a:pt x="658280" y="143192"/>
                  <a:pt x="632122" y="143192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2BE4908F-D27C-45EC-B355-10EEFB099803}"/>
              </a:ext>
            </a:extLst>
          </p:cNvPr>
          <p:cNvSpPr/>
          <p:nvPr/>
        </p:nvSpPr>
        <p:spPr>
          <a:xfrm>
            <a:off x="8128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635090" y="131806"/>
                </a:moveTo>
                <a:cubicBezTo>
                  <a:pt x="622282" y="131806"/>
                  <a:pt x="613862" y="132637"/>
                  <a:pt x="609829" y="134297"/>
                </a:cubicBezTo>
                <a:cubicBezTo>
                  <a:pt x="605797" y="135957"/>
                  <a:pt x="599748" y="141057"/>
                  <a:pt x="591684" y="149596"/>
                </a:cubicBezTo>
                <a:cubicBezTo>
                  <a:pt x="585042" y="156712"/>
                  <a:pt x="574369" y="160270"/>
                  <a:pt x="559663" y="160270"/>
                </a:cubicBezTo>
                <a:lnTo>
                  <a:pt x="218247" y="160270"/>
                </a:lnTo>
                <a:lnTo>
                  <a:pt x="181811" y="734518"/>
                </a:lnTo>
                <a:cubicBezTo>
                  <a:pt x="181337" y="743057"/>
                  <a:pt x="181100" y="749462"/>
                  <a:pt x="181100" y="753731"/>
                </a:cubicBezTo>
                <a:cubicBezTo>
                  <a:pt x="181100" y="767489"/>
                  <a:pt x="189639" y="774367"/>
                  <a:pt x="206717" y="774367"/>
                </a:cubicBezTo>
                <a:lnTo>
                  <a:pt x="238738" y="772944"/>
                </a:lnTo>
                <a:cubicBezTo>
                  <a:pt x="251072" y="772470"/>
                  <a:pt x="259730" y="770098"/>
                  <a:pt x="264711" y="765828"/>
                </a:cubicBezTo>
                <a:cubicBezTo>
                  <a:pt x="269692" y="761559"/>
                  <a:pt x="274554" y="751834"/>
                  <a:pt x="279298" y="736653"/>
                </a:cubicBezTo>
                <a:cubicBezTo>
                  <a:pt x="299697" y="671662"/>
                  <a:pt x="335276" y="639166"/>
                  <a:pt x="386036" y="639166"/>
                </a:cubicBezTo>
                <a:cubicBezTo>
                  <a:pt x="422090" y="639166"/>
                  <a:pt x="447469" y="657193"/>
                  <a:pt x="462176" y="693247"/>
                </a:cubicBezTo>
                <a:cubicBezTo>
                  <a:pt x="476882" y="729300"/>
                  <a:pt x="484235" y="795952"/>
                  <a:pt x="484235" y="893202"/>
                </a:cubicBezTo>
                <a:lnTo>
                  <a:pt x="485658" y="1020575"/>
                </a:lnTo>
                <a:cubicBezTo>
                  <a:pt x="485658" y="1085092"/>
                  <a:pt x="483286" y="1128025"/>
                  <a:pt x="478542" y="1149372"/>
                </a:cubicBezTo>
                <a:cubicBezTo>
                  <a:pt x="473798" y="1170720"/>
                  <a:pt x="463836" y="1187205"/>
                  <a:pt x="448655" y="1198827"/>
                </a:cubicBezTo>
                <a:cubicBezTo>
                  <a:pt x="433475" y="1210450"/>
                  <a:pt x="414737" y="1216261"/>
                  <a:pt x="392440" y="1216261"/>
                </a:cubicBezTo>
                <a:cubicBezTo>
                  <a:pt x="366823" y="1216261"/>
                  <a:pt x="347729" y="1208671"/>
                  <a:pt x="335158" y="1193490"/>
                </a:cubicBezTo>
                <a:cubicBezTo>
                  <a:pt x="322586" y="1178310"/>
                  <a:pt x="316301" y="1162655"/>
                  <a:pt x="316301" y="1146526"/>
                </a:cubicBezTo>
                <a:cubicBezTo>
                  <a:pt x="316301" y="1137987"/>
                  <a:pt x="319384" y="1119723"/>
                  <a:pt x="325551" y="1091734"/>
                </a:cubicBezTo>
                <a:cubicBezTo>
                  <a:pt x="329346" y="1075130"/>
                  <a:pt x="331244" y="1059238"/>
                  <a:pt x="331244" y="1044058"/>
                </a:cubicBezTo>
                <a:cubicBezTo>
                  <a:pt x="331244" y="1010850"/>
                  <a:pt x="322705" y="984522"/>
                  <a:pt x="305627" y="965072"/>
                </a:cubicBezTo>
                <a:cubicBezTo>
                  <a:pt x="288549" y="945622"/>
                  <a:pt x="265541" y="935897"/>
                  <a:pt x="236603" y="935897"/>
                </a:cubicBezTo>
                <a:cubicBezTo>
                  <a:pt x="203871" y="935897"/>
                  <a:pt x="178728" y="948350"/>
                  <a:pt x="161176" y="973255"/>
                </a:cubicBezTo>
                <a:cubicBezTo>
                  <a:pt x="143623" y="998161"/>
                  <a:pt x="134847" y="1027217"/>
                  <a:pt x="134847" y="1060424"/>
                </a:cubicBezTo>
                <a:cubicBezTo>
                  <a:pt x="134847" y="1118774"/>
                  <a:pt x="157855" y="1174752"/>
                  <a:pt x="203871" y="1228358"/>
                </a:cubicBezTo>
                <a:cubicBezTo>
                  <a:pt x="249886" y="1281964"/>
                  <a:pt x="315352" y="1308767"/>
                  <a:pt x="400268" y="1308767"/>
                </a:cubicBezTo>
                <a:cubicBezTo>
                  <a:pt x="502736" y="1308767"/>
                  <a:pt x="588482" y="1272239"/>
                  <a:pt x="657505" y="1199183"/>
                </a:cubicBezTo>
                <a:cubicBezTo>
                  <a:pt x="726529" y="1126127"/>
                  <a:pt x="761041" y="1030537"/>
                  <a:pt x="761041" y="912414"/>
                </a:cubicBezTo>
                <a:cubicBezTo>
                  <a:pt x="761041" y="803305"/>
                  <a:pt x="731154" y="713645"/>
                  <a:pt x="671381" y="643436"/>
                </a:cubicBezTo>
                <a:cubicBezTo>
                  <a:pt x="611608" y="573226"/>
                  <a:pt x="534757" y="538121"/>
                  <a:pt x="440828" y="538121"/>
                </a:cubicBezTo>
                <a:cubicBezTo>
                  <a:pt x="383427" y="538121"/>
                  <a:pt x="331481" y="553776"/>
                  <a:pt x="284991" y="585086"/>
                </a:cubicBezTo>
                <a:lnTo>
                  <a:pt x="297088" y="365918"/>
                </a:lnTo>
                <a:lnTo>
                  <a:pt x="631533" y="365918"/>
                </a:lnTo>
                <a:cubicBezTo>
                  <a:pt x="645290" y="365918"/>
                  <a:pt x="653948" y="364020"/>
                  <a:pt x="657505" y="360225"/>
                </a:cubicBezTo>
                <a:cubicBezTo>
                  <a:pt x="661063" y="356430"/>
                  <a:pt x="663554" y="347179"/>
                  <a:pt x="664977" y="332473"/>
                </a:cubicBezTo>
                <a:lnTo>
                  <a:pt x="677786" y="180194"/>
                </a:lnTo>
                <a:cubicBezTo>
                  <a:pt x="679209" y="165014"/>
                  <a:pt x="679920" y="156475"/>
                  <a:pt x="679920" y="154577"/>
                </a:cubicBezTo>
                <a:cubicBezTo>
                  <a:pt x="679920" y="145564"/>
                  <a:pt x="677311" y="139515"/>
                  <a:pt x="672093" y="136432"/>
                </a:cubicBezTo>
                <a:cubicBezTo>
                  <a:pt x="666875" y="133348"/>
                  <a:pt x="654540" y="131806"/>
                  <a:pt x="635090" y="131806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4226614D-3130-4342-9663-2BC43A4CF0A6}"/>
              </a:ext>
            </a:extLst>
          </p:cNvPr>
          <p:cNvSpPr/>
          <p:nvPr/>
        </p:nvSpPr>
        <p:spPr>
          <a:xfrm>
            <a:off x="10160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91025" y="576547"/>
                </a:moveTo>
                <a:cubicBezTo>
                  <a:pt x="505731" y="576547"/>
                  <a:pt x="517354" y="581889"/>
                  <a:pt x="525893" y="592574"/>
                </a:cubicBezTo>
                <a:cubicBezTo>
                  <a:pt x="534432" y="603259"/>
                  <a:pt x="538701" y="616440"/>
                  <a:pt x="538701" y="632117"/>
                </a:cubicBezTo>
                <a:lnTo>
                  <a:pt x="538701" y="1106555"/>
                </a:lnTo>
                <a:cubicBezTo>
                  <a:pt x="538701" y="1151674"/>
                  <a:pt x="534194" y="1181356"/>
                  <a:pt x="525181" y="1195603"/>
                </a:cubicBezTo>
                <a:cubicBezTo>
                  <a:pt x="516168" y="1209849"/>
                  <a:pt x="503359" y="1216973"/>
                  <a:pt x="486755" y="1216973"/>
                </a:cubicBezTo>
                <a:cubicBezTo>
                  <a:pt x="472998" y="1216973"/>
                  <a:pt x="461138" y="1212223"/>
                  <a:pt x="451176" y="1202724"/>
                </a:cubicBezTo>
                <a:cubicBezTo>
                  <a:pt x="441214" y="1193226"/>
                  <a:pt x="436233" y="1181353"/>
                  <a:pt x="436233" y="1167106"/>
                </a:cubicBezTo>
                <a:lnTo>
                  <a:pt x="436233" y="658468"/>
                </a:lnTo>
                <a:cubicBezTo>
                  <a:pt x="436233" y="603854"/>
                  <a:pt x="454497" y="576547"/>
                  <a:pt x="491025" y="576547"/>
                </a:cubicBezTo>
                <a:close/>
                <a:moveTo>
                  <a:pt x="666786" y="141769"/>
                </a:moveTo>
                <a:cubicBezTo>
                  <a:pt x="575229" y="141769"/>
                  <a:pt x="489009" y="162299"/>
                  <a:pt x="408125" y="203360"/>
                </a:cubicBezTo>
                <a:cubicBezTo>
                  <a:pt x="327242" y="244420"/>
                  <a:pt x="265215" y="311706"/>
                  <a:pt x="222046" y="405216"/>
                </a:cubicBezTo>
                <a:cubicBezTo>
                  <a:pt x="178877" y="498726"/>
                  <a:pt x="157292" y="621906"/>
                  <a:pt x="157292" y="774756"/>
                </a:cubicBezTo>
                <a:cubicBezTo>
                  <a:pt x="157292" y="901018"/>
                  <a:pt x="171761" y="1003666"/>
                  <a:pt x="200698" y="1082700"/>
                </a:cubicBezTo>
                <a:cubicBezTo>
                  <a:pt x="229636" y="1161734"/>
                  <a:pt x="267706" y="1219170"/>
                  <a:pt x="314908" y="1255009"/>
                </a:cubicBezTo>
                <a:cubicBezTo>
                  <a:pt x="362110" y="1290848"/>
                  <a:pt x="418680" y="1308767"/>
                  <a:pt x="484621" y="1308767"/>
                </a:cubicBezTo>
                <a:cubicBezTo>
                  <a:pt x="584242" y="1308767"/>
                  <a:pt x="664058" y="1265323"/>
                  <a:pt x="724069" y="1178436"/>
                </a:cubicBezTo>
                <a:cubicBezTo>
                  <a:pt x="784079" y="1091549"/>
                  <a:pt x="814084" y="981397"/>
                  <a:pt x="814084" y="847983"/>
                </a:cubicBezTo>
                <a:cubicBezTo>
                  <a:pt x="814040" y="720743"/>
                  <a:pt x="789953" y="623650"/>
                  <a:pt x="741825" y="556706"/>
                </a:cubicBezTo>
                <a:cubicBezTo>
                  <a:pt x="693697" y="489761"/>
                  <a:pt x="636188" y="456289"/>
                  <a:pt x="569299" y="456289"/>
                </a:cubicBezTo>
                <a:cubicBezTo>
                  <a:pt x="519488" y="456289"/>
                  <a:pt x="472998" y="480720"/>
                  <a:pt x="429829" y="529582"/>
                </a:cubicBezTo>
                <a:cubicBezTo>
                  <a:pt x="429829" y="453205"/>
                  <a:pt x="439079" y="396160"/>
                  <a:pt x="457580" y="358446"/>
                </a:cubicBezTo>
                <a:cubicBezTo>
                  <a:pt x="476082" y="320732"/>
                  <a:pt x="508696" y="291557"/>
                  <a:pt x="555423" y="270921"/>
                </a:cubicBezTo>
                <a:cubicBezTo>
                  <a:pt x="602151" y="250285"/>
                  <a:pt x="647574" y="239967"/>
                  <a:pt x="691692" y="239967"/>
                </a:cubicBezTo>
                <a:cubicBezTo>
                  <a:pt x="711616" y="239967"/>
                  <a:pt x="723239" y="236528"/>
                  <a:pt x="726559" y="229649"/>
                </a:cubicBezTo>
                <a:cubicBezTo>
                  <a:pt x="729880" y="222771"/>
                  <a:pt x="731540" y="201542"/>
                  <a:pt x="731540" y="165962"/>
                </a:cubicBezTo>
                <a:cubicBezTo>
                  <a:pt x="731540" y="156475"/>
                  <a:pt x="726915" y="150070"/>
                  <a:pt x="717665" y="146750"/>
                </a:cubicBezTo>
                <a:cubicBezTo>
                  <a:pt x="708414" y="143429"/>
                  <a:pt x="691454" y="141769"/>
                  <a:pt x="666786" y="141769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0529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9CD9F2-000F-406C-B61B-F418C42371AA}"/>
              </a:ext>
            </a:extLst>
          </p:cNvPr>
          <p:cNvSpPr/>
          <p:nvPr/>
        </p:nvSpPr>
        <p:spPr>
          <a:xfrm>
            <a:off x="8128000" y="0"/>
            <a:ext cx="2032000" cy="8013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8A6016DE-9576-4236-9E68-BC5CE8522F9E}"/>
              </a:ext>
            </a:extLst>
          </p:cNvPr>
          <p:cNvSpPr/>
          <p:nvPr/>
        </p:nvSpPr>
        <p:spPr>
          <a:xfrm>
            <a:off x="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4424" y="141769"/>
                </a:moveTo>
                <a:cubicBezTo>
                  <a:pt x="421615" y="141769"/>
                  <a:pt x="412602" y="143310"/>
                  <a:pt x="407384" y="146394"/>
                </a:cubicBezTo>
                <a:cubicBezTo>
                  <a:pt x="402165" y="149477"/>
                  <a:pt x="385087" y="169757"/>
                  <a:pt x="356149" y="207234"/>
                </a:cubicBezTo>
                <a:cubicBezTo>
                  <a:pt x="318673" y="255622"/>
                  <a:pt x="280247" y="294285"/>
                  <a:pt x="240873" y="323223"/>
                </a:cubicBezTo>
                <a:cubicBezTo>
                  <a:pt x="201498" y="352160"/>
                  <a:pt x="170426" y="371373"/>
                  <a:pt x="147655" y="380861"/>
                </a:cubicBezTo>
                <a:cubicBezTo>
                  <a:pt x="130577" y="387502"/>
                  <a:pt x="119903" y="393551"/>
                  <a:pt x="115634" y="399006"/>
                </a:cubicBezTo>
                <a:cubicBezTo>
                  <a:pt x="111364" y="404462"/>
                  <a:pt x="109230" y="412645"/>
                  <a:pt x="109230" y="423556"/>
                </a:cubicBezTo>
                <a:lnTo>
                  <a:pt x="109230" y="452019"/>
                </a:lnTo>
                <a:cubicBezTo>
                  <a:pt x="109230" y="468149"/>
                  <a:pt x="116583" y="476213"/>
                  <a:pt x="131289" y="476213"/>
                </a:cubicBezTo>
                <a:cubicBezTo>
                  <a:pt x="161175" y="476213"/>
                  <a:pt x="197466" y="468860"/>
                  <a:pt x="240161" y="454154"/>
                </a:cubicBezTo>
                <a:lnTo>
                  <a:pt x="240161" y="1163604"/>
                </a:lnTo>
                <a:cubicBezTo>
                  <a:pt x="240161" y="1178784"/>
                  <a:pt x="226878" y="1190407"/>
                  <a:pt x="200312" y="1198472"/>
                </a:cubicBezTo>
                <a:cubicBezTo>
                  <a:pt x="183234" y="1203690"/>
                  <a:pt x="173391" y="1209145"/>
                  <a:pt x="170782" y="1214838"/>
                </a:cubicBezTo>
                <a:cubicBezTo>
                  <a:pt x="168173" y="1220531"/>
                  <a:pt x="166868" y="1235237"/>
                  <a:pt x="166868" y="1258956"/>
                </a:cubicBezTo>
                <a:cubicBezTo>
                  <a:pt x="166868" y="1275560"/>
                  <a:pt x="168410" y="1285996"/>
                  <a:pt x="171493" y="1290266"/>
                </a:cubicBezTo>
                <a:cubicBezTo>
                  <a:pt x="174577" y="1294535"/>
                  <a:pt x="182997" y="1296670"/>
                  <a:pt x="196755" y="1296670"/>
                </a:cubicBezTo>
                <a:lnTo>
                  <a:pt x="522660" y="1296670"/>
                </a:lnTo>
                <a:cubicBezTo>
                  <a:pt x="539264" y="1296670"/>
                  <a:pt x="547566" y="1290503"/>
                  <a:pt x="547566" y="1278169"/>
                </a:cubicBezTo>
                <a:cubicBezTo>
                  <a:pt x="547566" y="1246859"/>
                  <a:pt x="546024" y="1227528"/>
                  <a:pt x="542940" y="1220175"/>
                </a:cubicBezTo>
                <a:cubicBezTo>
                  <a:pt x="539857" y="1212822"/>
                  <a:pt x="531436" y="1205825"/>
                  <a:pt x="517679" y="1199183"/>
                </a:cubicBezTo>
                <a:cubicBezTo>
                  <a:pt x="501550" y="1191119"/>
                  <a:pt x="493485" y="1181868"/>
                  <a:pt x="493485" y="1171431"/>
                </a:cubicBezTo>
                <a:lnTo>
                  <a:pt x="493485" y="141769"/>
                </a:ln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BD0C120-9014-48F5-8AB2-9EEFF4EB0755}"/>
              </a:ext>
            </a:extLst>
          </p:cNvPr>
          <p:cNvSpPr/>
          <p:nvPr/>
        </p:nvSpPr>
        <p:spPr>
          <a:xfrm>
            <a:off x="2032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42251" y="143192"/>
                </a:moveTo>
                <a:cubicBezTo>
                  <a:pt x="348322" y="143192"/>
                  <a:pt x="273369" y="169402"/>
                  <a:pt x="217391" y="221822"/>
                </a:cubicBezTo>
                <a:cubicBezTo>
                  <a:pt x="161413" y="274242"/>
                  <a:pt x="133424" y="337929"/>
                  <a:pt x="133424" y="412882"/>
                </a:cubicBezTo>
                <a:cubicBezTo>
                  <a:pt x="133424" y="448936"/>
                  <a:pt x="142911" y="479771"/>
                  <a:pt x="161887" y="505388"/>
                </a:cubicBezTo>
                <a:cubicBezTo>
                  <a:pt x="180863" y="531005"/>
                  <a:pt x="206480" y="543814"/>
                  <a:pt x="238738" y="543814"/>
                </a:cubicBezTo>
                <a:cubicBezTo>
                  <a:pt x="269099" y="543814"/>
                  <a:pt x="294123" y="531954"/>
                  <a:pt x="313810" y="508235"/>
                </a:cubicBezTo>
                <a:cubicBezTo>
                  <a:pt x="333497" y="484515"/>
                  <a:pt x="343341" y="451071"/>
                  <a:pt x="343341" y="407901"/>
                </a:cubicBezTo>
                <a:cubicBezTo>
                  <a:pt x="343341" y="387977"/>
                  <a:pt x="341918" y="367341"/>
                  <a:pt x="339072" y="345993"/>
                </a:cubicBezTo>
                <a:cubicBezTo>
                  <a:pt x="336700" y="329864"/>
                  <a:pt x="335514" y="316107"/>
                  <a:pt x="335514" y="304721"/>
                </a:cubicBezTo>
                <a:cubicBezTo>
                  <a:pt x="335514" y="284797"/>
                  <a:pt x="341681" y="268668"/>
                  <a:pt x="354015" y="256334"/>
                </a:cubicBezTo>
                <a:cubicBezTo>
                  <a:pt x="366349" y="244000"/>
                  <a:pt x="383427" y="237832"/>
                  <a:pt x="405249" y="237832"/>
                </a:cubicBezTo>
                <a:cubicBezTo>
                  <a:pt x="434187" y="237832"/>
                  <a:pt x="456364" y="249336"/>
                  <a:pt x="471782" y="272344"/>
                </a:cubicBezTo>
                <a:cubicBezTo>
                  <a:pt x="487200" y="295352"/>
                  <a:pt x="494909" y="346942"/>
                  <a:pt x="494909" y="427114"/>
                </a:cubicBezTo>
                <a:cubicBezTo>
                  <a:pt x="494909" y="522941"/>
                  <a:pt x="484235" y="599555"/>
                  <a:pt x="462887" y="656956"/>
                </a:cubicBezTo>
                <a:cubicBezTo>
                  <a:pt x="441540" y="714357"/>
                  <a:pt x="394694" y="788362"/>
                  <a:pt x="322349" y="878970"/>
                </a:cubicBezTo>
                <a:cubicBezTo>
                  <a:pt x="250005" y="969579"/>
                  <a:pt x="203870" y="1023896"/>
                  <a:pt x="183946" y="1041923"/>
                </a:cubicBezTo>
                <a:cubicBezTo>
                  <a:pt x="144097" y="1077502"/>
                  <a:pt x="124173" y="1106914"/>
                  <a:pt x="124173" y="1130159"/>
                </a:cubicBezTo>
                <a:lnTo>
                  <a:pt x="124173" y="1296670"/>
                </a:lnTo>
                <a:lnTo>
                  <a:pt x="685613" y="1296670"/>
                </a:lnTo>
                <a:cubicBezTo>
                  <a:pt x="703640" y="1296670"/>
                  <a:pt x="714670" y="1294773"/>
                  <a:pt x="718702" y="1290978"/>
                </a:cubicBezTo>
                <a:cubicBezTo>
                  <a:pt x="722734" y="1287182"/>
                  <a:pt x="728901" y="1265716"/>
                  <a:pt x="737203" y="1226579"/>
                </a:cubicBezTo>
                <a:cubicBezTo>
                  <a:pt x="745505" y="1187442"/>
                  <a:pt x="753925" y="1141545"/>
                  <a:pt x="762464" y="1088888"/>
                </a:cubicBezTo>
                <a:cubicBezTo>
                  <a:pt x="770055" y="1040500"/>
                  <a:pt x="775036" y="1009902"/>
                  <a:pt x="777408" y="997093"/>
                </a:cubicBezTo>
                <a:cubicBezTo>
                  <a:pt x="778831" y="991400"/>
                  <a:pt x="779542" y="986419"/>
                  <a:pt x="779542" y="982150"/>
                </a:cubicBezTo>
                <a:cubicBezTo>
                  <a:pt x="779542" y="969341"/>
                  <a:pt x="764836" y="962937"/>
                  <a:pt x="735424" y="962937"/>
                </a:cubicBezTo>
                <a:cubicBezTo>
                  <a:pt x="715500" y="962937"/>
                  <a:pt x="702454" y="965190"/>
                  <a:pt x="696287" y="969697"/>
                </a:cubicBezTo>
                <a:cubicBezTo>
                  <a:pt x="690120" y="974204"/>
                  <a:pt x="685613" y="983336"/>
                  <a:pt x="682767" y="997093"/>
                </a:cubicBezTo>
                <a:cubicBezTo>
                  <a:pt x="676125" y="1030300"/>
                  <a:pt x="668179" y="1052953"/>
                  <a:pt x="658929" y="1065049"/>
                </a:cubicBezTo>
                <a:cubicBezTo>
                  <a:pt x="649678" y="1077146"/>
                  <a:pt x="636988" y="1083195"/>
                  <a:pt x="620859" y="1083195"/>
                </a:cubicBezTo>
                <a:lnTo>
                  <a:pt x="264355" y="1083195"/>
                </a:lnTo>
                <a:cubicBezTo>
                  <a:pt x="309897" y="1032909"/>
                  <a:pt x="382478" y="969104"/>
                  <a:pt x="482100" y="891779"/>
                </a:cubicBezTo>
                <a:cubicBezTo>
                  <a:pt x="554682" y="834852"/>
                  <a:pt x="609829" y="787531"/>
                  <a:pt x="647543" y="749818"/>
                </a:cubicBezTo>
                <a:cubicBezTo>
                  <a:pt x="685257" y="712104"/>
                  <a:pt x="715025" y="668934"/>
                  <a:pt x="736847" y="620309"/>
                </a:cubicBezTo>
                <a:cubicBezTo>
                  <a:pt x="758669" y="571684"/>
                  <a:pt x="769580" y="520806"/>
                  <a:pt x="769580" y="467674"/>
                </a:cubicBezTo>
                <a:cubicBezTo>
                  <a:pt x="769580" y="371847"/>
                  <a:pt x="738863" y="293810"/>
                  <a:pt x="677430" y="233563"/>
                </a:cubicBezTo>
                <a:cubicBezTo>
                  <a:pt x="615996" y="173315"/>
                  <a:pt x="537604" y="143192"/>
                  <a:pt x="442251" y="143192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60E2BD51-3C63-44C3-988E-6C2976A3981E}"/>
              </a:ext>
            </a:extLst>
          </p:cNvPr>
          <p:cNvSpPr/>
          <p:nvPr/>
        </p:nvSpPr>
        <p:spPr>
          <a:xfrm>
            <a:off x="4064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4424" y="132518"/>
                </a:moveTo>
                <a:cubicBezTo>
                  <a:pt x="348085" y="132518"/>
                  <a:pt x="279536" y="157186"/>
                  <a:pt x="228776" y="206523"/>
                </a:cubicBezTo>
                <a:cubicBezTo>
                  <a:pt x="178016" y="255859"/>
                  <a:pt x="152637" y="313260"/>
                  <a:pt x="152637" y="378726"/>
                </a:cubicBezTo>
                <a:cubicBezTo>
                  <a:pt x="152637" y="416203"/>
                  <a:pt x="161531" y="447513"/>
                  <a:pt x="179321" y="472655"/>
                </a:cubicBezTo>
                <a:cubicBezTo>
                  <a:pt x="197111" y="497798"/>
                  <a:pt x="221897" y="510369"/>
                  <a:pt x="253682" y="510369"/>
                </a:cubicBezTo>
                <a:cubicBezTo>
                  <a:pt x="279299" y="510369"/>
                  <a:pt x="301358" y="502305"/>
                  <a:pt x="319859" y="486175"/>
                </a:cubicBezTo>
                <a:cubicBezTo>
                  <a:pt x="338360" y="470046"/>
                  <a:pt x="347611" y="448224"/>
                  <a:pt x="347611" y="420710"/>
                </a:cubicBezTo>
                <a:cubicBezTo>
                  <a:pt x="347611" y="404106"/>
                  <a:pt x="344527" y="379438"/>
                  <a:pt x="338360" y="346705"/>
                </a:cubicBezTo>
                <a:cubicBezTo>
                  <a:pt x="334091" y="323460"/>
                  <a:pt x="331956" y="305670"/>
                  <a:pt x="331956" y="293336"/>
                </a:cubicBezTo>
                <a:cubicBezTo>
                  <a:pt x="331956" y="274835"/>
                  <a:pt x="338716" y="259654"/>
                  <a:pt x="352236" y="247795"/>
                </a:cubicBezTo>
                <a:cubicBezTo>
                  <a:pt x="365756" y="235935"/>
                  <a:pt x="381530" y="230005"/>
                  <a:pt x="399556" y="230005"/>
                </a:cubicBezTo>
                <a:cubicBezTo>
                  <a:pt x="428968" y="230005"/>
                  <a:pt x="448418" y="244948"/>
                  <a:pt x="457906" y="274835"/>
                </a:cubicBezTo>
                <a:cubicBezTo>
                  <a:pt x="467394" y="304721"/>
                  <a:pt x="472138" y="364969"/>
                  <a:pt x="472138" y="455577"/>
                </a:cubicBezTo>
                <a:cubicBezTo>
                  <a:pt x="472138" y="519620"/>
                  <a:pt x="468106" y="561129"/>
                  <a:pt x="460041" y="580105"/>
                </a:cubicBezTo>
                <a:cubicBezTo>
                  <a:pt x="451976" y="599080"/>
                  <a:pt x="436203" y="613193"/>
                  <a:pt x="412721" y="622444"/>
                </a:cubicBezTo>
                <a:cubicBezTo>
                  <a:pt x="389238" y="631694"/>
                  <a:pt x="350457" y="636320"/>
                  <a:pt x="296377" y="636320"/>
                </a:cubicBezTo>
                <a:cubicBezTo>
                  <a:pt x="275029" y="636320"/>
                  <a:pt x="264355" y="646994"/>
                  <a:pt x="264355" y="668341"/>
                </a:cubicBezTo>
                <a:cubicBezTo>
                  <a:pt x="264355" y="671662"/>
                  <a:pt x="264592" y="674983"/>
                  <a:pt x="265067" y="678303"/>
                </a:cubicBezTo>
                <a:lnTo>
                  <a:pt x="266490" y="709613"/>
                </a:lnTo>
                <a:cubicBezTo>
                  <a:pt x="267439" y="723370"/>
                  <a:pt x="275029" y="730249"/>
                  <a:pt x="289261" y="730249"/>
                </a:cubicBezTo>
                <a:lnTo>
                  <a:pt x="309897" y="729537"/>
                </a:lnTo>
                <a:cubicBezTo>
                  <a:pt x="348797" y="729537"/>
                  <a:pt x="377141" y="731316"/>
                  <a:pt x="394931" y="734874"/>
                </a:cubicBezTo>
                <a:cubicBezTo>
                  <a:pt x="412721" y="738432"/>
                  <a:pt x="429680" y="748276"/>
                  <a:pt x="445809" y="764405"/>
                </a:cubicBezTo>
                <a:cubicBezTo>
                  <a:pt x="461939" y="780534"/>
                  <a:pt x="473561" y="805914"/>
                  <a:pt x="480677" y="840544"/>
                </a:cubicBezTo>
                <a:lnTo>
                  <a:pt x="489216" y="1016306"/>
                </a:lnTo>
                <a:cubicBezTo>
                  <a:pt x="490165" y="1030537"/>
                  <a:pt x="490639" y="1044769"/>
                  <a:pt x="490639" y="1059001"/>
                </a:cubicBezTo>
                <a:cubicBezTo>
                  <a:pt x="490639" y="1114030"/>
                  <a:pt x="483405" y="1153998"/>
                  <a:pt x="468936" y="1178903"/>
                </a:cubicBezTo>
                <a:cubicBezTo>
                  <a:pt x="454467" y="1203808"/>
                  <a:pt x="432289" y="1216261"/>
                  <a:pt x="402403" y="1216261"/>
                </a:cubicBezTo>
                <a:cubicBezTo>
                  <a:pt x="379632" y="1216261"/>
                  <a:pt x="361842" y="1209027"/>
                  <a:pt x="349034" y="1194558"/>
                </a:cubicBezTo>
                <a:cubicBezTo>
                  <a:pt x="336225" y="1180089"/>
                  <a:pt x="329821" y="1162655"/>
                  <a:pt x="329821" y="1142256"/>
                </a:cubicBezTo>
                <a:cubicBezTo>
                  <a:pt x="329821" y="1131345"/>
                  <a:pt x="331244" y="1119248"/>
                  <a:pt x="334091" y="1105966"/>
                </a:cubicBezTo>
                <a:cubicBezTo>
                  <a:pt x="339309" y="1075605"/>
                  <a:pt x="341918" y="1054020"/>
                  <a:pt x="341918" y="1041211"/>
                </a:cubicBezTo>
                <a:cubicBezTo>
                  <a:pt x="341918" y="1009902"/>
                  <a:pt x="333379" y="983573"/>
                  <a:pt x="316301" y="962226"/>
                </a:cubicBezTo>
                <a:cubicBezTo>
                  <a:pt x="299223" y="940878"/>
                  <a:pt x="275029" y="930204"/>
                  <a:pt x="243719" y="930204"/>
                </a:cubicBezTo>
                <a:cubicBezTo>
                  <a:pt x="211461" y="930204"/>
                  <a:pt x="186555" y="942301"/>
                  <a:pt x="169003" y="966495"/>
                </a:cubicBezTo>
                <a:cubicBezTo>
                  <a:pt x="151451" y="990689"/>
                  <a:pt x="142674" y="1019864"/>
                  <a:pt x="142674" y="1054020"/>
                </a:cubicBezTo>
                <a:cubicBezTo>
                  <a:pt x="142674" y="1121858"/>
                  <a:pt x="167698" y="1181275"/>
                  <a:pt x="217746" y="1232272"/>
                </a:cubicBezTo>
                <a:cubicBezTo>
                  <a:pt x="267795" y="1283269"/>
                  <a:pt x="334328" y="1308767"/>
                  <a:pt x="417346" y="1308767"/>
                </a:cubicBezTo>
                <a:cubicBezTo>
                  <a:pt x="479017" y="1308767"/>
                  <a:pt x="537248" y="1295128"/>
                  <a:pt x="592040" y="1267851"/>
                </a:cubicBezTo>
                <a:cubicBezTo>
                  <a:pt x="646832" y="1240574"/>
                  <a:pt x="689883" y="1202029"/>
                  <a:pt x="721192" y="1152219"/>
                </a:cubicBezTo>
                <a:cubicBezTo>
                  <a:pt x="752502" y="1102408"/>
                  <a:pt x="768157" y="1044532"/>
                  <a:pt x="768157" y="978592"/>
                </a:cubicBezTo>
                <a:cubicBezTo>
                  <a:pt x="768157" y="823467"/>
                  <a:pt x="683241" y="723845"/>
                  <a:pt x="513410" y="679726"/>
                </a:cubicBezTo>
                <a:lnTo>
                  <a:pt x="534757" y="673322"/>
                </a:lnTo>
                <a:cubicBezTo>
                  <a:pt x="601646" y="653872"/>
                  <a:pt x="652643" y="621732"/>
                  <a:pt x="687748" y="576902"/>
                </a:cubicBezTo>
                <a:cubicBezTo>
                  <a:pt x="722853" y="532073"/>
                  <a:pt x="740405" y="481194"/>
                  <a:pt x="740405" y="424268"/>
                </a:cubicBezTo>
                <a:cubicBezTo>
                  <a:pt x="740405" y="351212"/>
                  <a:pt x="714314" y="284323"/>
                  <a:pt x="662131" y="223601"/>
                </a:cubicBezTo>
                <a:cubicBezTo>
                  <a:pt x="609948" y="162879"/>
                  <a:pt x="534046" y="132518"/>
                  <a:pt x="434424" y="132518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1B4B2108-603A-4968-965E-0031E2F5E06E}"/>
              </a:ext>
            </a:extLst>
          </p:cNvPr>
          <p:cNvSpPr/>
          <p:nvPr/>
        </p:nvSpPr>
        <p:spPr>
          <a:xfrm>
            <a:off x="6096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0866" y="536698"/>
                </a:moveTo>
                <a:lnTo>
                  <a:pt x="430866" y="885374"/>
                </a:lnTo>
                <a:lnTo>
                  <a:pt x="212410" y="885374"/>
                </a:lnTo>
                <a:close/>
                <a:moveTo>
                  <a:pt x="632122" y="143192"/>
                </a:moveTo>
                <a:cubicBezTo>
                  <a:pt x="605023" y="143192"/>
                  <a:pt x="586360" y="145195"/>
                  <a:pt x="576135" y="149201"/>
                </a:cubicBezTo>
                <a:cubicBezTo>
                  <a:pt x="565910" y="153208"/>
                  <a:pt x="557232" y="160863"/>
                  <a:pt x="550101" y="172167"/>
                </a:cubicBezTo>
                <a:lnTo>
                  <a:pt x="150313" y="811959"/>
                </a:lnTo>
                <a:cubicBezTo>
                  <a:pt x="131345" y="842327"/>
                  <a:pt x="121149" y="860002"/>
                  <a:pt x="119726" y="864983"/>
                </a:cubicBezTo>
                <a:cubicBezTo>
                  <a:pt x="118303" y="869964"/>
                  <a:pt x="117591" y="876724"/>
                  <a:pt x="117591" y="885263"/>
                </a:cubicBezTo>
                <a:lnTo>
                  <a:pt x="117769" y="967885"/>
                </a:lnTo>
                <a:cubicBezTo>
                  <a:pt x="117769" y="980708"/>
                  <a:pt x="119192" y="988901"/>
                  <a:pt x="122038" y="992462"/>
                </a:cubicBezTo>
                <a:cubicBezTo>
                  <a:pt x="124885" y="996024"/>
                  <a:pt x="133898" y="997805"/>
                  <a:pt x="149079" y="997805"/>
                </a:cubicBezTo>
                <a:lnTo>
                  <a:pt x="430866" y="997805"/>
                </a:lnTo>
                <a:lnTo>
                  <a:pt x="430866" y="1157911"/>
                </a:lnTo>
                <a:cubicBezTo>
                  <a:pt x="430866" y="1176412"/>
                  <a:pt x="421853" y="1190881"/>
                  <a:pt x="403826" y="1201318"/>
                </a:cubicBezTo>
                <a:cubicBezTo>
                  <a:pt x="389594" y="1209382"/>
                  <a:pt x="382478" y="1221954"/>
                  <a:pt x="382478" y="1239032"/>
                </a:cubicBezTo>
                <a:cubicBezTo>
                  <a:pt x="382478" y="1267495"/>
                  <a:pt x="384139" y="1284217"/>
                  <a:pt x="387459" y="1289199"/>
                </a:cubicBezTo>
                <a:cubicBezTo>
                  <a:pt x="390780" y="1294180"/>
                  <a:pt x="399556" y="1296670"/>
                  <a:pt x="413788" y="1296670"/>
                </a:cubicBezTo>
                <a:lnTo>
                  <a:pt x="713365" y="1296670"/>
                </a:lnTo>
                <a:cubicBezTo>
                  <a:pt x="727122" y="1296670"/>
                  <a:pt x="735899" y="1295247"/>
                  <a:pt x="739694" y="1292401"/>
                </a:cubicBezTo>
                <a:cubicBezTo>
                  <a:pt x="743489" y="1289554"/>
                  <a:pt x="745386" y="1282913"/>
                  <a:pt x="745386" y="1272476"/>
                </a:cubicBezTo>
                <a:lnTo>
                  <a:pt x="745386" y="1240455"/>
                </a:lnTo>
                <a:cubicBezTo>
                  <a:pt x="745386" y="1221479"/>
                  <a:pt x="738033" y="1208197"/>
                  <a:pt x="723327" y="1200606"/>
                </a:cubicBezTo>
                <a:cubicBezTo>
                  <a:pt x="696287" y="1186375"/>
                  <a:pt x="682767" y="1163367"/>
                  <a:pt x="682767" y="1131583"/>
                </a:cubicBezTo>
                <a:lnTo>
                  <a:pt x="682767" y="997805"/>
                </a:lnTo>
                <a:lnTo>
                  <a:pt x="747521" y="997805"/>
                </a:lnTo>
                <a:cubicBezTo>
                  <a:pt x="761753" y="997805"/>
                  <a:pt x="770766" y="995670"/>
                  <a:pt x="774561" y="991400"/>
                </a:cubicBezTo>
                <a:cubicBezTo>
                  <a:pt x="778356" y="987131"/>
                  <a:pt x="780254" y="978829"/>
                  <a:pt x="780254" y="966495"/>
                </a:cubicBezTo>
                <a:lnTo>
                  <a:pt x="780254" y="924511"/>
                </a:lnTo>
                <a:cubicBezTo>
                  <a:pt x="780254" y="908857"/>
                  <a:pt x="777882" y="898420"/>
                  <a:pt x="773138" y="893202"/>
                </a:cubicBezTo>
                <a:cubicBezTo>
                  <a:pt x="768394" y="887984"/>
                  <a:pt x="758432" y="885374"/>
                  <a:pt x="743252" y="885374"/>
                </a:cubicBezTo>
                <a:lnTo>
                  <a:pt x="682767" y="885374"/>
                </a:lnTo>
                <a:lnTo>
                  <a:pt x="682767" y="173078"/>
                </a:lnTo>
                <a:cubicBezTo>
                  <a:pt x="682767" y="159321"/>
                  <a:pt x="680866" y="150901"/>
                  <a:pt x="677063" y="147817"/>
                </a:cubicBezTo>
                <a:cubicBezTo>
                  <a:pt x="673261" y="144733"/>
                  <a:pt x="658280" y="143192"/>
                  <a:pt x="632122" y="143192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2BE4908F-D27C-45EC-B355-10EEFB099803}"/>
              </a:ext>
            </a:extLst>
          </p:cNvPr>
          <p:cNvSpPr/>
          <p:nvPr/>
        </p:nvSpPr>
        <p:spPr>
          <a:xfrm>
            <a:off x="8128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635090" y="131806"/>
                </a:moveTo>
                <a:cubicBezTo>
                  <a:pt x="622282" y="131806"/>
                  <a:pt x="613862" y="132637"/>
                  <a:pt x="609829" y="134297"/>
                </a:cubicBezTo>
                <a:cubicBezTo>
                  <a:pt x="605797" y="135957"/>
                  <a:pt x="599748" y="141057"/>
                  <a:pt x="591684" y="149596"/>
                </a:cubicBezTo>
                <a:cubicBezTo>
                  <a:pt x="585042" y="156712"/>
                  <a:pt x="574369" y="160270"/>
                  <a:pt x="559663" y="160270"/>
                </a:cubicBezTo>
                <a:lnTo>
                  <a:pt x="218247" y="160270"/>
                </a:lnTo>
                <a:lnTo>
                  <a:pt x="181811" y="734518"/>
                </a:lnTo>
                <a:cubicBezTo>
                  <a:pt x="181337" y="743057"/>
                  <a:pt x="181100" y="749462"/>
                  <a:pt x="181100" y="753731"/>
                </a:cubicBezTo>
                <a:cubicBezTo>
                  <a:pt x="181100" y="767489"/>
                  <a:pt x="189639" y="774367"/>
                  <a:pt x="206717" y="774367"/>
                </a:cubicBezTo>
                <a:lnTo>
                  <a:pt x="238738" y="772944"/>
                </a:lnTo>
                <a:cubicBezTo>
                  <a:pt x="251072" y="772470"/>
                  <a:pt x="259730" y="770098"/>
                  <a:pt x="264711" y="765828"/>
                </a:cubicBezTo>
                <a:cubicBezTo>
                  <a:pt x="269692" y="761559"/>
                  <a:pt x="274554" y="751834"/>
                  <a:pt x="279298" y="736653"/>
                </a:cubicBezTo>
                <a:cubicBezTo>
                  <a:pt x="299697" y="671662"/>
                  <a:pt x="335276" y="639166"/>
                  <a:pt x="386036" y="639166"/>
                </a:cubicBezTo>
                <a:cubicBezTo>
                  <a:pt x="422090" y="639166"/>
                  <a:pt x="447469" y="657193"/>
                  <a:pt x="462176" y="693247"/>
                </a:cubicBezTo>
                <a:cubicBezTo>
                  <a:pt x="476882" y="729300"/>
                  <a:pt x="484235" y="795952"/>
                  <a:pt x="484235" y="893202"/>
                </a:cubicBezTo>
                <a:lnTo>
                  <a:pt x="485658" y="1020575"/>
                </a:lnTo>
                <a:cubicBezTo>
                  <a:pt x="485658" y="1085092"/>
                  <a:pt x="483286" y="1128025"/>
                  <a:pt x="478542" y="1149372"/>
                </a:cubicBezTo>
                <a:cubicBezTo>
                  <a:pt x="473798" y="1170720"/>
                  <a:pt x="463836" y="1187205"/>
                  <a:pt x="448655" y="1198827"/>
                </a:cubicBezTo>
                <a:cubicBezTo>
                  <a:pt x="433475" y="1210450"/>
                  <a:pt x="414737" y="1216261"/>
                  <a:pt x="392440" y="1216261"/>
                </a:cubicBezTo>
                <a:cubicBezTo>
                  <a:pt x="366823" y="1216261"/>
                  <a:pt x="347729" y="1208671"/>
                  <a:pt x="335158" y="1193490"/>
                </a:cubicBezTo>
                <a:cubicBezTo>
                  <a:pt x="322586" y="1178310"/>
                  <a:pt x="316301" y="1162655"/>
                  <a:pt x="316301" y="1146526"/>
                </a:cubicBezTo>
                <a:cubicBezTo>
                  <a:pt x="316301" y="1137987"/>
                  <a:pt x="319384" y="1119723"/>
                  <a:pt x="325551" y="1091734"/>
                </a:cubicBezTo>
                <a:cubicBezTo>
                  <a:pt x="329346" y="1075130"/>
                  <a:pt x="331244" y="1059238"/>
                  <a:pt x="331244" y="1044058"/>
                </a:cubicBezTo>
                <a:cubicBezTo>
                  <a:pt x="331244" y="1010850"/>
                  <a:pt x="322705" y="984522"/>
                  <a:pt x="305627" y="965072"/>
                </a:cubicBezTo>
                <a:cubicBezTo>
                  <a:pt x="288549" y="945622"/>
                  <a:pt x="265541" y="935897"/>
                  <a:pt x="236603" y="935897"/>
                </a:cubicBezTo>
                <a:cubicBezTo>
                  <a:pt x="203871" y="935897"/>
                  <a:pt x="178728" y="948350"/>
                  <a:pt x="161176" y="973255"/>
                </a:cubicBezTo>
                <a:cubicBezTo>
                  <a:pt x="143623" y="998161"/>
                  <a:pt x="134847" y="1027217"/>
                  <a:pt x="134847" y="1060424"/>
                </a:cubicBezTo>
                <a:cubicBezTo>
                  <a:pt x="134847" y="1118774"/>
                  <a:pt x="157855" y="1174752"/>
                  <a:pt x="203871" y="1228358"/>
                </a:cubicBezTo>
                <a:cubicBezTo>
                  <a:pt x="249886" y="1281964"/>
                  <a:pt x="315352" y="1308767"/>
                  <a:pt x="400268" y="1308767"/>
                </a:cubicBezTo>
                <a:cubicBezTo>
                  <a:pt x="502736" y="1308767"/>
                  <a:pt x="588482" y="1272239"/>
                  <a:pt x="657505" y="1199183"/>
                </a:cubicBezTo>
                <a:cubicBezTo>
                  <a:pt x="726529" y="1126127"/>
                  <a:pt x="761041" y="1030537"/>
                  <a:pt x="761041" y="912414"/>
                </a:cubicBezTo>
                <a:cubicBezTo>
                  <a:pt x="761041" y="803305"/>
                  <a:pt x="731154" y="713645"/>
                  <a:pt x="671381" y="643436"/>
                </a:cubicBezTo>
                <a:cubicBezTo>
                  <a:pt x="611608" y="573226"/>
                  <a:pt x="534757" y="538121"/>
                  <a:pt x="440828" y="538121"/>
                </a:cubicBezTo>
                <a:cubicBezTo>
                  <a:pt x="383427" y="538121"/>
                  <a:pt x="331481" y="553776"/>
                  <a:pt x="284991" y="585086"/>
                </a:cubicBezTo>
                <a:lnTo>
                  <a:pt x="297088" y="365918"/>
                </a:lnTo>
                <a:lnTo>
                  <a:pt x="631533" y="365918"/>
                </a:lnTo>
                <a:cubicBezTo>
                  <a:pt x="645290" y="365918"/>
                  <a:pt x="653948" y="364020"/>
                  <a:pt x="657505" y="360225"/>
                </a:cubicBezTo>
                <a:cubicBezTo>
                  <a:pt x="661063" y="356430"/>
                  <a:pt x="663554" y="347179"/>
                  <a:pt x="664977" y="332473"/>
                </a:cubicBezTo>
                <a:lnTo>
                  <a:pt x="677786" y="180194"/>
                </a:lnTo>
                <a:cubicBezTo>
                  <a:pt x="679209" y="165014"/>
                  <a:pt x="679920" y="156475"/>
                  <a:pt x="679920" y="154577"/>
                </a:cubicBezTo>
                <a:cubicBezTo>
                  <a:pt x="679920" y="145564"/>
                  <a:pt x="677311" y="139515"/>
                  <a:pt x="672093" y="136432"/>
                </a:cubicBezTo>
                <a:cubicBezTo>
                  <a:pt x="666875" y="133348"/>
                  <a:pt x="654540" y="131806"/>
                  <a:pt x="635090" y="131806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4226614D-3130-4342-9663-2BC43A4CF0A6}"/>
              </a:ext>
            </a:extLst>
          </p:cNvPr>
          <p:cNvSpPr/>
          <p:nvPr/>
        </p:nvSpPr>
        <p:spPr>
          <a:xfrm>
            <a:off x="10160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91025" y="576547"/>
                </a:moveTo>
                <a:cubicBezTo>
                  <a:pt x="505731" y="576547"/>
                  <a:pt x="517354" y="581889"/>
                  <a:pt x="525893" y="592574"/>
                </a:cubicBezTo>
                <a:cubicBezTo>
                  <a:pt x="534432" y="603259"/>
                  <a:pt x="538701" y="616440"/>
                  <a:pt x="538701" y="632117"/>
                </a:cubicBezTo>
                <a:lnTo>
                  <a:pt x="538701" y="1106555"/>
                </a:lnTo>
                <a:cubicBezTo>
                  <a:pt x="538701" y="1151674"/>
                  <a:pt x="534194" y="1181356"/>
                  <a:pt x="525181" y="1195603"/>
                </a:cubicBezTo>
                <a:cubicBezTo>
                  <a:pt x="516168" y="1209849"/>
                  <a:pt x="503359" y="1216973"/>
                  <a:pt x="486755" y="1216973"/>
                </a:cubicBezTo>
                <a:cubicBezTo>
                  <a:pt x="472998" y="1216973"/>
                  <a:pt x="461138" y="1212223"/>
                  <a:pt x="451176" y="1202724"/>
                </a:cubicBezTo>
                <a:cubicBezTo>
                  <a:pt x="441214" y="1193226"/>
                  <a:pt x="436233" y="1181353"/>
                  <a:pt x="436233" y="1167106"/>
                </a:cubicBezTo>
                <a:lnTo>
                  <a:pt x="436233" y="658468"/>
                </a:lnTo>
                <a:cubicBezTo>
                  <a:pt x="436233" y="603854"/>
                  <a:pt x="454497" y="576547"/>
                  <a:pt x="491025" y="576547"/>
                </a:cubicBezTo>
                <a:close/>
                <a:moveTo>
                  <a:pt x="666786" y="141769"/>
                </a:moveTo>
                <a:cubicBezTo>
                  <a:pt x="575229" y="141769"/>
                  <a:pt x="489009" y="162299"/>
                  <a:pt x="408125" y="203360"/>
                </a:cubicBezTo>
                <a:cubicBezTo>
                  <a:pt x="327242" y="244420"/>
                  <a:pt x="265215" y="311706"/>
                  <a:pt x="222046" y="405216"/>
                </a:cubicBezTo>
                <a:cubicBezTo>
                  <a:pt x="178877" y="498726"/>
                  <a:pt x="157292" y="621906"/>
                  <a:pt x="157292" y="774756"/>
                </a:cubicBezTo>
                <a:cubicBezTo>
                  <a:pt x="157292" y="901018"/>
                  <a:pt x="171761" y="1003666"/>
                  <a:pt x="200698" y="1082700"/>
                </a:cubicBezTo>
                <a:cubicBezTo>
                  <a:pt x="229636" y="1161734"/>
                  <a:pt x="267706" y="1219170"/>
                  <a:pt x="314908" y="1255009"/>
                </a:cubicBezTo>
                <a:cubicBezTo>
                  <a:pt x="362110" y="1290848"/>
                  <a:pt x="418680" y="1308767"/>
                  <a:pt x="484621" y="1308767"/>
                </a:cubicBezTo>
                <a:cubicBezTo>
                  <a:pt x="584242" y="1308767"/>
                  <a:pt x="664058" y="1265323"/>
                  <a:pt x="724069" y="1178436"/>
                </a:cubicBezTo>
                <a:cubicBezTo>
                  <a:pt x="784079" y="1091549"/>
                  <a:pt x="814084" y="981397"/>
                  <a:pt x="814084" y="847983"/>
                </a:cubicBezTo>
                <a:cubicBezTo>
                  <a:pt x="814040" y="720743"/>
                  <a:pt x="789953" y="623650"/>
                  <a:pt x="741825" y="556706"/>
                </a:cubicBezTo>
                <a:cubicBezTo>
                  <a:pt x="693697" y="489761"/>
                  <a:pt x="636188" y="456289"/>
                  <a:pt x="569299" y="456289"/>
                </a:cubicBezTo>
                <a:cubicBezTo>
                  <a:pt x="519488" y="456289"/>
                  <a:pt x="472998" y="480720"/>
                  <a:pt x="429829" y="529582"/>
                </a:cubicBezTo>
                <a:cubicBezTo>
                  <a:pt x="429829" y="453205"/>
                  <a:pt x="439079" y="396160"/>
                  <a:pt x="457580" y="358446"/>
                </a:cubicBezTo>
                <a:cubicBezTo>
                  <a:pt x="476082" y="320732"/>
                  <a:pt x="508696" y="291557"/>
                  <a:pt x="555423" y="270921"/>
                </a:cubicBezTo>
                <a:cubicBezTo>
                  <a:pt x="602151" y="250285"/>
                  <a:pt x="647574" y="239967"/>
                  <a:pt x="691692" y="239967"/>
                </a:cubicBezTo>
                <a:cubicBezTo>
                  <a:pt x="711616" y="239967"/>
                  <a:pt x="723239" y="236528"/>
                  <a:pt x="726559" y="229649"/>
                </a:cubicBezTo>
                <a:cubicBezTo>
                  <a:pt x="729880" y="222771"/>
                  <a:pt x="731540" y="201542"/>
                  <a:pt x="731540" y="165962"/>
                </a:cubicBezTo>
                <a:cubicBezTo>
                  <a:pt x="731540" y="156475"/>
                  <a:pt x="726915" y="150070"/>
                  <a:pt x="717665" y="146750"/>
                </a:cubicBezTo>
                <a:cubicBezTo>
                  <a:pt x="708414" y="143429"/>
                  <a:pt x="691454" y="141769"/>
                  <a:pt x="666786" y="141769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155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9CD9F2-000F-406C-B61B-F418C42371AA}"/>
              </a:ext>
            </a:extLst>
          </p:cNvPr>
          <p:cNvSpPr/>
          <p:nvPr/>
        </p:nvSpPr>
        <p:spPr>
          <a:xfrm>
            <a:off x="10160000" y="0"/>
            <a:ext cx="2032000" cy="80137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8A6016DE-9576-4236-9E68-BC5CE8522F9E}"/>
              </a:ext>
            </a:extLst>
          </p:cNvPr>
          <p:cNvSpPr/>
          <p:nvPr/>
        </p:nvSpPr>
        <p:spPr>
          <a:xfrm>
            <a:off x="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4424" y="141769"/>
                </a:moveTo>
                <a:cubicBezTo>
                  <a:pt x="421615" y="141769"/>
                  <a:pt x="412602" y="143310"/>
                  <a:pt x="407384" y="146394"/>
                </a:cubicBezTo>
                <a:cubicBezTo>
                  <a:pt x="402165" y="149477"/>
                  <a:pt x="385087" y="169757"/>
                  <a:pt x="356149" y="207234"/>
                </a:cubicBezTo>
                <a:cubicBezTo>
                  <a:pt x="318673" y="255622"/>
                  <a:pt x="280247" y="294285"/>
                  <a:pt x="240873" y="323223"/>
                </a:cubicBezTo>
                <a:cubicBezTo>
                  <a:pt x="201498" y="352160"/>
                  <a:pt x="170426" y="371373"/>
                  <a:pt x="147655" y="380861"/>
                </a:cubicBezTo>
                <a:cubicBezTo>
                  <a:pt x="130577" y="387502"/>
                  <a:pt x="119903" y="393551"/>
                  <a:pt x="115634" y="399006"/>
                </a:cubicBezTo>
                <a:cubicBezTo>
                  <a:pt x="111364" y="404462"/>
                  <a:pt x="109230" y="412645"/>
                  <a:pt x="109230" y="423556"/>
                </a:cubicBezTo>
                <a:lnTo>
                  <a:pt x="109230" y="452019"/>
                </a:lnTo>
                <a:cubicBezTo>
                  <a:pt x="109230" y="468149"/>
                  <a:pt x="116583" y="476213"/>
                  <a:pt x="131289" y="476213"/>
                </a:cubicBezTo>
                <a:cubicBezTo>
                  <a:pt x="161175" y="476213"/>
                  <a:pt x="197466" y="468860"/>
                  <a:pt x="240161" y="454154"/>
                </a:cubicBezTo>
                <a:lnTo>
                  <a:pt x="240161" y="1163604"/>
                </a:lnTo>
                <a:cubicBezTo>
                  <a:pt x="240161" y="1178784"/>
                  <a:pt x="226878" y="1190407"/>
                  <a:pt x="200312" y="1198472"/>
                </a:cubicBezTo>
                <a:cubicBezTo>
                  <a:pt x="183234" y="1203690"/>
                  <a:pt x="173391" y="1209145"/>
                  <a:pt x="170782" y="1214838"/>
                </a:cubicBezTo>
                <a:cubicBezTo>
                  <a:pt x="168173" y="1220531"/>
                  <a:pt x="166868" y="1235237"/>
                  <a:pt x="166868" y="1258956"/>
                </a:cubicBezTo>
                <a:cubicBezTo>
                  <a:pt x="166868" y="1275560"/>
                  <a:pt x="168410" y="1285996"/>
                  <a:pt x="171493" y="1290266"/>
                </a:cubicBezTo>
                <a:cubicBezTo>
                  <a:pt x="174577" y="1294535"/>
                  <a:pt x="182997" y="1296670"/>
                  <a:pt x="196755" y="1296670"/>
                </a:cubicBezTo>
                <a:lnTo>
                  <a:pt x="522660" y="1296670"/>
                </a:lnTo>
                <a:cubicBezTo>
                  <a:pt x="539264" y="1296670"/>
                  <a:pt x="547566" y="1290503"/>
                  <a:pt x="547566" y="1278169"/>
                </a:cubicBezTo>
                <a:cubicBezTo>
                  <a:pt x="547566" y="1246859"/>
                  <a:pt x="546024" y="1227528"/>
                  <a:pt x="542940" y="1220175"/>
                </a:cubicBezTo>
                <a:cubicBezTo>
                  <a:pt x="539857" y="1212822"/>
                  <a:pt x="531436" y="1205825"/>
                  <a:pt x="517679" y="1199183"/>
                </a:cubicBezTo>
                <a:cubicBezTo>
                  <a:pt x="501550" y="1191119"/>
                  <a:pt x="493485" y="1181868"/>
                  <a:pt x="493485" y="1171431"/>
                </a:cubicBezTo>
                <a:lnTo>
                  <a:pt x="493485" y="141769"/>
                </a:ln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BD0C120-9014-48F5-8AB2-9EEFF4EB0755}"/>
              </a:ext>
            </a:extLst>
          </p:cNvPr>
          <p:cNvSpPr/>
          <p:nvPr/>
        </p:nvSpPr>
        <p:spPr>
          <a:xfrm>
            <a:off x="2032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42251" y="143192"/>
                </a:moveTo>
                <a:cubicBezTo>
                  <a:pt x="348322" y="143192"/>
                  <a:pt x="273369" y="169402"/>
                  <a:pt x="217391" y="221822"/>
                </a:cubicBezTo>
                <a:cubicBezTo>
                  <a:pt x="161413" y="274242"/>
                  <a:pt x="133424" y="337929"/>
                  <a:pt x="133424" y="412882"/>
                </a:cubicBezTo>
                <a:cubicBezTo>
                  <a:pt x="133424" y="448936"/>
                  <a:pt x="142911" y="479771"/>
                  <a:pt x="161887" y="505388"/>
                </a:cubicBezTo>
                <a:cubicBezTo>
                  <a:pt x="180863" y="531005"/>
                  <a:pt x="206480" y="543814"/>
                  <a:pt x="238738" y="543814"/>
                </a:cubicBezTo>
                <a:cubicBezTo>
                  <a:pt x="269099" y="543814"/>
                  <a:pt x="294123" y="531954"/>
                  <a:pt x="313810" y="508235"/>
                </a:cubicBezTo>
                <a:cubicBezTo>
                  <a:pt x="333497" y="484515"/>
                  <a:pt x="343341" y="451071"/>
                  <a:pt x="343341" y="407901"/>
                </a:cubicBezTo>
                <a:cubicBezTo>
                  <a:pt x="343341" y="387977"/>
                  <a:pt x="341918" y="367341"/>
                  <a:pt x="339072" y="345993"/>
                </a:cubicBezTo>
                <a:cubicBezTo>
                  <a:pt x="336700" y="329864"/>
                  <a:pt x="335514" y="316107"/>
                  <a:pt x="335514" y="304721"/>
                </a:cubicBezTo>
                <a:cubicBezTo>
                  <a:pt x="335514" y="284797"/>
                  <a:pt x="341681" y="268668"/>
                  <a:pt x="354015" y="256334"/>
                </a:cubicBezTo>
                <a:cubicBezTo>
                  <a:pt x="366349" y="244000"/>
                  <a:pt x="383427" y="237832"/>
                  <a:pt x="405249" y="237832"/>
                </a:cubicBezTo>
                <a:cubicBezTo>
                  <a:pt x="434187" y="237832"/>
                  <a:pt x="456364" y="249336"/>
                  <a:pt x="471782" y="272344"/>
                </a:cubicBezTo>
                <a:cubicBezTo>
                  <a:pt x="487200" y="295352"/>
                  <a:pt x="494909" y="346942"/>
                  <a:pt x="494909" y="427114"/>
                </a:cubicBezTo>
                <a:cubicBezTo>
                  <a:pt x="494909" y="522941"/>
                  <a:pt x="484235" y="599555"/>
                  <a:pt x="462887" y="656956"/>
                </a:cubicBezTo>
                <a:cubicBezTo>
                  <a:pt x="441540" y="714357"/>
                  <a:pt x="394694" y="788362"/>
                  <a:pt x="322349" y="878970"/>
                </a:cubicBezTo>
                <a:cubicBezTo>
                  <a:pt x="250005" y="969579"/>
                  <a:pt x="203870" y="1023896"/>
                  <a:pt x="183946" y="1041923"/>
                </a:cubicBezTo>
                <a:cubicBezTo>
                  <a:pt x="144097" y="1077502"/>
                  <a:pt x="124173" y="1106914"/>
                  <a:pt x="124173" y="1130159"/>
                </a:cubicBezTo>
                <a:lnTo>
                  <a:pt x="124173" y="1296670"/>
                </a:lnTo>
                <a:lnTo>
                  <a:pt x="685613" y="1296670"/>
                </a:lnTo>
                <a:cubicBezTo>
                  <a:pt x="703640" y="1296670"/>
                  <a:pt x="714670" y="1294773"/>
                  <a:pt x="718702" y="1290978"/>
                </a:cubicBezTo>
                <a:cubicBezTo>
                  <a:pt x="722734" y="1287182"/>
                  <a:pt x="728901" y="1265716"/>
                  <a:pt x="737203" y="1226579"/>
                </a:cubicBezTo>
                <a:cubicBezTo>
                  <a:pt x="745505" y="1187442"/>
                  <a:pt x="753925" y="1141545"/>
                  <a:pt x="762464" y="1088888"/>
                </a:cubicBezTo>
                <a:cubicBezTo>
                  <a:pt x="770055" y="1040500"/>
                  <a:pt x="775036" y="1009902"/>
                  <a:pt x="777408" y="997093"/>
                </a:cubicBezTo>
                <a:cubicBezTo>
                  <a:pt x="778831" y="991400"/>
                  <a:pt x="779542" y="986419"/>
                  <a:pt x="779542" y="982150"/>
                </a:cubicBezTo>
                <a:cubicBezTo>
                  <a:pt x="779542" y="969341"/>
                  <a:pt x="764836" y="962937"/>
                  <a:pt x="735424" y="962937"/>
                </a:cubicBezTo>
                <a:cubicBezTo>
                  <a:pt x="715500" y="962937"/>
                  <a:pt x="702454" y="965190"/>
                  <a:pt x="696287" y="969697"/>
                </a:cubicBezTo>
                <a:cubicBezTo>
                  <a:pt x="690120" y="974204"/>
                  <a:pt x="685613" y="983336"/>
                  <a:pt x="682767" y="997093"/>
                </a:cubicBezTo>
                <a:cubicBezTo>
                  <a:pt x="676125" y="1030300"/>
                  <a:pt x="668179" y="1052953"/>
                  <a:pt x="658929" y="1065049"/>
                </a:cubicBezTo>
                <a:cubicBezTo>
                  <a:pt x="649678" y="1077146"/>
                  <a:pt x="636988" y="1083195"/>
                  <a:pt x="620859" y="1083195"/>
                </a:cubicBezTo>
                <a:lnTo>
                  <a:pt x="264355" y="1083195"/>
                </a:lnTo>
                <a:cubicBezTo>
                  <a:pt x="309897" y="1032909"/>
                  <a:pt x="382478" y="969104"/>
                  <a:pt x="482100" y="891779"/>
                </a:cubicBezTo>
                <a:cubicBezTo>
                  <a:pt x="554682" y="834852"/>
                  <a:pt x="609829" y="787531"/>
                  <a:pt x="647543" y="749818"/>
                </a:cubicBezTo>
                <a:cubicBezTo>
                  <a:pt x="685257" y="712104"/>
                  <a:pt x="715025" y="668934"/>
                  <a:pt x="736847" y="620309"/>
                </a:cubicBezTo>
                <a:cubicBezTo>
                  <a:pt x="758669" y="571684"/>
                  <a:pt x="769580" y="520806"/>
                  <a:pt x="769580" y="467674"/>
                </a:cubicBezTo>
                <a:cubicBezTo>
                  <a:pt x="769580" y="371847"/>
                  <a:pt x="738863" y="293810"/>
                  <a:pt x="677430" y="233563"/>
                </a:cubicBezTo>
                <a:cubicBezTo>
                  <a:pt x="615996" y="173315"/>
                  <a:pt x="537604" y="143192"/>
                  <a:pt x="442251" y="143192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60E2BD51-3C63-44C3-988E-6C2976A3981E}"/>
              </a:ext>
            </a:extLst>
          </p:cNvPr>
          <p:cNvSpPr/>
          <p:nvPr/>
        </p:nvSpPr>
        <p:spPr>
          <a:xfrm>
            <a:off x="4064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4424" y="132518"/>
                </a:moveTo>
                <a:cubicBezTo>
                  <a:pt x="348085" y="132518"/>
                  <a:pt x="279536" y="157186"/>
                  <a:pt x="228776" y="206523"/>
                </a:cubicBezTo>
                <a:cubicBezTo>
                  <a:pt x="178016" y="255859"/>
                  <a:pt x="152637" y="313260"/>
                  <a:pt x="152637" y="378726"/>
                </a:cubicBezTo>
                <a:cubicBezTo>
                  <a:pt x="152637" y="416203"/>
                  <a:pt x="161531" y="447513"/>
                  <a:pt x="179321" y="472655"/>
                </a:cubicBezTo>
                <a:cubicBezTo>
                  <a:pt x="197111" y="497798"/>
                  <a:pt x="221897" y="510369"/>
                  <a:pt x="253682" y="510369"/>
                </a:cubicBezTo>
                <a:cubicBezTo>
                  <a:pt x="279299" y="510369"/>
                  <a:pt x="301358" y="502305"/>
                  <a:pt x="319859" y="486175"/>
                </a:cubicBezTo>
                <a:cubicBezTo>
                  <a:pt x="338360" y="470046"/>
                  <a:pt x="347611" y="448224"/>
                  <a:pt x="347611" y="420710"/>
                </a:cubicBezTo>
                <a:cubicBezTo>
                  <a:pt x="347611" y="404106"/>
                  <a:pt x="344527" y="379438"/>
                  <a:pt x="338360" y="346705"/>
                </a:cubicBezTo>
                <a:cubicBezTo>
                  <a:pt x="334091" y="323460"/>
                  <a:pt x="331956" y="305670"/>
                  <a:pt x="331956" y="293336"/>
                </a:cubicBezTo>
                <a:cubicBezTo>
                  <a:pt x="331956" y="274835"/>
                  <a:pt x="338716" y="259654"/>
                  <a:pt x="352236" y="247795"/>
                </a:cubicBezTo>
                <a:cubicBezTo>
                  <a:pt x="365756" y="235935"/>
                  <a:pt x="381530" y="230005"/>
                  <a:pt x="399556" y="230005"/>
                </a:cubicBezTo>
                <a:cubicBezTo>
                  <a:pt x="428968" y="230005"/>
                  <a:pt x="448418" y="244948"/>
                  <a:pt x="457906" y="274835"/>
                </a:cubicBezTo>
                <a:cubicBezTo>
                  <a:pt x="467394" y="304721"/>
                  <a:pt x="472138" y="364969"/>
                  <a:pt x="472138" y="455577"/>
                </a:cubicBezTo>
                <a:cubicBezTo>
                  <a:pt x="472138" y="519620"/>
                  <a:pt x="468106" y="561129"/>
                  <a:pt x="460041" y="580105"/>
                </a:cubicBezTo>
                <a:cubicBezTo>
                  <a:pt x="451976" y="599080"/>
                  <a:pt x="436203" y="613193"/>
                  <a:pt x="412721" y="622444"/>
                </a:cubicBezTo>
                <a:cubicBezTo>
                  <a:pt x="389238" y="631694"/>
                  <a:pt x="350457" y="636320"/>
                  <a:pt x="296377" y="636320"/>
                </a:cubicBezTo>
                <a:cubicBezTo>
                  <a:pt x="275029" y="636320"/>
                  <a:pt x="264355" y="646994"/>
                  <a:pt x="264355" y="668341"/>
                </a:cubicBezTo>
                <a:cubicBezTo>
                  <a:pt x="264355" y="671662"/>
                  <a:pt x="264592" y="674983"/>
                  <a:pt x="265067" y="678303"/>
                </a:cubicBezTo>
                <a:lnTo>
                  <a:pt x="266490" y="709613"/>
                </a:lnTo>
                <a:cubicBezTo>
                  <a:pt x="267439" y="723370"/>
                  <a:pt x="275029" y="730249"/>
                  <a:pt x="289261" y="730249"/>
                </a:cubicBezTo>
                <a:lnTo>
                  <a:pt x="309897" y="729537"/>
                </a:lnTo>
                <a:cubicBezTo>
                  <a:pt x="348797" y="729537"/>
                  <a:pt x="377141" y="731316"/>
                  <a:pt x="394931" y="734874"/>
                </a:cubicBezTo>
                <a:cubicBezTo>
                  <a:pt x="412721" y="738432"/>
                  <a:pt x="429680" y="748276"/>
                  <a:pt x="445809" y="764405"/>
                </a:cubicBezTo>
                <a:cubicBezTo>
                  <a:pt x="461939" y="780534"/>
                  <a:pt x="473561" y="805914"/>
                  <a:pt x="480677" y="840544"/>
                </a:cubicBezTo>
                <a:lnTo>
                  <a:pt x="489216" y="1016306"/>
                </a:lnTo>
                <a:cubicBezTo>
                  <a:pt x="490165" y="1030537"/>
                  <a:pt x="490639" y="1044769"/>
                  <a:pt x="490639" y="1059001"/>
                </a:cubicBezTo>
                <a:cubicBezTo>
                  <a:pt x="490639" y="1114030"/>
                  <a:pt x="483405" y="1153998"/>
                  <a:pt x="468936" y="1178903"/>
                </a:cubicBezTo>
                <a:cubicBezTo>
                  <a:pt x="454467" y="1203808"/>
                  <a:pt x="432289" y="1216261"/>
                  <a:pt x="402403" y="1216261"/>
                </a:cubicBezTo>
                <a:cubicBezTo>
                  <a:pt x="379632" y="1216261"/>
                  <a:pt x="361842" y="1209027"/>
                  <a:pt x="349034" y="1194558"/>
                </a:cubicBezTo>
                <a:cubicBezTo>
                  <a:pt x="336225" y="1180089"/>
                  <a:pt x="329821" y="1162655"/>
                  <a:pt x="329821" y="1142256"/>
                </a:cubicBezTo>
                <a:cubicBezTo>
                  <a:pt x="329821" y="1131345"/>
                  <a:pt x="331244" y="1119248"/>
                  <a:pt x="334091" y="1105966"/>
                </a:cubicBezTo>
                <a:cubicBezTo>
                  <a:pt x="339309" y="1075605"/>
                  <a:pt x="341918" y="1054020"/>
                  <a:pt x="341918" y="1041211"/>
                </a:cubicBezTo>
                <a:cubicBezTo>
                  <a:pt x="341918" y="1009902"/>
                  <a:pt x="333379" y="983573"/>
                  <a:pt x="316301" y="962226"/>
                </a:cubicBezTo>
                <a:cubicBezTo>
                  <a:pt x="299223" y="940878"/>
                  <a:pt x="275029" y="930204"/>
                  <a:pt x="243719" y="930204"/>
                </a:cubicBezTo>
                <a:cubicBezTo>
                  <a:pt x="211461" y="930204"/>
                  <a:pt x="186555" y="942301"/>
                  <a:pt x="169003" y="966495"/>
                </a:cubicBezTo>
                <a:cubicBezTo>
                  <a:pt x="151451" y="990689"/>
                  <a:pt x="142674" y="1019864"/>
                  <a:pt x="142674" y="1054020"/>
                </a:cubicBezTo>
                <a:cubicBezTo>
                  <a:pt x="142674" y="1121858"/>
                  <a:pt x="167698" y="1181275"/>
                  <a:pt x="217746" y="1232272"/>
                </a:cubicBezTo>
                <a:cubicBezTo>
                  <a:pt x="267795" y="1283269"/>
                  <a:pt x="334328" y="1308767"/>
                  <a:pt x="417346" y="1308767"/>
                </a:cubicBezTo>
                <a:cubicBezTo>
                  <a:pt x="479017" y="1308767"/>
                  <a:pt x="537248" y="1295128"/>
                  <a:pt x="592040" y="1267851"/>
                </a:cubicBezTo>
                <a:cubicBezTo>
                  <a:pt x="646832" y="1240574"/>
                  <a:pt x="689883" y="1202029"/>
                  <a:pt x="721192" y="1152219"/>
                </a:cubicBezTo>
                <a:cubicBezTo>
                  <a:pt x="752502" y="1102408"/>
                  <a:pt x="768157" y="1044532"/>
                  <a:pt x="768157" y="978592"/>
                </a:cubicBezTo>
                <a:cubicBezTo>
                  <a:pt x="768157" y="823467"/>
                  <a:pt x="683241" y="723845"/>
                  <a:pt x="513410" y="679726"/>
                </a:cubicBezTo>
                <a:lnTo>
                  <a:pt x="534757" y="673322"/>
                </a:lnTo>
                <a:cubicBezTo>
                  <a:pt x="601646" y="653872"/>
                  <a:pt x="652643" y="621732"/>
                  <a:pt x="687748" y="576902"/>
                </a:cubicBezTo>
                <a:cubicBezTo>
                  <a:pt x="722853" y="532073"/>
                  <a:pt x="740405" y="481194"/>
                  <a:pt x="740405" y="424268"/>
                </a:cubicBezTo>
                <a:cubicBezTo>
                  <a:pt x="740405" y="351212"/>
                  <a:pt x="714314" y="284323"/>
                  <a:pt x="662131" y="223601"/>
                </a:cubicBezTo>
                <a:cubicBezTo>
                  <a:pt x="609948" y="162879"/>
                  <a:pt x="534046" y="132518"/>
                  <a:pt x="434424" y="132518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1B4B2108-603A-4968-965E-0031E2F5E06E}"/>
              </a:ext>
            </a:extLst>
          </p:cNvPr>
          <p:cNvSpPr/>
          <p:nvPr/>
        </p:nvSpPr>
        <p:spPr>
          <a:xfrm>
            <a:off x="6096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0866" y="536698"/>
                </a:moveTo>
                <a:lnTo>
                  <a:pt x="430866" y="885374"/>
                </a:lnTo>
                <a:lnTo>
                  <a:pt x="212410" y="885374"/>
                </a:lnTo>
                <a:close/>
                <a:moveTo>
                  <a:pt x="632122" y="143192"/>
                </a:moveTo>
                <a:cubicBezTo>
                  <a:pt x="605023" y="143192"/>
                  <a:pt x="586360" y="145195"/>
                  <a:pt x="576135" y="149201"/>
                </a:cubicBezTo>
                <a:cubicBezTo>
                  <a:pt x="565910" y="153208"/>
                  <a:pt x="557232" y="160863"/>
                  <a:pt x="550101" y="172167"/>
                </a:cubicBezTo>
                <a:lnTo>
                  <a:pt x="150313" y="811959"/>
                </a:lnTo>
                <a:cubicBezTo>
                  <a:pt x="131345" y="842327"/>
                  <a:pt x="121149" y="860002"/>
                  <a:pt x="119726" y="864983"/>
                </a:cubicBezTo>
                <a:cubicBezTo>
                  <a:pt x="118303" y="869964"/>
                  <a:pt x="117591" y="876724"/>
                  <a:pt x="117591" y="885263"/>
                </a:cubicBezTo>
                <a:lnTo>
                  <a:pt x="117769" y="967885"/>
                </a:lnTo>
                <a:cubicBezTo>
                  <a:pt x="117769" y="980708"/>
                  <a:pt x="119192" y="988901"/>
                  <a:pt x="122038" y="992462"/>
                </a:cubicBezTo>
                <a:cubicBezTo>
                  <a:pt x="124885" y="996024"/>
                  <a:pt x="133898" y="997805"/>
                  <a:pt x="149079" y="997805"/>
                </a:cubicBezTo>
                <a:lnTo>
                  <a:pt x="430866" y="997805"/>
                </a:lnTo>
                <a:lnTo>
                  <a:pt x="430866" y="1157911"/>
                </a:lnTo>
                <a:cubicBezTo>
                  <a:pt x="430866" y="1176412"/>
                  <a:pt x="421853" y="1190881"/>
                  <a:pt x="403826" y="1201318"/>
                </a:cubicBezTo>
                <a:cubicBezTo>
                  <a:pt x="389594" y="1209382"/>
                  <a:pt x="382478" y="1221954"/>
                  <a:pt x="382478" y="1239032"/>
                </a:cubicBezTo>
                <a:cubicBezTo>
                  <a:pt x="382478" y="1267495"/>
                  <a:pt x="384139" y="1284217"/>
                  <a:pt x="387459" y="1289199"/>
                </a:cubicBezTo>
                <a:cubicBezTo>
                  <a:pt x="390780" y="1294180"/>
                  <a:pt x="399556" y="1296670"/>
                  <a:pt x="413788" y="1296670"/>
                </a:cubicBezTo>
                <a:lnTo>
                  <a:pt x="713365" y="1296670"/>
                </a:lnTo>
                <a:cubicBezTo>
                  <a:pt x="727122" y="1296670"/>
                  <a:pt x="735899" y="1295247"/>
                  <a:pt x="739694" y="1292401"/>
                </a:cubicBezTo>
                <a:cubicBezTo>
                  <a:pt x="743489" y="1289554"/>
                  <a:pt x="745386" y="1282913"/>
                  <a:pt x="745386" y="1272476"/>
                </a:cubicBezTo>
                <a:lnTo>
                  <a:pt x="745386" y="1240455"/>
                </a:lnTo>
                <a:cubicBezTo>
                  <a:pt x="745386" y="1221479"/>
                  <a:pt x="738033" y="1208197"/>
                  <a:pt x="723327" y="1200606"/>
                </a:cubicBezTo>
                <a:cubicBezTo>
                  <a:pt x="696287" y="1186375"/>
                  <a:pt x="682767" y="1163367"/>
                  <a:pt x="682767" y="1131583"/>
                </a:cubicBezTo>
                <a:lnTo>
                  <a:pt x="682767" y="997805"/>
                </a:lnTo>
                <a:lnTo>
                  <a:pt x="747521" y="997805"/>
                </a:lnTo>
                <a:cubicBezTo>
                  <a:pt x="761753" y="997805"/>
                  <a:pt x="770766" y="995670"/>
                  <a:pt x="774561" y="991400"/>
                </a:cubicBezTo>
                <a:cubicBezTo>
                  <a:pt x="778356" y="987131"/>
                  <a:pt x="780254" y="978829"/>
                  <a:pt x="780254" y="966495"/>
                </a:cubicBezTo>
                <a:lnTo>
                  <a:pt x="780254" y="924511"/>
                </a:lnTo>
                <a:cubicBezTo>
                  <a:pt x="780254" y="908857"/>
                  <a:pt x="777882" y="898420"/>
                  <a:pt x="773138" y="893202"/>
                </a:cubicBezTo>
                <a:cubicBezTo>
                  <a:pt x="768394" y="887984"/>
                  <a:pt x="758432" y="885374"/>
                  <a:pt x="743252" y="885374"/>
                </a:cubicBezTo>
                <a:lnTo>
                  <a:pt x="682767" y="885374"/>
                </a:lnTo>
                <a:lnTo>
                  <a:pt x="682767" y="173078"/>
                </a:lnTo>
                <a:cubicBezTo>
                  <a:pt x="682767" y="159321"/>
                  <a:pt x="680866" y="150901"/>
                  <a:pt x="677063" y="147817"/>
                </a:cubicBezTo>
                <a:cubicBezTo>
                  <a:pt x="673261" y="144733"/>
                  <a:pt x="658280" y="143192"/>
                  <a:pt x="632122" y="143192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2BE4908F-D27C-45EC-B355-10EEFB099803}"/>
              </a:ext>
            </a:extLst>
          </p:cNvPr>
          <p:cNvSpPr/>
          <p:nvPr/>
        </p:nvSpPr>
        <p:spPr>
          <a:xfrm>
            <a:off x="8128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635090" y="131806"/>
                </a:moveTo>
                <a:cubicBezTo>
                  <a:pt x="622282" y="131806"/>
                  <a:pt x="613862" y="132637"/>
                  <a:pt x="609829" y="134297"/>
                </a:cubicBezTo>
                <a:cubicBezTo>
                  <a:pt x="605797" y="135957"/>
                  <a:pt x="599748" y="141057"/>
                  <a:pt x="591684" y="149596"/>
                </a:cubicBezTo>
                <a:cubicBezTo>
                  <a:pt x="585042" y="156712"/>
                  <a:pt x="574369" y="160270"/>
                  <a:pt x="559663" y="160270"/>
                </a:cubicBezTo>
                <a:lnTo>
                  <a:pt x="218247" y="160270"/>
                </a:lnTo>
                <a:lnTo>
                  <a:pt x="181811" y="734518"/>
                </a:lnTo>
                <a:cubicBezTo>
                  <a:pt x="181337" y="743057"/>
                  <a:pt x="181100" y="749462"/>
                  <a:pt x="181100" y="753731"/>
                </a:cubicBezTo>
                <a:cubicBezTo>
                  <a:pt x="181100" y="767489"/>
                  <a:pt x="189639" y="774367"/>
                  <a:pt x="206717" y="774367"/>
                </a:cubicBezTo>
                <a:lnTo>
                  <a:pt x="238738" y="772944"/>
                </a:lnTo>
                <a:cubicBezTo>
                  <a:pt x="251072" y="772470"/>
                  <a:pt x="259730" y="770098"/>
                  <a:pt x="264711" y="765828"/>
                </a:cubicBezTo>
                <a:cubicBezTo>
                  <a:pt x="269692" y="761559"/>
                  <a:pt x="274554" y="751834"/>
                  <a:pt x="279298" y="736653"/>
                </a:cubicBezTo>
                <a:cubicBezTo>
                  <a:pt x="299697" y="671662"/>
                  <a:pt x="335276" y="639166"/>
                  <a:pt x="386036" y="639166"/>
                </a:cubicBezTo>
                <a:cubicBezTo>
                  <a:pt x="422090" y="639166"/>
                  <a:pt x="447469" y="657193"/>
                  <a:pt x="462176" y="693247"/>
                </a:cubicBezTo>
                <a:cubicBezTo>
                  <a:pt x="476882" y="729300"/>
                  <a:pt x="484235" y="795952"/>
                  <a:pt x="484235" y="893202"/>
                </a:cubicBezTo>
                <a:lnTo>
                  <a:pt x="485658" y="1020575"/>
                </a:lnTo>
                <a:cubicBezTo>
                  <a:pt x="485658" y="1085092"/>
                  <a:pt x="483286" y="1128025"/>
                  <a:pt x="478542" y="1149372"/>
                </a:cubicBezTo>
                <a:cubicBezTo>
                  <a:pt x="473798" y="1170720"/>
                  <a:pt x="463836" y="1187205"/>
                  <a:pt x="448655" y="1198827"/>
                </a:cubicBezTo>
                <a:cubicBezTo>
                  <a:pt x="433475" y="1210450"/>
                  <a:pt x="414737" y="1216261"/>
                  <a:pt x="392440" y="1216261"/>
                </a:cubicBezTo>
                <a:cubicBezTo>
                  <a:pt x="366823" y="1216261"/>
                  <a:pt x="347729" y="1208671"/>
                  <a:pt x="335158" y="1193490"/>
                </a:cubicBezTo>
                <a:cubicBezTo>
                  <a:pt x="322586" y="1178310"/>
                  <a:pt x="316301" y="1162655"/>
                  <a:pt x="316301" y="1146526"/>
                </a:cubicBezTo>
                <a:cubicBezTo>
                  <a:pt x="316301" y="1137987"/>
                  <a:pt x="319384" y="1119723"/>
                  <a:pt x="325551" y="1091734"/>
                </a:cubicBezTo>
                <a:cubicBezTo>
                  <a:pt x="329346" y="1075130"/>
                  <a:pt x="331244" y="1059238"/>
                  <a:pt x="331244" y="1044058"/>
                </a:cubicBezTo>
                <a:cubicBezTo>
                  <a:pt x="331244" y="1010850"/>
                  <a:pt x="322705" y="984522"/>
                  <a:pt x="305627" y="965072"/>
                </a:cubicBezTo>
                <a:cubicBezTo>
                  <a:pt x="288549" y="945622"/>
                  <a:pt x="265541" y="935897"/>
                  <a:pt x="236603" y="935897"/>
                </a:cubicBezTo>
                <a:cubicBezTo>
                  <a:pt x="203871" y="935897"/>
                  <a:pt x="178728" y="948350"/>
                  <a:pt x="161176" y="973255"/>
                </a:cubicBezTo>
                <a:cubicBezTo>
                  <a:pt x="143623" y="998161"/>
                  <a:pt x="134847" y="1027217"/>
                  <a:pt x="134847" y="1060424"/>
                </a:cubicBezTo>
                <a:cubicBezTo>
                  <a:pt x="134847" y="1118774"/>
                  <a:pt x="157855" y="1174752"/>
                  <a:pt x="203871" y="1228358"/>
                </a:cubicBezTo>
                <a:cubicBezTo>
                  <a:pt x="249886" y="1281964"/>
                  <a:pt x="315352" y="1308767"/>
                  <a:pt x="400268" y="1308767"/>
                </a:cubicBezTo>
                <a:cubicBezTo>
                  <a:pt x="502736" y="1308767"/>
                  <a:pt x="588482" y="1272239"/>
                  <a:pt x="657505" y="1199183"/>
                </a:cubicBezTo>
                <a:cubicBezTo>
                  <a:pt x="726529" y="1126127"/>
                  <a:pt x="761041" y="1030537"/>
                  <a:pt x="761041" y="912414"/>
                </a:cubicBezTo>
                <a:cubicBezTo>
                  <a:pt x="761041" y="803305"/>
                  <a:pt x="731154" y="713645"/>
                  <a:pt x="671381" y="643436"/>
                </a:cubicBezTo>
                <a:cubicBezTo>
                  <a:pt x="611608" y="573226"/>
                  <a:pt x="534757" y="538121"/>
                  <a:pt x="440828" y="538121"/>
                </a:cubicBezTo>
                <a:cubicBezTo>
                  <a:pt x="383427" y="538121"/>
                  <a:pt x="331481" y="553776"/>
                  <a:pt x="284991" y="585086"/>
                </a:cubicBezTo>
                <a:lnTo>
                  <a:pt x="297088" y="365918"/>
                </a:lnTo>
                <a:lnTo>
                  <a:pt x="631533" y="365918"/>
                </a:lnTo>
                <a:cubicBezTo>
                  <a:pt x="645290" y="365918"/>
                  <a:pt x="653948" y="364020"/>
                  <a:pt x="657505" y="360225"/>
                </a:cubicBezTo>
                <a:cubicBezTo>
                  <a:pt x="661063" y="356430"/>
                  <a:pt x="663554" y="347179"/>
                  <a:pt x="664977" y="332473"/>
                </a:cubicBezTo>
                <a:lnTo>
                  <a:pt x="677786" y="180194"/>
                </a:lnTo>
                <a:cubicBezTo>
                  <a:pt x="679209" y="165014"/>
                  <a:pt x="679920" y="156475"/>
                  <a:pt x="679920" y="154577"/>
                </a:cubicBezTo>
                <a:cubicBezTo>
                  <a:pt x="679920" y="145564"/>
                  <a:pt x="677311" y="139515"/>
                  <a:pt x="672093" y="136432"/>
                </a:cubicBezTo>
                <a:cubicBezTo>
                  <a:pt x="666875" y="133348"/>
                  <a:pt x="654540" y="131806"/>
                  <a:pt x="635090" y="131806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4226614D-3130-4342-9663-2BC43A4CF0A6}"/>
              </a:ext>
            </a:extLst>
          </p:cNvPr>
          <p:cNvSpPr/>
          <p:nvPr/>
        </p:nvSpPr>
        <p:spPr>
          <a:xfrm>
            <a:off x="10160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91025" y="576547"/>
                </a:moveTo>
                <a:cubicBezTo>
                  <a:pt x="505731" y="576547"/>
                  <a:pt x="517354" y="581889"/>
                  <a:pt x="525893" y="592574"/>
                </a:cubicBezTo>
                <a:cubicBezTo>
                  <a:pt x="534432" y="603259"/>
                  <a:pt x="538701" y="616440"/>
                  <a:pt x="538701" y="632117"/>
                </a:cubicBezTo>
                <a:lnTo>
                  <a:pt x="538701" y="1106555"/>
                </a:lnTo>
                <a:cubicBezTo>
                  <a:pt x="538701" y="1151674"/>
                  <a:pt x="534194" y="1181356"/>
                  <a:pt x="525181" y="1195603"/>
                </a:cubicBezTo>
                <a:cubicBezTo>
                  <a:pt x="516168" y="1209849"/>
                  <a:pt x="503359" y="1216973"/>
                  <a:pt x="486755" y="1216973"/>
                </a:cubicBezTo>
                <a:cubicBezTo>
                  <a:pt x="472998" y="1216973"/>
                  <a:pt x="461138" y="1212223"/>
                  <a:pt x="451176" y="1202724"/>
                </a:cubicBezTo>
                <a:cubicBezTo>
                  <a:pt x="441214" y="1193226"/>
                  <a:pt x="436233" y="1181353"/>
                  <a:pt x="436233" y="1167106"/>
                </a:cubicBezTo>
                <a:lnTo>
                  <a:pt x="436233" y="658468"/>
                </a:lnTo>
                <a:cubicBezTo>
                  <a:pt x="436233" y="603854"/>
                  <a:pt x="454497" y="576547"/>
                  <a:pt x="491025" y="576547"/>
                </a:cubicBezTo>
                <a:close/>
                <a:moveTo>
                  <a:pt x="666786" y="141769"/>
                </a:moveTo>
                <a:cubicBezTo>
                  <a:pt x="575229" y="141769"/>
                  <a:pt x="489009" y="162299"/>
                  <a:pt x="408125" y="203360"/>
                </a:cubicBezTo>
                <a:cubicBezTo>
                  <a:pt x="327242" y="244420"/>
                  <a:pt x="265215" y="311706"/>
                  <a:pt x="222046" y="405216"/>
                </a:cubicBezTo>
                <a:cubicBezTo>
                  <a:pt x="178877" y="498726"/>
                  <a:pt x="157292" y="621906"/>
                  <a:pt x="157292" y="774756"/>
                </a:cubicBezTo>
                <a:cubicBezTo>
                  <a:pt x="157292" y="901018"/>
                  <a:pt x="171761" y="1003666"/>
                  <a:pt x="200698" y="1082700"/>
                </a:cubicBezTo>
                <a:cubicBezTo>
                  <a:pt x="229636" y="1161734"/>
                  <a:pt x="267706" y="1219170"/>
                  <a:pt x="314908" y="1255009"/>
                </a:cubicBezTo>
                <a:cubicBezTo>
                  <a:pt x="362110" y="1290848"/>
                  <a:pt x="418680" y="1308767"/>
                  <a:pt x="484621" y="1308767"/>
                </a:cubicBezTo>
                <a:cubicBezTo>
                  <a:pt x="584242" y="1308767"/>
                  <a:pt x="664058" y="1265323"/>
                  <a:pt x="724069" y="1178436"/>
                </a:cubicBezTo>
                <a:cubicBezTo>
                  <a:pt x="784079" y="1091549"/>
                  <a:pt x="814084" y="981397"/>
                  <a:pt x="814084" y="847983"/>
                </a:cubicBezTo>
                <a:cubicBezTo>
                  <a:pt x="814040" y="720743"/>
                  <a:pt x="789953" y="623650"/>
                  <a:pt x="741825" y="556706"/>
                </a:cubicBezTo>
                <a:cubicBezTo>
                  <a:pt x="693697" y="489761"/>
                  <a:pt x="636188" y="456289"/>
                  <a:pt x="569299" y="456289"/>
                </a:cubicBezTo>
                <a:cubicBezTo>
                  <a:pt x="519488" y="456289"/>
                  <a:pt x="472998" y="480720"/>
                  <a:pt x="429829" y="529582"/>
                </a:cubicBezTo>
                <a:cubicBezTo>
                  <a:pt x="429829" y="453205"/>
                  <a:pt x="439079" y="396160"/>
                  <a:pt x="457580" y="358446"/>
                </a:cubicBezTo>
                <a:cubicBezTo>
                  <a:pt x="476082" y="320732"/>
                  <a:pt x="508696" y="291557"/>
                  <a:pt x="555423" y="270921"/>
                </a:cubicBezTo>
                <a:cubicBezTo>
                  <a:pt x="602151" y="250285"/>
                  <a:pt x="647574" y="239967"/>
                  <a:pt x="691692" y="239967"/>
                </a:cubicBezTo>
                <a:cubicBezTo>
                  <a:pt x="711616" y="239967"/>
                  <a:pt x="723239" y="236528"/>
                  <a:pt x="726559" y="229649"/>
                </a:cubicBezTo>
                <a:cubicBezTo>
                  <a:pt x="729880" y="222771"/>
                  <a:pt x="731540" y="201542"/>
                  <a:pt x="731540" y="165962"/>
                </a:cubicBezTo>
                <a:cubicBezTo>
                  <a:pt x="731540" y="156475"/>
                  <a:pt x="726915" y="150070"/>
                  <a:pt x="717665" y="146750"/>
                </a:cubicBezTo>
                <a:cubicBezTo>
                  <a:pt x="708414" y="143429"/>
                  <a:pt x="691454" y="141769"/>
                  <a:pt x="666786" y="141769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378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4325F226-0328-4164-9432-18A5BA5E9613}"/>
              </a:ext>
            </a:extLst>
          </p:cNvPr>
          <p:cNvGrpSpPr/>
          <p:nvPr/>
        </p:nvGrpSpPr>
        <p:grpSpPr>
          <a:xfrm>
            <a:off x="1501792" y="2362023"/>
            <a:ext cx="9188416" cy="2133953"/>
            <a:chOff x="1501792" y="2362025"/>
            <a:chExt cx="9188416" cy="2133953"/>
          </a:xfrm>
        </p:grpSpPr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6A7B3F24-0F81-40D2-ABE3-5729F49D0D45}"/>
                </a:ext>
              </a:extLst>
            </p:cNvPr>
            <p:cNvSpPr/>
            <p:nvPr/>
          </p:nvSpPr>
          <p:spPr>
            <a:xfrm>
              <a:off x="3521761" y="2362027"/>
              <a:ext cx="3639856" cy="2133951"/>
            </a:xfrm>
            <a:custGeom>
              <a:avLst/>
              <a:gdLst>
                <a:gd name="connsiteX0" fmla="*/ 2005202 w 2836761"/>
                <a:gd name="connsiteY0" fmla="*/ 0 h 1663118"/>
                <a:gd name="connsiteX1" fmla="*/ 2836761 w 2836761"/>
                <a:gd name="connsiteY1" fmla="*/ 831559 h 1663118"/>
                <a:gd name="connsiteX2" fmla="*/ 2005202 w 2836761"/>
                <a:gd name="connsiteY2" fmla="*/ 1663118 h 1663118"/>
                <a:gd name="connsiteX3" fmla="*/ 1315660 w 2836761"/>
                <a:gd name="connsiteY3" fmla="*/ 1296492 h 1663118"/>
                <a:gd name="connsiteX4" fmla="*/ 1261451 w 2836761"/>
                <a:gd name="connsiteY4" fmla="*/ 1196618 h 1663118"/>
                <a:gd name="connsiteX5" fmla="*/ 1144842 w 2836761"/>
                <a:gd name="connsiteY5" fmla="*/ 1077797 h 1663118"/>
                <a:gd name="connsiteX6" fmla="*/ 628671 w 2836761"/>
                <a:gd name="connsiteY6" fmla="*/ 901817 h 1663118"/>
                <a:gd name="connsiteX7" fmla="*/ 85839 w 2836761"/>
                <a:gd name="connsiteY7" fmla="*/ 1100227 h 1663118"/>
                <a:gd name="connsiteX8" fmla="*/ 0 w 2836761"/>
                <a:gd name="connsiteY8" fmla="*/ 1192032 h 1663118"/>
                <a:gd name="connsiteX9" fmla="*/ 15417 w 2836761"/>
                <a:gd name="connsiteY9" fmla="*/ 1163628 h 1663118"/>
                <a:gd name="connsiteX10" fmla="*/ 80765 w 2836761"/>
                <a:gd name="connsiteY10" fmla="*/ 839948 h 1663118"/>
                <a:gd name="connsiteX11" fmla="*/ 15417 w 2836761"/>
                <a:gd name="connsiteY11" fmla="*/ 516268 h 1663118"/>
                <a:gd name="connsiteX12" fmla="*/ 1 w 2836761"/>
                <a:gd name="connsiteY12" fmla="*/ 487867 h 1663118"/>
                <a:gd name="connsiteX13" fmla="*/ 85839 w 2836761"/>
                <a:gd name="connsiteY13" fmla="*/ 579671 h 1663118"/>
                <a:gd name="connsiteX14" fmla="*/ 628671 w 2836761"/>
                <a:gd name="connsiteY14" fmla="*/ 778080 h 1663118"/>
                <a:gd name="connsiteX15" fmla="*/ 1144842 w 2836761"/>
                <a:gd name="connsiteY15" fmla="*/ 602100 h 1663118"/>
                <a:gd name="connsiteX16" fmla="*/ 1241073 w 2836761"/>
                <a:gd name="connsiteY16" fmla="*/ 504044 h 1663118"/>
                <a:gd name="connsiteX17" fmla="*/ 1315660 w 2836761"/>
                <a:gd name="connsiteY17" fmla="*/ 366627 h 1663118"/>
                <a:gd name="connsiteX18" fmla="*/ 2005202 w 2836761"/>
                <a:gd name="connsiteY18" fmla="*/ 0 h 1663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36761" h="1663118">
                  <a:moveTo>
                    <a:pt x="2005202" y="0"/>
                  </a:moveTo>
                  <a:cubicBezTo>
                    <a:pt x="2464459" y="0"/>
                    <a:pt x="2836761" y="372302"/>
                    <a:pt x="2836761" y="831559"/>
                  </a:cubicBezTo>
                  <a:cubicBezTo>
                    <a:pt x="2836761" y="1290816"/>
                    <a:pt x="2464459" y="1663118"/>
                    <a:pt x="2005202" y="1663118"/>
                  </a:cubicBezTo>
                  <a:cubicBezTo>
                    <a:pt x="1718166" y="1663118"/>
                    <a:pt x="1465098" y="1517688"/>
                    <a:pt x="1315660" y="1296492"/>
                  </a:cubicBezTo>
                  <a:lnTo>
                    <a:pt x="1261451" y="1196618"/>
                  </a:lnTo>
                  <a:lnTo>
                    <a:pt x="1144842" y="1077797"/>
                  </a:lnTo>
                  <a:cubicBezTo>
                    <a:pt x="1008512" y="968458"/>
                    <a:pt x="827411" y="901817"/>
                    <a:pt x="628671" y="901817"/>
                  </a:cubicBezTo>
                  <a:cubicBezTo>
                    <a:pt x="416682" y="901817"/>
                    <a:pt x="224762" y="977639"/>
                    <a:pt x="85839" y="1100227"/>
                  </a:cubicBezTo>
                  <a:lnTo>
                    <a:pt x="0" y="1192032"/>
                  </a:lnTo>
                  <a:lnTo>
                    <a:pt x="15417" y="1163628"/>
                  </a:lnTo>
                  <a:cubicBezTo>
                    <a:pt x="57496" y="1064142"/>
                    <a:pt x="80765" y="954762"/>
                    <a:pt x="80765" y="839948"/>
                  </a:cubicBezTo>
                  <a:cubicBezTo>
                    <a:pt x="80765" y="725134"/>
                    <a:pt x="57496" y="615754"/>
                    <a:pt x="15417" y="516268"/>
                  </a:cubicBezTo>
                  <a:lnTo>
                    <a:pt x="1" y="487867"/>
                  </a:lnTo>
                  <a:lnTo>
                    <a:pt x="85839" y="579671"/>
                  </a:lnTo>
                  <a:cubicBezTo>
                    <a:pt x="224762" y="702258"/>
                    <a:pt x="416682" y="778080"/>
                    <a:pt x="628671" y="778080"/>
                  </a:cubicBezTo>
                  <a:cubicBezTo>
                    <a:pt x="827411" y="778080"/>
                    <a:pt x="1008512" y="711440"/>
                    <a:pt x="1144842" y="602100"/>
                  </a:cubicBezTo>
                  <a:lnTo>
                    <a:pt x="1241073" y="504044"/>
                  </a:lnTo>
                  <a:lnTo>
                    <a:pt x="1315660" y="366627"/>
                  </a:lnTo>
                  <a:cubicBezTo>
                    <a:pt x="1465098" y="145431"/>
                    <a:pt x="1718166" y="0"/>
                    <a:pt x="200520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D80F75A-95EF-40DD-A03E-706230CBB7FE}"/>
                </a:ext>
              </a:extLst>
            </p:cNvPr>
            <p:cNvSpPr/>
            <p:nvPr/>
          </p:nvSpPr>
          <p:spPr>
            <a:xfrm>
              <a:off x="1501792" y="2362026"/>
              <a:ext cx="2133951" cy="21339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EFB11EB6-B67A-43B1-829B-03CD5C1FB8F4}"/>
                </a:ext>
              </a:extLst>
            </p:cNvPr>
            <p:cNvSpPr/>
            <p:nvPr/>
          </p:nvSpPr>
          <p:spPr>
            <a:xfrm>
              <a:off x="7050352" y="2362025"/>
              <a:ext cx="3639856" cy="2133951"/>
            </a:xfrm>
            <a:custGeom>
              <a:avLst/>
              <a:gdLst>
                <a:gd name="connsiteX0" fmla="*/ 2005202 w 2836761"/>
                <a:gd name="connsiteY0" fmla="*/ 0 h 1663118"/>
                <a:gd name="connsiteX1" fmla="*/ 2836761 w 2836761"/>
                <a:gd name="connsiteY1" fmla="*/ 831559 h 1663118"/>
                <a:gd name="connsiteX2" fmla="*/ 2005202 w 2836761"/>
                <a:gd name="connsiteY2" fmla="*/ 1663118 h 1663118"/>
                <a:gd name="connsiteX3" fmla="*/ 1315660 w 2836761"/>
                <a:gd name="connsiteY3" fmla="*/ 1296492 h 1663118"/>
                <a:gd name="connsiteX4" fmla="*/ 1261451 w 2836761"/>
                <a:gd name="connsiteY4" fmla="*/ 1196618 h 1663118"/>
                <a:gd name="connsiteX5" fmla="*/ 1144842 w 2836761"/>
                <a:gd name="connsiteY5" fmla="*/ 1077797 h 1663118"/>
                <a:gd name="connsiteX6" fmla="*/ 628671 w 2836761"/>
                <a:gd name="connsiteY6" fmla="*/ 901817 h 1663118"/>
                <a:gd name="connsiteX7" fmla="*/ 85839 w 2836761"/>
                <a:gd name="connsiteY7" fmla="*/ 1100227 h 1663118"/>
                <a:gd name="connsiteX8" fmla="*/ 0 w 2836761"/>
                <a:gd name="connsiteY8" fmla="*/ 1192032 h 1663118"/>
                <a:gd name="connsiteX9" fmla="*/ 15417 w 2836761"/>
                <a:gd name="connsiteY9" fmla="*/ 1163628 h 1663118"/>
                <a:gd name="connsiteX10" fmla="*/ 80765 w 2836761"/>
                <a:gd name="connsiteY10" fmla="*/ 839948 h 1663118"/>
                <a:gd name="connsiteX11" fmla="*/ 15417 w 2836761"/>
                <a:gd name="connsiteY11" fmla="*/ 516268 h 1663118"/>
                <a:gd name="connsiteX12" fmla="*/ 1 w 2836761"/>
                <a:gd name="connsiteY12" fmla="*/ 487867 h 1663118"/>
                <a:gd name="connsiteX13" fmla="*/ 85839 w 2836761"/>
                <a:gd name="connsiteY13" fmla="*/ 579671 h 1663118"/>
                <a:gd name="connsiteX14" fmla="*/ 628671 w 2836761"/>
                <a:gd name="connsiteY14" fmla="*/ 778080 h 1663118"/>
                <a:gd name="connsiteX15" fmla="*/ 1144842 w 2836761"/>
                <a:gd name="connsiteY15" fmla="*/ 602100 h 1663118"/>
                <a:gd name="connsiteX16" fmla="*/ 1241073 w 2836761"/>
                <a:gd name="connsiteY16" fmla="*/ 504044 h 1663118"/>
                <a:gd name="connsiteX17" fmla="*/ 1315660 w 2836761"/>
                <a:gd name="connsiteY17" fmla="*/ 366627 h 1663118"/>
                <a:gd name="connsiteX18" fmla="*/ 2005202 w 2836761"/>
                <a:gd name="connsiteY18" fmla="*/ 0 h 1663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36761" h="1663118">
                  <a:moveTo>
                    <a:pt x="2005202" y="0"/>
                  </a:moveTo>
                  <a:cubicBezTo>
                    <a:pt x="2464459" y="0"/>
                    <a:pt x="2836761" y="372302"/>
                    <a:pt x="2836761" y="831559"/>
                  </a:cubicBezTo>
                  <a:cubicBezTo>
                    <a:pt x="2836761" y="1290816"/>
                    <a:pt x="2464459" y="1663118"/>
                    <a:pt x="2005202" y="1663118"/>
                  </a:cubicBezTo>
                  <a:cubicBezTo>
                    <a:pt x="1718166" y="1663118"/>
                    <a:pt x="1465098" y="1517688"/>
                    <a:pt x="1315660" y="1296492"/>
                  </a:cubicBezTo>
                  <a:lnTo>
                    <a:pt x="1261451" y="1196618"/>
                  </a:lnTo>
                  <a:lnTo>
                    <a:pt x="1144842" y="1077797"/>
                  </a:lnTo>
                  <a:cubicBezTo>
                    <a:pt x="1008512" y="968458"/>
                    <a:pt x="827411" y="901817"/>
                    <a:pt x="628671" y="901817"/>
                  </a:cubicBezTo>
                  <a:cubicBezTo>
                    <a:pt x="416682" y="901817"/>
                    <a:pt x="224762" y="977639"/>
                    <a:pt x="85839" y="1100227"/>
                  </a:cubicBezTo>
                  <a:lnTo>
                    <a:pt x="0" y="1192032"/>
                  </a:lnTo>
                  <a:lnTo>
                    <a:pt x="15417" y="1163628"/>
                  </a:lnTo>
                  <a:cubicBezTo>
                    <a:pt x="57496" y="1064142"/>
                    <a:pt x="80765" y="954762"/>
                    <a:pt x="80765" y="839948"/>
                  </a:cubicBezTo>
                  <a:cubicBezTo>
                    <a:pt x="80765" y="725134"/>
                    <a:pt x="57496" y="615754"/>
                    <a:pt x="15417" y="516268"/>
                  </a:cubicBezTo>
                  <a:lnTo>
                    <a:pt x="1" y="487867"/>
                  </a:lnTo>
                  <a:lnTo>
                    <a:pt x="85839" y="579671"/>
                  </a:lnTo>
                  <a:cubicBezTo>
                    <a:pt x="224762" y="702258"/>
                    <a:pt x="416682" y="778080"/>
                    <a:pt x="628671" y="778080"/>
                  </a:cubicBezTo>
                  <a:cubicBezTo>
                    <a:pt x="827411" y="778080"/>
                    <a:pt x="1008512" y="711440"/>
                    <a:pt x="1144842" y="602100"/>
                  </a:cubicBezTo>
                  <a:lnTo>
                    <a:pt x="1241073" y="504044"/>
                  </a:lnTo>
                  <a:lnTo>
                    <a:pt x="1315660" y="366627"/>
                  </a:lnTo>
                  <a:cubicBezTo>
                    <a:pt x="1465098" y="145431"/>
                    <a:pt x="1718166" y="0"/>
                    <a:pt x="200520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072C1BD-1ECB-4091-8776-AB179D202E94}"/>
                </a:ext>
              </a:extLst>
            </p:cNvPr>
            <p:cNvSpPr/>
            <p:nvPr/>
          </p:nvSpPr>
          <p:spPr>
            <a:xfrm>
              <a:off x="1754547" y="2614780"/>
              <a:ext cx="1628439" cy="16284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0E1EFE19-1F56-48F3-B113-E54AF003B664}"/>
                </a:ext>
              </a:extLst>
            </p:cNvPr>
            <p:cNvSpPr/>
            <p:nvPr/>
          </p:nvSpPr>
          <p:spPr>
            <a:xfrm>
              <a:off x="5281780" y="2614780"/>
              <a:ext cx="1628439" cy="16284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6937BACF-280E-45B9-927D-DBEA29C5D423}"/>
                </a:ext>
              </a:extLst>
            </p:cNvPr>
            <p:cNvSpPr/>
            <p:nvPr/>
          </p:nvSpPr>
          <p:spPr>
            <a:xfrm>
              <a:off x="8809014" y="2614780"/>
              <a:ext cx="1628439" cy="16284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</p:grpSp>
      <p:pic>
        <p:nvPicPr>
          <p:cNvPr id="56" name="그림 55">
            <a:extLst>
              <a:ext uri="{FF2B5EF4-FFF2-40B4-BE49-F238E27FC236}">
                <a16:creationId xmlns:a16="http://schemas.microsoft.com/office/drawing/2014/main" id="{5BE3ECBD-C716-41A3-B6A0-80CCD96A1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53" y="2681284"/>
            <a:ext cx="1495425" cy="1495425"/>
          </a:xfrm>
          <a:prstGeom prst="rect">
            <a:avLst/>
          </a:prstGeom>
          <a:effectLst>
            <a:softEdge rad="228600"/>
          </a:effec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196CD574-E457-4768-A09C-B4CCB3BBD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282" y="2682709"/>
            <a:ext cx="1494000" cy="1494000"/>
          </a:xfrm>
          <a:prstGeom prst="rect">
            <a:avLst/>
          </a:prstGeom>
          <a:effectLst>
            <a:softEdge rad="203200"/>
          </a:effectLst>
        </p:spPr>
      </p:pic>
      <p:pic>
        <p:nvPicPr>
          <p:cNvPr id="61" name="그림 60" descr="녹색, 앉아있는이(가) 표시된 사진&#10;&#10;자동 생성된 설명">
            <a:extLst>
              <a:ext uri="{FF2B5EF4-FFF2-40B4-BE49-F238E27FC236}">
                <a16:creationId xmlns:a16="http://schemas.microsoft.com/office/drawing/2014/main" id="{849D008D-E349-44CC-B60B-7DE1767BE8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201" y="2941964"/>
            <a:ext cx="974064" cy="974064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D6F6C21-FFCB-4656-BD61-F710FFA989E9}"/>
              </a:ext>
            </a:extLst>
          </p:cNvPr>
          <p:cNvSpPr txBox="1"/>
          <p:nvPr/>
        </p:nvSpPr>
        <p:spPr>
          <a:xfrm>
            <a:off x="1583901" y="4578331"/>
            <a:ext cx="1969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던전 앤 파이터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62EDC8-40EB-4F2A-8967-5CBDFA7E515C}"/>
              </a:ext>
            </a:extLst>
          </p:cNvPr>
          <p:cNvSpPr txBox="1"/>
          <p:nvPr/>
        </p:nvSpPr>
        <p:spPr>
          <a:xfrm>
            <a:off x="5021201" y="4578331"/>
            <a:ext cx="2149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리그 오브 레전드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659B620-A840-4492-B852-11B2C903D931}"/>
              </a:ext>
            </a:extLst>
          </p:cNvPr>
          <p:cNvSpPr txBox="1"/>
          <p:nvPr/>
        </p:nvSpPr>
        <p:spPr>
          <a:xfrm>
            <a:off x="8583715" y="4578331"/>
            <a:ext cx="2079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네이버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북스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06485E-B5F9-4CF1-87CC-3C5C5F81AD9F}"/>
              </a:ext>
            </a:extLst>
          </p:cNvPr>
          <p:cNvSpPr txBox="1"/>
          <p:nvPr/>
        </p:nvSpPr>
        <p:spPr>
          <a:xfrm>
            <a:off x="1910165" y="4978441"/>
            <a:ext cx="2766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 아이템 데이터베이스 검색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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경매장 실시간 데이터 연동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9752B7D-7635-4611-9004-16A7A089EA31}"/>
              </a:ext>
            </a:extLst>
          </p:cNvPr>
          <p:cNvSpPr txBox="1"/>
          <p:nvPr/>
        </p:nvSpPr>
        <p:spPr>
          <a:xfrm>
            <a:off x="5353282" y="4978441"/>
            <a:ext cx="2349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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소환사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전적정보 검색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 승률 막대 그래프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A9F39A2-1873-4E04-B6F1-9D3D0F2E15FC}"/>
              </a:ext>
            </a:extLst>
          </p:cNvPr>
          <p:cNvSpPr txBox="1"/>
          <p:nvPr/>
        </p:nvSpPr>
        <p:spPr>
          <a:xfrm>
            <a:off x="9136201" y="4978441"/>
            <a:ext cx="2608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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ISBN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기반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도서명 검색</a:t>
            </a:r>
            <a:endParaRPr lang="en-US" altLang="ko-KR" sz="160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sym typeface="Wingdings" panose="05000000000000000000" pitchFamily="2" charset="2"/>
            </a:endParaRPr>
          </a:p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 검색된 도서 리스트 제공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C11C635-0029-4751-8914-8F255028A62D}"/>
              </a:ext>
            </a:extLst>
          </p:cNvPr>
          <p:cNvSpPr txBox="1"/>
          <p:nvPr/>
        </p:nvSpPr>
        <p:spPr>
          <a:xfrm>
            <a:off x="3695698" y="1187519"/>
            <a:ext cx="480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en-US" sz="6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개요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66C2629-7384-4DE6-B268-C5C52761BCBD}"/>
              </a:ext>
            </a:extLst>
          </p:cNvPr>
          <p:cNvCxnSpPr/>
          <p:nvPr/>
        </p:nvCxnSpPr>
        <p:spPr>
          <a:xfrm>
            <a:off x="4248150" y="2219325"/>
            <a:ext cx="3714750" cy="0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532AD8F-3CE8-4980-B985-1C080C4F5342}"/>
              </a:ext>
            </a:extLst>
          </p:cNvPr>
          <p:cNvSpPr txBox="1"/>
          <p:nvPr/>
        </p:nvSpPr>
        <p:spPr>
          <a:xfrm>
            <a:off x="1885947" y="474454"/>
            <a:ext cx="84201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맞춤 </a:t>
            </a:r>
            <a:r>
              <a:rPr lang="ko-KR" altLang="en-US" sz="6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통합</a:t>
            </a:r>
            <a:r>
              <a:rPr lang="ko-KR" altLang="en-US" sz="6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앱</a:t>
            </a:r>
            <a:endParaRPr lang="en-US" altLang="ko-KR" sz="6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6600" b="1" dirty="0">
                <a:latin typeface="Snap ITC" panose="04040A07060A02020202" pitchFamily="82" charset="0"/>
                <a:ea typeface="나눔고딕" panose="020D0604000000000000" pitchFamily="50" charset="-127"/>
              </a:rPr>
              <a:t>“</a:t>
            </a:r>
            <a:r>
              <a:rPr lang="en-US" altLang="ko-KR" sz="6600" b="1" dirty="0">
                <a:solidFill>
                  <a:srgbClr val="8FAADC"/>
                </a:solidFill>
                <a:latin typeface="Snap ITC" panose="04040A07060A02020202" pitchFamily="82" charset="0"/>
                <a:ea typeface="나눔고딕" panose="020D0604000000000000" pitchFamily="50" charset="-127"/>
              </a:rPr>
              <a:t>Useful</a:t>
            </a:r>
            <a:r>
              <a:rPr lang="en-US" altLang="ko-KR" sz="6600" b="1" dirty="0">
                <a:latin typeface="Snap ITC" panose="04040A07060A02020202" pitchFamily="82" charset="0"/>
                <a:ea typeface="나눔고딕" panose="020D0604000000000000" pitchFamily="50" charset="-127"/>
              </a:rPr>
              <a:t>”</a:t>
            </a:r>
            <a:endParaRPr lang="ko-KR" altLang="en-US" sz="6600" b="1" dirty="0">
              <a:latin typeface="Snap ITC" panose="04040A07060A02020202" pitchFamily="82" charset="0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892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0 -0.1659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31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  <p:bldP spid="66" grpId="0"/>
      <p:bldP spid="70" grpId="0"/>
      <p:bldP spid="71" grpId="0"/>
      <p:bldP spid="72" grpId="0" build="allAtOnce"/>
      <p:bldP spid="21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DD52FD4-E1BE-498E-A3D0-6A316BA20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0" t="2725" r="-11331" b="44259"/>
          <a:stretch/>
        </p:blipFill>
        <p:spPr>
          <a:xfrm>
            <a:off x="2853500" y="0"/>
            <a:ext cx="12191980" cy="685799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CDDFFA-580B-4383-B014-E6F2AF8C9ADD}"/>
              </a:ext>
            </a:extLst>
          </p:cNvPr>
          <p:cNvSpPr/>
          <p:nvPr/>
        </p:nvSpPr>
        <p:spPr>
          <a:xfrm>
            <a:off x="0" y="-1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C3AFB0-4FEE-43CD-877A-905A90CADB3A}"/>
              </a:ext>
            </a:extLst>
          </p:cNvPr>
          <p:cNvSpPr txBox="1"/>
          <p:nvPr/>
        </p:nvSpPr>
        <p:spPr>
          <a:xfrm>
            <a:off x="2138362" y="2505660"/>
            <a:ext cx="7915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던전 앤 파이터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2472E4E-0BCB-43E3-8547-62B4C5B238C0}"/>
              </a:ext>
            </a:extLst>
          </p:cNvPr>
          <p:cNvCxnSpPr/>
          <p:nvPr/>
        </p:nvCxnSpPr>
        <p:spPr>
          <a:xfrm>
            <a:off x="3762375" y="3428990"/>
            <a:ext cx="466725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59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EA570E6-B5D1-4168-83D8-4FA1E2E6B515}"/>
              </a:ext>
            </a:extLst>
          </p:cNvPr>
          <p:cNvGrpSpPr/>
          <p:nvPr/>
        </p:nvGrpSpPr>
        <p:grpSpPr>
          <a:xfrm>
            <a:off x="0" y="0"/>
            <a:ext cx="3485693" cy="895350"/>
            <a:chOff x="0" y="0"/>
            <a:chExt cx="3485693" cy="895350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05D437D1-C43C-4076-A2CD-90836285A6C1}"/>
                </a:ext>
              </a:extLst>
            </p:cNvPr>
            <p:cNvSpPr/>
            <p:nvPr/>
          </p:nvSpPr>
          <p:spPr>
            <a:xfrm rot="5400000">
              <a:off x="1295172" y="-1295171"/>
              <a:ext cx="895349" cy="3485693"/>
            </a:xfrm>
            <a:custGeom>
              <a:avLst/>
              <a:gdLst>
                <a:gd name="connsiteX0" fmla="*/ 155983 w 914400"/>
                <a:gd name="connsiteY0" fmla="*/ 2801444 h 3559861"/>
                <a:gd name="connsiteX1" fmla="*/ 155983 w 914400"/>
                <a:gd name="connsiteY1" fmla="*/ 0 h 3559861"/>
                <a:gd name="connsiteX2" fmla="*/ 701267 w 914400"/>
                <a:gd name="connsiteY2" fmla="*/ 0 h 3559861"/>
                <a:gd name="connsiteX3" fmla="*/ 701267 w 914400"/>
                <a:gd name="connsiteY3" fmla="*/ 3346728 h 3559861"/>
                <a:gd name="connsiteX4" fmla="*/ 0 w 914400"/>
                <a:gd name="connsiteY4" fmla="*/ 3559861 h 3559861"/>
                <a:gd name="connsiteX5" fmla="*/ 0 w 914400"/>
                <a:gd name="connsiteY5" fmla="*/ 2645461 h 3559861"/>
                <a:gd name="connsiteX6" fmla="*/ 155983 w 914400"/>
                <a:gd name="connsiteY6" fmla="*/ 2801444 h 3559861"/>
                <a:gd name="connsiteX7" fmla="*/ 155983 w 914400"/>
                <a:gd name="connsiteY7" fmla="*/ 3389152 h 3559861"/>
                <a:gd name="connsiteX8" fmla="*/ 701267 w 914400"/>
                <a:gd name="connsiteY8" fmla="*/ 3389152 h 3559861"/>
                <a:gd name="connsiteX9" fmla="*/ 701267 w 914400"/>
                <a:gd name="connsiteY9" fmla="*/ 3346728 h 3559861"/>
                <a:gd name="connsiteX10" fmla="*/ 914400 w 914400"/>
                <a:gd name="connsiteY10" fmla="*/ 3559861 h 355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400" h="3559861">
                  <a:moveTo>
                    <a:pt x="155983" y="2801444"/>
                  </a:moveTo>
                  <a:lnTo>
                    <a:pt x="155983" y="0"/>
                  </a:lnTo>
                  <a:lnTo>
                    <a:pt x="701267" y="0"/>
                  </a:lnTo>
                  <a:lnTo>
                    <a:pt x="701267" y="3346728"/>
                  </a:lnTo>
                  <a:close/>
                  <a:moveTo>
                    <a:pt x="0" y="3559861"/>
                  </a:moveTo>
                  <a:lnTo>
                    <a:pt x="0" y="2645461"/>
                  </a:lnTo>
                  <a:lnTo>
                    <a:pt x="155983" y="2801444"/>
                  </a:lnTo>
                  <a:lnTo>
                    <a:pt x="155983" y="3389152"/>
                  </a:lnTo>
                  <a:lnTo>
                    <a:pt x="701267" y="3389152"/>
                  </a:lnTo>
                  <a:lnTo>
                    <a:pt x="701267" y="3346728"/>
                  </a:lnTo>
                  <a:lnTo>
                    <a:pt x="914400" y="3559861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CDBF2B7-9AA3-4921-9853-1DAEE2D77489}"/>
                </a:ext>
              </a:extLst>
            </p:cNvPr>
            <p:cNvSpPr txBox="1"/>
            <p:nvPr/>
          </p:nvSpPr>
          <p:spPr>
            <a:xfrm>
              <a:off x="171449" y="0"/>
              <a:ext cx="56197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atin typeface="Britannic Bold" panose="020B0903060703020204" pitchFamily="34" charset="0"/>
                </a:rPr>
                <a:t>1</a:t>
              </a:r>
              <a:endParaRPr lang="ko-KR" altLang="en-US" sz="4400" dirty="0">
                <a:latin typeface="Britannic Bold" panose="020B0903060703020204" pitchFamily="34" charset="0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31FE3CB8-B5E9-4E2E-8082-2BF1F55D72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0" t="2725" r="-11331" b="44259"/>
          <a:stretch/>
        </p:blipFill>
        <p:spPr>
          <a:xfrm>
            <a:off x="2853500" y="0"/>
            <a:ext cx="12191980" cy="685799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3CFDE32B-7D72-4DA8-88C3-8338C29C0712}"/>
              </a:ext>
            </a:extLst>
          </p:cNvPr>
          <p:cNvGrpSpPr/>
          <p:nvPr/>
        </p:nvGrpSpPr>
        <p:grpSpPr>
          <a:xfrm>
            <a:off x="7701413" y="161925"/>
            <a:ext cx="4427328" cy="2470250"/>
            <a:chOff x="7701413" y="161925"/>
            <a:chExt cx="4427328" cy="24702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7FF4DE-1C6B-489A-8D97-403B8B808642}"/>
                </a:ext>
              </a:extLst>
            </p:cNvPr>
            <p:cNvSpPr txBox="1"/>
            <p:nvPr/>
          </p:nvSpPr>
          <p:spPr>
            <a:xfrm>
              <a:off x="7701413" y="161925"/>
              <a:ext cx="44273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던파 지원 기능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1E8E5B-426F-4D73-8C8E-A2CAD36978DA}"/>
                </a:ext>
              </a:extLst>
            </p:cNvPr>
            <p:cNvSpPr txBox="1"/>
            <p:nvPr/>
          </p:nvSpPr>
          <p:spPr>
            <a:xfrm>
              <a:off x="8583283" y="1154847"/>
              <a:ext cx="311934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"/>
              </a:pPr>
              <a:r>
                <a:rPr lang="ko-KR" altLang="en-US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데이터베이스 내 아이템 검색</a:t>
              </a:r>
              <a:endPara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endParaRPr>
            </a:p>
            <a:p>
              <a:pPr marL="285750" indent="-285750">
                <a:buFont typeface="Wingdings" panose="05000000000000000000" pitchFamily="2" charset="2"/>
                <a:buChar char=""/>
              </a:pPr>
              <a:endPara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endParaRPr>
            </a:p>
            <a:p>
              <a:pPr marL="285750" indent="-285750">
                <a:buFont typeface="Wingdings" panose="05000000000000000000" pitchFamily="2" charset="2"/>
                <a:buChar char=""/>
              </a:pPr>
              <a:r>
                <a:rPr lang="ko-KR" altLang="en-US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아이템 정보 출력</a:t>
              </a:r>
              <a:endPara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endParaRPr>
            </a:p>
            <a:p>
              <a:pPr marL="285750" indent="-285750">
                <a:buFont typeface="Wingdings" panose="05000000000000000000" pitchFamily="2" charset="2"/>
                <a:buChar char=""/>
              </a:pPr>
              <a:endPara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endParaRPr>
            </a:p>
            <a:p>
              <a:pPr marL="285750" indent="-285750">
                <a:buFont typeface="Wingdings" panose="05000000000000000000" pitchFamily="2" charset="2"/>
                <a:buChar char=""/>
              </a:pPr>
              <a:r>
                <a:rPr lang="ko-KR" altLang="en-US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실시간 경매장 가격정보 제공</a:t>
              </a:r>
              <a:endPara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657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57902-DAA9-4BF2-ACA7-47E84C10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미완성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7526A7-9A89-4A71-BE3D-B1984A94D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이곳에 </a:t>
            </a:r>
            <a:r>
              <a:rPr lang="en-US" altLang="ko-KR" dirty="0" err="1"/>
              <a:t>Tkinter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던파 어플리케이션 탭 형태가 들어가야합니다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4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8417CC2-3E48-465F-B00C-94DD9DD92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847" y="-664930"/>
            <a:ext cx="6800306" cy="805450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5C9DE82-14F0-4155-83B3-8709D1802503}"/>
              </a:ext>
            </a:extLst>
          </p:cNvPr>
          <p:cNvSpPr/>
          <p:nvPr/>
        </p:nvSpPr>
        <p:spPr>
          <a:xfrm>
            <a:off x="0" y="-1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5141C-3BDA-4211-9A2C-A85FFE9CEB9D}"/>
              </a:ext>
            </a:extLst>
          </p:cNvPr>
          <p:cNvSpPr txBox="1"/>
          <p:nvPr/>
        </p:nvSpPr>
        <p:spPr>
          <a:xfrm>
            <a:off x="2138362" y="2505660"/>
            <a:ext cx="7915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리그 오브 레전드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006B334-27AA-4441-91A2-6597844D4F40}"/>
              </a:ext>
            </a:extLst>
          </p:cNvPr>
          <p:cNvCxnSpPr>
            <a:cxnSpLocks/>
          </p:cNvCxnSpPr>
          <p:nvPr/>
        </p:nvCxnSpPr>
        <p:spPr>
          <a:xfrm>
            <a:off x="3371850" y="3428990"/>
            <a:ext cx="550545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55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E5224C1-74EA-4D55-BDE6-7156C9C8D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847" y="-664930"/>
            <a:ext cx="6800306" cy="8054509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2C7C9716-F83E-4CC3-9BCE-8EC0D41070DB}"/>
              </a:ext>
            </a:extLst>
          </p:cNvPr>
          <p:cNvGrpSpPr/>
          <p:nvPr/>
        </p:nvGrpSpPr>
        <p:grpSpPr>
          <a:xfrm>
            <a:off x="171449" y="895350"/>
            <a:ext cx="3998214" cy="3203673"/>
            <a:chOff x="171449" y="895350"/>
            <a:chExt cx="3998214" cy="320367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9155C5-1DFC-48B2-A35D-9A6CA84E284D}"/>
                </a:ext>
              </a:extLst>
            </p:cNvPr>
            <p:cNvSpPr txBox="1"/>
            <p:nvPr/>
          </p:nvSpPr>
          <p:spPr>
            <a:xfrm>
              <a:off x="171449" y="895350"/>
              <a:ext cx="36700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롤 지원 기능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21A7B6-A177-45DD-A322-DD9B8B205D10}"/>
                </a:ext>
              </a:extLst>
            </p:cNvPr>
            <p:cNvSpPr txBox="1"/>
            <p:nvPr/>
          </p:nvSpPr>
          <p:spPr>
            <a:xfrm>
              <a:off x="733424" y="1790699"/>
              <a:ext cx="343623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"/>
              </a:pPr>
              <a:r>
                <a:rPr lang="ko-KR" altLang="en-US" b="1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소환사</a:t>
              </a:r>
              <a:r>
                <a:rPr lang="ko-KR" altLang="en-US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검색</a:t>
              </a:r>
              <a:endPara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  <a:p>
              <a:pPr marL="285750" indent="-285750">
                <a:buFont typeface="Wingdings" panose="05000000000000000000" pitchFamily="2" charset="2"/>
                <a:buChar char=""/>
              </a:pPr>
              <a:endPara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  <a:p>
              <a:pPr marL="285750" indent="-285750">
                <a:buFont typeface="Wingdings" panose="05000000000000000000" pitchFamily="2" charset="2"/>
                <a:buChar char=""/>
              </a:pPr>
              <a:r>
                <a:rPr lang="ko-KR" altLang="en-US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검색된 소환사의 관련 정보 출력</a:t>
              </a:r>
              <a:endPara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endParaRPr>
            </a:p>
            <a:p>
              <a:pPr marL="285750" indent="-285750">
                <a:buFont typeface="Wingdings" panose="05000000000000000000" pitchFamily="2" charset="2"/>
                <a:buChar char=""/>
              </a:pPr>
              <a:endPara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endParaRPr>
            </a:p>
            <a:p>
              <a:pPr marL="285750" indent="-285750">
                <a:buFont typeface="Wingdings" panose="05000000000000000000" pitchFamily="2" charset="2"/>
                <a:buChar char=""/>
              </a:pPr>
              <a:r>
                <a:rPr lang="ko-KR" altLang="en-US" b="1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소환사</a:t>
              </a:r>
              <a:r>
                <a:rPr lang="ko-KR" altLang="en-US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 승률 정보 시각화 </a:t>
              </a:r>
              <a:endPara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endParaRPr>
            </a:p>
            <a:p>
              <a:pPr lvl="1"/>
              <a:r>
                <a:rPr lang="en-US" altLang="ko-KR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- </a:t>
              </a:r>
              <a:r>
                <a:rPr lang="ko-KR" altLang="en-US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그래프 제공</a:t>
              </a:r>
              <a:endPara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endParaRPr>
            </a:p>
            <a:p>
              <a:pPr marL="285750" indent="-285750">
                <a:buFont typeface="Wingdings" panose="05000000000000000000" pitchFamily="2" charset="2"/>
                <a:buChar char=""/>
              </a:pPr>
              <a:endParaRPr lang="en-US" altLang="ko-KR" dirty="0"/>
            </a:p>
            <a:p>
              <a:pPr marL="285750" indent="-285750">
                <a:buFont typeface="Wingdings" panose="05000000000000000000" pitchFamily="2" charset="2"/>
                <a:buChar char=""/>
              </a:pPr>
              <a:endParaRPr lang="en-US" altLang="ko-KR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5B0AF6-2316-46A4-9500-189ED4C53134}"/>
              </a:ext>
            </a:extLst>
          </p:cNvPr>
          <p:cNvGrpSpPr/>
          <p:nvPr/>
        </p:nvGrpSpPr>
        <p:grpSpPr>
          <a:xfrm>
            <a:off x="0" y="0"/>
            <a:ext cx="3485693" cy="895350"/>
            <a:chOff x="0" y="0"/>
            <a:chExt cx="3485693" cy="895350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10FEECCB-EADB-4445-B2F5-BB014ADA837D}"/>
                </a:ext>
              </a:extLst>
            </p:cNvPr>
            <p:cNvSpPr/>
            <p:nvPr/>
          </p:nvSpPr>
          <p:spPr>
            <a:xfrm rot="5400000">
              <a:off x="1295172" y="-1295171"/>
              <a:ext cx="895349" cy="3485693"/>
            </a:xfrm>
            <a:custGeom>
              <a:avLst/>
              <a:gdLst>
                <a:gd name="connsiteX0" fmla="*/ 155983 w 914400"/>
                <a:gd name="connsiteY0" fmla="*/ 2801444 h 3559861"/>
                <a:gd name="connsiteX1" fmla="*/ 155983 w 914400"/>
                <a:gd name="connsiteY1" fmla="*/ 0 h 3559861"/>
                <a:gd name="connsiteX2" fmla="*/ 701267 w 914400"/>
                <a:gd name="connsiteY2" fmla="*/ 0 h 3559861"/>
                <a:gd name="connsiteX3" fmla="*/ 701267 w 914400"/>
                <a:gd name="connsiteY3" fmla="*/ 3346728 h 3559861"/>
                <a:gd name="connsiteX4" fmla="*/ 0 w 914400"/>
                <a:gd name="connsiteY4" fmla="*/ 3559861 h 3559861"/>
                <a:gd name="connsiteX5" fmla="*/ 0 w 914400"/>
                <a:gd name="connsiteY5" fmla="*/ 2645461 h 3559861"/>
                <a:gd name="connsiteX6" fmla="*/ 155983 w 914400"/>
                <a:gd name="connsiteY6" fmla="*/ 2801444 h 3559861"/>
                <a:gd name="connsiteX7" fmla="*/ 155983 w 914400"/>
                <a:gd name="connsiteY7" fmla="*/ 3389152 h 3559861"/>
                <a:gd name="connsiteX8" fmla="*/ 701267 w 914400"/>
                <a:gd name="connsiteY8" fmla="*/ 3389152 h 3559861"/>
                <a:gd name="connsiteX9" fmla="*/ 701267 w 914400"/>
                <a:gd name="connsiteY9" fmla="*/ 3346728 h 3559861"/>
                <a:gd name="connsiteX10" fmla="*/ 914400 w 914400"/>
                <a:gd name="connsiteY10" fmla="*/ 3559861 h 355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400" h="3559861">
                  <a:moveTo>
                    <a:pt x="155983" y="2801444"/>
                  </a:moveTo>
                  <a:lnTo>
                    <a:pt x="155983" y="0"/>
                  </a:lnTo>
                  <a:lnTo>
                    <a:pt x="701267" y="0"/>
                  </a:lnTo>
                  <a:lnTo>
                    <a:pt x="701267" y="3346728"/>
                  </a:lnTo>
                  <a:close/>
                  <a:moveTo>
                    <a:pt x="0" y="3559861"/>
                  </a:moveTo>
                  <a:lnTo>
                    <a:pt x="0" y="2645461"/>
                  </a:lnTo>
                  <a:lnTo>
                    <a:pt x="155983" y="2801444"/>
                  </a:lnTo>
                  <a:lnTo>
                    <a:pt x="155983" y="3389152"/>
                  </a:lnTo>
                  <a:lnTo>
                    <a:pt x="701267" y="3389152"/>
                  </a:lnTo>
                  <a:lnTo>
                    <a:pt x="701267" y="3346728"/>
                  </a:lnTo>
                  <a:lnTo>
                    <a:pt x="914400" y="3559861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2280CB-E1A6-4C9A-8A3E-8893FC593E3A}"/>
                </a:ext>
              </a:extLst>
            </p:cNvPr>
            <p:cNvSpPr txBox="1"/>
            <p:nvPr/>
          </p:nvSpPr>
          <p:spPr>
            <a:xfrm>
              <a:off x="171449" y="0"/>
              <a:ext cx="56197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atin typeface="Britannic Bold" panose="020B0903060703020204" pitchFamily="34" charset="0"/>
                </a:rPr>
                <a:t>2</a:t>
              </a:r>
              <a:endParaRPr lang="ko-KR" altLang="en-US" sz="4400" dirty="0">
                <a:latin typeface="Britannic Bold" panose="020B09030607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920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57902-DAA9-4BF2-ACA7-47E84C10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미완성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7526A7-9A89-4A71-BE3D-B1984A94D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이곳에 </a:t>
            </a:r>
            <a:r>
              <a:rPr lang="en-US" altLang="ko-KR" dirty="0" err="1"/>
              <a:t>Tkinter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롤 어플리케이션 형태가 들어가야합니다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163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9CD9F2-000F-406C-B61B-F418C42371AA}"/>
              </a:ext>
            </a:extLst>
          </p:cNvPr>
          <p:cNvSpPr/>
          <p:nvPr/>
        </p:nvSpPr>
        <p:spPr>
          <a:xfrm>
            <a:off x="0" y="0"/>
            <a:ext cx="2032000" cy="8013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8A6016DE-9576-4236-9E68-BC5CE8522F9E}"/>
              </a:ext>
            </a:extLst>
          </p:cNvPr>
          <p:cNvSpPr/>
          <p:nvPr/>
        </p:nvSpPr>
        <p:spPr>
          <a:xfrm>
            <a:off x="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4424" y="141769"/>
                </a:moveTo>
                <a:cubicBezTo>
                  <a:pt x="421615" y="141769"/>
                  <a:pt x="412602" y="143310"/>
                  <a:pt x="407384" y="146394"/>
                </a:cubicBezTo>
                <a:cubicBezTo>
                  <a:pt x="402165" y="149477"/>
                  <a:pt x="385087" y="169757"/>
                  <a:pt x="356149" y="207234"/>
                </a:cubicBezTo>
                <a:cubicBezTo>
                  <a:pt x="318673" y="255622"/>
                  <a:pt x="280247" y="294285"/>
                  <a:pt x="240873" y="323223"/>
                </a:cubicBezTo>
                <a:cubicBezTo>
                  <a:pt x="201498" y="352160"/>
                  <a:pt x="170426" y="371373"/>
                  <a:pt x="147655" y="380861"/>
                </a:cubicBezTo>
                <a:cubicBezTo>
                  <a:pt x="130577" y="387502"/>
                  <a:pt x="119903" y="393551"/>
                  <a:pt x="115634" y="399006"/>
                </a:cubicBezTo>
                <a:cubicBezTo>
                  <a:pt x="111364" y="404462"/>
                  <a:pt x="109230" y="412645"/>
                  <a:pt x="109230" y="423556"/>
                </a:cubicBezTo>
                <a:lnTo>
                  <a:pt x="109230" y="452019"/>
                </a:lnTo>
                <a:cubicBezTo>
                  <a:pt x="109230" y="468149"/>
                  <a:pt x="116583" y="476213"/>
                  <a:pt x="131289" y="476213"/>
                </a:cubicBezTo>
                <a:cubicBezTo>
                  <a:pt x="161175" y="476213"/>
                  <a:pt x="197466" y="468860"/>
                  <a:pt x="240161" y="454154"/>
                </a:cubicBezTo>
                <a:lnTo>
                  <a:pt x="240161" y="1163604"/>
                </a:lnTo>
                <a:cubicBezTo>
                  <a:pt x="240161" y="1178784"/>
                  <a:pt x="226878" y="1190407"/>
                  <a:pt x="200312" y="1198472"/>
                </a:cubicBezTo>
                <a:cubicBezTo>
                  <a:pt x="183234" y="1203690"/>
                  <a:pt x="173391" y="1209145"/>
                  <a:pt x="170782" y="1214838"/>
                </a:cubicBezTo>
                <a:cubicBezTo>
                  <a:pt x="168173" y="1220531"/>
                  <a:pt x="166868" y="1235237"/>
                  <a:pt x="166868" y="1258956"/>
                </a:cubicBezTo>
                <a:cubicBezTo>
                  <a:pt x="166868" y="1275560"/>
                  <a:pt x="168410" y="1285996"/>
                  <a:pt x="171493" y="1290266"/>
                </a:cubicBezTo>
                <a:cubicBezTo>
                  <a:pt x="174577" y="1294535"/>
                  <a:pt x="182997" y="1296670"/>
                  <a:pt x="196755" y="1296670"/>
                </a:cubicBezTo>
                <a:lnTo>
                  <a:pt x="522660" y="1296670"/>
                </a:lnTo>
                <a:cubicBezTo>
                  <a:pt x="539264" y="1296670"/>
                  <a:pt x="547566" y="1290503"/>
                  <a:pt x="547566" y="1278169"/>
                </a:cubicBezTo>
                <a:cubicBezTo>
                  <a:pt x="547566" y="1246859"/>
                  <a:pt x="546024" y="1227528"/>
                  <a:pt x="542940" y="1220175"/>
                </a:cubicBezTo>
                <a:cubicBezTo>
                  <a:pt x="539857" y="1212822"/>
                  <a:pt x="531436" y="1205825"/>
                  <a:pt x="517679" y="1199183"/>
                </a:cubicBezTo>
                <a:cubicBezTo>
                  <a:pt x="501550" y="1191119"/>
                  <a:pt x="493485" y="1181868"/>
                  <a:pt x="493485" y="1171431"/>
                </a:cubicBezTo>
                <a:lnTo>
                  <a:pt x="493485" y="141769"/>
                </a:ln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BD0C120-9014-48F5-8AB2-9EEFF4EB0755}"/>
              </a:ext>
            </a:extLst>
          </p:cNvPr>
          <p:cNvSpPr/>
          <p:nvPr/>
        </p:nvSpPr>
        <p:spPr>
          <a:xfrm>
            <a:off x="2032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42251" y="143192"/>
                </a:moveTo>
                <a:cubicBezTo>
                  <a:pt x="348322" y="143192"/>
                  <a:pt x="273369" y="169402"/>
                  <a:pt x="217391" y="221822"/>
                </a:cubicBezTo>
                <a:cubicBezTo>
                  <a:pt x="161413" y="274242"/>
                  <a:pt x="133424" y="337929"/>
                  <a:pt x="133424" y="412882"/>
                </a:cubicBezTo>
                <a:cubicBezTo>
                  <a:pt x="133424" y="448936"/>
                  <a:pt x="142911" y="479771"/>
                  <a:pt x="161887" y="505388"/>
                </a:cubicBezTo>
                <a:cubicBezTo>
                  <a:pt x="180863" y="531005"/>
                  <a:pt x="206480" y="543814"/>
                  <a:pt x="238738" y="543814"/>
                </a:cubicBezTo>
                <a:cubicBezTo>
                  <a:pt x="269099" y="543814"/>
                  <a:pt x="294123" y="531954"/>
                  <a:pt x="313810" y="508235"/>
                </a:cubicBezTo>
                <a:cubicBezTo>
                  <a:pt x="333497" y="484515"/>
                  <a:pt x="343341" y="451071"/>
                  <a:pt x="343341" y="407901"/>
                </a:cubicBezTo>
                <a:cubicBezTo>
                  <a:pt x="343341" y="387977"/>
                  <a:pt x="341918" y="367341"/>
                  <a:pt x="339072" y="345993"/>
                </a:cubicBezTo>
                <a:cubicBezTo>
                  <a:pt x="336700" y="329864"/>
                  <a:pt x="335514" y="316107"/>
                  <a:pt x="335514" y="304721"/>
                </a:cubicBezTo>
                <a:cubicBezTo>
                  <a:pt x="335514" y="284797"/>
                  <a:pt x="341681" y="268668"/>
                  <a:pt x="354015" y="256334"/>
                </a:cubicBezTo>
                <a:cubicBezTo>
                  <a:pt x="366349" y="244000"/>
                  <a:pt x="383427" y="237832"/>
                  <a:pt x="405249" y="237832"/>
                </a:cubicBezTo>
                <a:cubicBezTo>
                  <a:pt x="434187" y="237832"/>
                  <a:pt x="456364" y="249336"/>
                  <a:pt x="471782" y="272344"/>
                </a:cubicBezTo>
                <a:cubicBezTo>
                  <a:pt x="487200" y="295352"/>
                  <a:pt x="494909" y="346942"/>
                  <a:pt x="494909" y="427114"/>
                </a:cubicBezTo>
                <a:cubicBezTo>
                  <a:pt x="494909" y="522941"/>
                  <a:pt x="484235" y="599555"/>
                  <a:pt x="462887" y="656956"/>
                </a:cubicBezTo>
                <a:cubicBezTo>
                  <a:pt x="441540" y="714357"/>
                  <a:pt x="394694" y="788362"/>
                  <a:pt x="322349" y="878970"/>
                </a:cubicBezTo>
                <a:cubicBezTo>
                  <a:pt x="250005" y="969579"/>
                  <a:pt x="203870" y="1023896"/>
                  <a:pt x="183946" y="1041923"/>
                </a:cubicBezTo>
                <a:cubicBezTo>
                  <a:pt x="144097" y="1077502"/>
                  <a:pt x="124173" y="1106914"/>
                  <a:pt x="124173" y="1130159"/>
                </a:cubicBezTo>
                <a:lnTo>
                  <a:pt x="124173" y="1296670"/>
                </a:lnTo>
                <a:lnTo>
                  <a:pt x="685613" y="1296670"/>
                </a:lnTo>
                <a:cubicBezTo>
                  <a:pt x="703640" y="1296670"/>
                  <a:pt x="714670" y="1294773"/>
                  <a:pt x="718702" y="1290978"/>
                </a:cubicBezTo>
                <a:cubicBezTo>
                  <a:pt x="722734" y="1287182"/>
                  <a:pt x="728901" y="1265716"/>
                  <a:pt x="737203" y="1226579"/>
                </a:cubicBezTo>
                <a:cubicBezTo>
                  <a:pt x="745505" y="1187442"/>
                  <a:pt x="753925" y="1141545"/>
                  <a:pt x="762464" y="1088888"/>
                </a:cubicBezTo>
                <a:cubicBezTo>
                  <a:pt x="770055" y="1040500"/>
                  <a:pt x="775036" y="1009902"/>
                  <a:pt x="777408" y="997093"/>
                </a:cubicBezTo>
                <a:cubicBezTo>
                  <a:pt x="778831" y="991400"/>
                  <a:pt x="779542" y="986419"/>
                  <a:pt x="779542" y="982150"/>
                </a:cubicBezTo>
                <a:cubicBezTo>
                  <a:pt x="779542" y="969341"/>
                  <a:pt x="764836" y="962937"/>
                  <a:pt x="735424" y="962937"/>
                </a:cubicBezTo>
                <a:cubicBezTo>
                  <a:pt x="715500" y="962937"/>
                  <a:pt x="702454" y="965190"/>
                  <a:pt x="696287" y="969697"/>
                </a:cubicBezTo>
                <a:cubicBezTo>
                  <a:pt x="690120" y="974204"/>
                  <a:pt x="685613" y="983336"/>
                  <a:pt x="682767" y="997093"/>
                </a:cubicBezTo>
                <a:cubicBezTo>
                  <a:pt x="676125" y="1030300"/>
                  <a:pt x="668179" y="1052953"/>
                  <a:pt x="658929" y="1065049"/>
                </a:cubicBezTo>
                <a:cubicBezTo>
                  <a:pt x="649678" y="1077146"/>
                  <a:pt x="636988" y="1083195"/>
                  <a:pt x="620859" y="1083195"/>
                </a:cubicBezTo>
                <a:lnTo>
                  <a:pt x="264355" y="1083195"/>
                </a:lnTo>
                <a:cubicBezTo>
                  <a:pt x="309897" y="1032909"/>
                  <a:pt x="382478" y="969104"/>
                  <a:pt x="482100" y="891779"/>
                </a:cubicBezTo>
                <a:cubicBezTo>
                  <a:pt x="554682" y="834852"/>
                  <a:pt x="609829" y="787531"/>
                  <a:pt x="647543" y="749818"/>
                </a:cubicBezTo>
                <a:cubicBezTo>
                  <a:pt x="685257" y="712104"/>
                  <a:pt x="715025" y="668934"/>
                  <a:pt x="736847" y="620309"/>
                </a:cubicBezTo>
                <a:cubicBezTo>
                  <a:pt x="758669" y="571684"/>
                  <a:pt x="769580" y="520806"/>
                  <a:pt x="769580" y="467674"/>
                </a:cubicBezTo>
                <a:cubicBezTo>
                  <a:pt x="769580" y="371847"/>
                  <a:pt x="738863" y="293810"/>
                  <a:pt x="677430" y="233563"/>
                </a:cubicBezTo>
                <a:cubicBezTo>
                  <a:pt x="615996" y="173315"/>
                  <a:pt x="537604" y="143192"/>
                  <a:pt x="442251" y="143192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60E2BD51-3C63-44C3-988E-6C2976A3981E}"/>
              </a:ext>
            </a:extLst>
          </p:cNvPr>
          <p:cNvSpPr/>
          <p:nvPr/>
        </p:nvSpPr>
        <p:spPr>
          <a:xfrm>
            <a:off x="4064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4424" y="132518"/>
                </a:moveTo>
                <a:cubicBezTo>
                  <a:pt x="348085" y="132518"/>
                  <a:pt x="279536" y="157186"/>
                  <a:pt x="228776" y="206523"/>
                </a:cubicBezTo>
                <a:cubicBezTo>
                  <a:pt x="178016" y="255859"/>
                  <a:pt x="152637" y="313260"/>
                  <a:pt x="152637" y="378726"/>
                </a:cubicBezTo>
                <a:cubicBezTo>
                  <a:pt x="152637" y="416203"/>
                  <a:pt x="161531" y="447513"/>
                  <a:pt x="179321" y="472655"/>
                </a:cubicBezTo>
                <a:cubicBezTo>
                  <a:pt x="197111" y="497798"/>
                  <a:pt x="221897" y="510369"/>
                  <a:pt x="253682" y="510369"/>
                </a:cubicBezTo>
                <a:cubicBezTo>
                  <a:pt x="279299" y="510369"/>
                  <a:pt x="301358" y="502305"/>
                  <a:pt x="319859" y="486175"/>
                </a:cubicBezTo>
                <a:cubicBezTo>
                  <a:pt x="338360" y="470046"/>
                  <a:pt x="347611" y="448224"/>
                  <a:pt x="347611" y="420710"/>
                </a:cubicBezTo>
                <a:cubicBezTo>
                  <a:pt x="347611" y="404106"/>
                  <a:pt x="344527" y="379438"/>
                  <a:pt x="338360" y="346705"/>
                </a:cubicBezTo>
                <a:cubicBezTo>
                  <a:pt x="334091" y="323460"/>
                  <a:pt x="331956" y="305670"/>
                  <a:pt x="331956" y="293336"/>
                </a:cubicBezTo>
                <a:cubicBezTo>
                  <a:pt x="331956" y="274835"/>
                  <a:pt x="338716" y="259654"/>
                  <a:pt x="352236" y="247795"/>
                </a:cubicBezTo>
                <a:cubicBezTo>
                  <a:pt x="365756" y="235935"/>
                  <a:pt x="381530" y="230005"/>
                  <a:pt x="399556" y="230005"/>
                </a:cubicBezTo>
                <a:cubicBezTo>
                  <a:pt x="428968" y="230005"/>
                  <a:pt x="448418" y="244948"/>
                  <a:pt x="457906" y="274835"/>
                </a:cubicBezTo>
                <a:cubicBezTo>
                  <a:pt x="467394" y="304721"/>
                  <a:pt x="472138" y="364969"/>
                  <a:pt x="472138" y="455577"/>
                </a:cubicBezTo>
                <a:cubicBezTo>
                  <a:pt x="472138" y="519620"/>
                  <a:pt x="468106" y="561129"/>
                  <a:pt x="460041" y="580105"/>
                </a:cubicBezTo>
                <a:cubicBezTo>
                  <a:pt x="451976" y="599080"/>
                  <a:pt x="436203" y="613193"/>
                  <a:pt x="412721" y="622444"/>
                </a:cubicBezTo>
                <a:cubicBezTo>
                  <a:pt x="389238" y="631694"/>
                  <a:pt x="350457" y="636320"/>
                  <a:pt x="296377" y="636320"/>
                </a:cubicBezTo>
                <a:cubicBezTo>
                  <a:pt x="275029" y="636320"/>
                  <a:pt x="264355" y="646994"/>
                  <a:pt x="264355" y="668341"/>
                </a:cubicBezTo>
                <a:cubicBezTo>
                  <a:pt x="264355" y="671662"/>
                  <a:pt x="264592" y="674983"/>
                  <a:pt x="265067" y="678303"/>
                </a:cubicBezTo>
                <a:lnTo>
                  <a:pt x="266490" y="709613"/>
                </a:lnTo>
                <a:cubicBezTo>
                  <a:pt x="267439" y="723370"/>
                  <a:pt x="275029" y="730249"/>
                  <a:pt x="289261" y="730249"/>
                </a:cubicBezTo>
                <a:lnTo>
                  <a:pt x="309897" y="729537"/>
                </a:lnTo>
                <a:cubicBezTo>
                  <a:pt x="348797" y="729537"/>
                  <a:pt x="377141" y="731316"/>
                  <a:pt x="394931" y="734874"/>
                </a:cubicBezTo>
                <a:cubicBezTo>
                  <a:pt x="412721" y="738432"/>
                  <a:pt x="429680" y="748276"/>
                  <a:pt x="445809" y="764405"/>
                </a:cubicBezTo>
                <a:cubicBezTo>
                  <a:pt x="461939" y="780534"/>
                  <a:pt x="473561" y="805914"/>
                  <a:pt x="480677" y="840544"/>
                </a:cubicBezTo>
                <a:lnTo>
                  <a:pt x="489216" y="1016306"/>
                </a:lnTo>
                <a:cubicBezTo>
                  <a:pt x="490165" y="1030537"/>
                  <a:pt x="490639" y="1044769"/>
                  <a:pt x="490639" y="1059001"/>
                </a:cubicBezTo>
                <a:cubicBezTo>
                  <a:pt x="490639" y="1114030"/>
                  <a:pt x="483405" y="1153998"/>
                  <a:pt x="468936" y="1178903"/>
                </a:cubicBezTo>
                <a:cubicBezTo>
                  <a:pt x="454467" y="1203808"/>
                  <a:pt x="432289" y="1216261"/>
                  <a:pt x="402403" y="1216261"/>
                </a:cubicBezTo>
                <a:cubicBezTo>
                  <a:pt x="379632" y="1216261"/>
                  <a:pt x="361842" y="1209027"/>
                  <a:pt x="349034" y="1194558"/>
                </a:cubicBezTo>
                <a:cubicBezTo>
                  <a:pt x="336225" y="1180089"/>
                  <a:pt x="329821" y="1162655"/>
                  <a:pt x="329821" y="1142256"/>
                </a:cubicBezTo>
                <a:cubicBezTo>
                  <a:pt x="329821" y="1131345"/>
                  <a:pt x="331244" y="1119248"/>
                  <a:pt x="334091" y="1105966"/>
                </a:cubicBezTo>
                <a:cubicBezTo>
                  <a:pt x="339309" y="1075605"/>
                  <a:pt x="341918" y="1054020"/>
                  <a:pt x="341918" y="1041211"/>
                </a:cubicBezTo>
                <a:cubicBezTo>
                  <a:pt x="341918" y="1009902"/>
                  <a:pt x="333379" y="983573"/>
                  <a:pt x="316301" y="962226"/>
                </a:cubicBezTo>
                <a:cubicBezTo>
                  <a:pt x="299223" y="940878"/>
                  <a:pt x="275029" y="930204"/>
                  <a:pt x="243719" y="930204"/>
                </a:cubicBezTo>
                <a:cubicBezTo>
                  <a:pt x="211461" y="930204"/>
                  <a:pt x="186555" y="942301"/>
                  <a:pt x="169003" y="966495"/>
                </a:cubicBezTo>
                <a:cubicBezTo>
                  <a:pt x="151451" y="990689"/>
                  <a:pt x="142674" y="1019864"/>
                  <a:pt x="142674" y="1054020"/>
                </a:cubicBezTo>
                <a:cubicBezTo>
                  <a:pt x="142674" y="1121858"/>
                  <a:pt x="167698" y="1181275"/>
                  <a:pt x="217746" y="1232272"/>
                </a:cubicBezTo>
                <a:cubicBezTo>
                  <a:pt x="267795" y="1283269"/>
                  <a:pt x="334328" y="1308767"/>
                  <a:pt x="417346" y="1308767"/>
                </a:cubicBezTo>
                <a:cubicBezTo>
                  <a:pt x="479017" y="1308767"/>
                  <a:pt x="537248" y="1295128"/>
                  <a:pt x="592040" y="1267851"/>
                </a:cubicBezTo>
                <a:cubicBezTo>
                  <a:pt x="646832" y="1240574"/>
                  <a:pt x="689883" y="1202029"/>
                  <a:pt x="721192" y="1152219"/>
                </a:cubicBezTo>
                <a:cubicBezTo>
                  <a:pt x="752502" y="1102408"/>
                  <a:pt x="768157" y="1044532"/>
                  <a:pt x="768157" y="978592"/>
                </a:cubicBezTo>
                <a:cubicBezTo>
                  <a:pt x="768157" y="823467"/>
                  <a:pt x="683241" y="723845"/>
                  <a:pt x="513410" y="679726"/>
                </a:cubicBezTo>
                <a:lnTo>
                  <a:pt x="534757" y="673322"/>
                </a:lnTo>
                <a:cubicBezTo>
                  <a:pt x="601646" y="653872"/>
                  <a:pt x="652643" y="621732"/>
                  <a:pt x="687748" y="576902"/>
                </a:cubicBezTo>
                <a:cubicBezTo>
                  <a:pt x="722853" y="532073"/>
                  <a:pt x="740405" y="481194"/>
                  <a:pt x="740405" y="424268"/>
                </a:cubicBezTo>
                <a:cubicBezTo>
                  <a:pt x="740405" y="351212"/>
                  <a:pt x="714314" y="284323"/>
                  <a:pt x="662131" y="223601"/>
                </a:cubicBezTo>
                <a:cubicBezTo>
                  <a:pt x="609948" y="162879"/>
                  <a:pt x="534046" y="132518"/>
                  <a:pt x="434424" y="132518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1B4B2108-603A-4968-965E-0031E2F5E06E}"/>
              </a:ext>
            </a:extLst>
          </p:cNvPr>
          <p:cNvSpPr/>
          <p:nvPr/>
        </p:nvSpPr>
        <p:spPr>
          <a:xfrm>
            <a:off x="6096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0866" y="536698"/>
                </a:moveTo>
                <a:lnTo>
                  <a:pt x="430866" y="885374"/>
                </a:lnTo>
                <a:lnTo>
                  <a:pt x="212410" y="885374"/>
                </a:lnTo>
                <a:close/>
                <a:moveTo>
                  <a:pt x="632122" y="143192"/>
                </a:moveTo>
                <a:cubicBezTo>
                  <a:pt x="605023" y="143192"/>
                  <a:pt x="586360" y="145195"/>
                  <a:pt x="576135" y="149201"/>
                </a:cubicBezTo>
                <a:cubicBezTo>
                  <a:pt x="565910" y="153208"/>
                  <a:pt x="557232" y="160863"/>
                  <a:pt x="550101" y="172167"/>
                </a:cubicBezTo>
                <a:lnTo>
                  <a:pt x="150313" y="811959"/>
                </a:lnTo>
                <a:cubicBezTo>
                  <a:pt x="131345" y="842327"/>
                  <a:pt x="121149" y="860002"/>
                  <a:pt x="119726" y="864983"/>
                </a:cubicBezTo>
                <a:cubicBezTo>
                  <a:pt x="118303" y="869964"/>
                  <a:pt x="117591" y="876724"/>
                  <a:pt x="117591" y="885263"/>
                </a:cubicBezTo>
                <a:lnTo>
                  <a:pt x="117769" y="967885"/>
                </a:lnTo>
                <a:cubicBezTo>
                  <a:pt x="117769" y="980708"/>
                  <a:pt x="119192" y="988901"/>
                  <a:pt x="122038" y="992462"/>
                </a:cubicBezTo>
                <a:cubicBezTo>
                  <a:pt x="124885" y="996024"/>
                  <a:pt x="133898" y="997805"/>
                  <a:pt x="149079" y="997805"/>
                </a:cubicBezTo>
                <a:lnTo>
                  <a:pt x="430866" y="997805"/>
                </a:lnTo>
                <a:lnTo>
                  <a:pt x="430866" y="1157911"/>
                </a:lnTo>
                <a:cubicBezTo>
                  <a:pt x="430866" y="1176412"/>
                  <a:pt x="421853" y="1190881"/>
                  <a:pt x="403826" y="1201318"/>
                </a:cubicBezTo>
                <a:cubicBezTo>
                  <a:pt x="389594" y="1209382"/>
                  <a:pt x="382478" y="1221954"/>
                  <a:pt x="382478" y="1239032"/>
                </a:cubicBezTo>
                <a:cubicBezTo>
                  <a:pt x="382478" y="1267495"/>
                  <a:pt x="384139" y="1284217"/>
                  <a:pt x="387459" y="1289199"/>
                </a:cubicBezTo>
                <a:cubicBezTo>
                  <a:pt x="390780" y="1294180"/>
                  <a:pt x="399556" y="1296670"/>
                  <a:pt x="413788" y="1296670"/>
                </a:cubicBezTo>
                <a:lnTo>
                  <a:pt x="713365" y="1296670"/>
                </a:lnTo>
                <a:cubicBezTo>
                  <a:pt x="727122" y="1296670"/>
                  <a:pt x="735899" y="1295247"/>
                  <a:pt x="739694" y="1292401"/>
                </a:cubicBezTo>
                <a:cubicBezTo>
                  <a:pt x="743489" y="1289554"/>
                  <a:pt x="745386" y="1282913"/>
                  <a:pt x="745386" y="1272476"/>
                </a:cubicBezTo>
                <a:lnTo>
                  <a:pt x="745386" y="1240455"/>
                </a:lnTo>
                <a:cubicBezTo>
                  <a:pt x="745386" y="1221479"/>
                  <a:pt x="738033" y="1208197"/>
                  <a:pt x="723327" y="1200606"/>
                </a:cubicBezTo>
                <a:cubicBezTo>
                  <a:pt x="696287" y="1186375"/>
                  <a:pt x="682767" y="1163367"/>
                  <a:pt x="682767" y="1131583"/>
                </a:cubicBezTo>
                <a:lnTo>
                  <a:pt x="682767" y="997805"/>
                </a:lnTo>
                <a:lnTo>
                  <a:pt x="747521" y="997805"/>
                </a:lnTo>
                <a:cubicBezTo>
                  <a:pt x="761753" y="997805"/>
                  <a:pt x="770766" y="995670"/>
                  <a:pt x="774561" y="991400"/>
                </a:cubicBezTo>
                <a:cubicBezTo>
                  <a:pt x="778356" y="987131"/>
                  <a:pt x="780254" y="978829"/>
                  <a:pt x="780254" y="966495"/>
                </a:cubicBezTo>
                <a:lnTo>
                  <a:pt x="780254" y="924511"/>
                </a:lnTo>
                <a:cubicBezTo>
                  <a:pt x="780254" y="908857"/>
                  <a:pt x="777882" y="898420"/>
                  <a:pt x="773138" y="893202"/>
                </a:cubicBezTo>
                <a:cubicBezTo>
                  <a:pt x="768394" y="887984"/>
                  <a:pt x="758432" y="885374"/>
                  <a:pt x="743252" y="885374"/>
                </a:cubicBezTo>
                <a:lnTo>
                  <a:pt x="682767" y="885374"/>
                </a:lnTo>
                <a:lnTo>
                  <a:pt x="682767" y="173078"/>
                </a:lnTo>
                <a:cubicBezTo>
                  <a:pt x="682767" y="159321"/>
                  <a:pt x="680866" y="150901"/>
                  <a:pt x="677063" y="147817"/>
                </a:cubicBezTo>
                <a:cubicBezTo>
                  <a:pt x="673261" y="144733"/>
                  <a:pt x="658280" y="143192"/>
                  <a:pt x="632122" y="143192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2BE4908F-D27C-45EC-B355-10EEFB099803}"/>
              </a:ext>
            </a:extLst>
          </p:cNvPr>
          <p:cNvSpPr/>
          <p:nvPr/>
        </p:nvSpPr>
        <p:spPr>
          <a:xfrm>
            <a:off x="8128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635090" y="131806"/>
                </a:moveTo>
                <a:cubicBezTo>
                  <a:pt x="622282" y="131806"/>
                  <a:pt x="613862" y="132637"/>
                  <a:pt x="609829" y="134297"/>
                </a:cubicBezTo>
                <a:cubicBezTo>
                  <a:pt x="605797" y="135957"/>
                  <a:pt x="599748" y="141057"/>
                  <a:pt x="591684" y="149596"/>
                </a:cubicBezTo>
                <a:cubicBezTo>
                  <a:pt x="585042" y="156712"/>
                  <a:pt x="574369" y="160270"/>
                  <a:pt x="559663" y="160270"/>
                </a:cubicBezTo>
                <a:lnTo>
                  <a:pt x="218247" y="160270"/>
                </a:lnTo>
                <a:lnTo>
                  <a:pt x="181811" y="734518"/>
                </a:lnTo>
                <a:cubicBezTo>
                  <a:pt x="181337" y="743057"/>
                  <a:pt x="181100" y="749462"/>
                  <a:pt x="181100" y="753731"/>
                </a:cubicBezTo>
                <a:cubicBezTo>
                  <a:pt x="181100" y="767489"/>
                  <a:pt x="189639" y="774367"/>
                  <a:pt x="206717" y="774367"/>
                </a:cubicBezTo>
                <a:lnTo>
                  <a:pt x="238738" y="772944"/>
                </a:lnTo>
                <a:cubicBezTo>
                  <a:pt x="251072" y="772470"/>
                  <a:pt x="259730" y="770098"/>
                  <a:pt x="264711" y="765828"/>
                </a:cubicBezTo>
                <a:cubicBezTo>
                  <a:pt x="269692" y="761559"/>
                  <a:pt x="274554" y="751834"/>
                  <a:pt x="279298" y="736653"/>
                </a:cubicBezTo>
                <a:cubicBezTo>
                  <a:pt x="299697" y="671662"/>
                  <a:pt x="335276" y="639166"/>
                  <a:pt x="386036" y="639166"/>
                </a:cubicBezTo>
                <a:cubicBezTo>
                  <a:pt x="422090" y="639166"/>
                  <a:pt x="447469" y="657193"/>
                  <a:pt x="462176" y="693247"/>
                </a:cubicBezTo>
                <a:cubicBezTo>
                  <a:pt x="476882" y="729300"/>
                  <a:pt x="484235" y="795952"/>
                  <a:pt x="484235" y="893202"/>
                </a:cubicBezTo>
                <a:lnTo>
                  <a:pt x="485658" y="1020575"/>
                </a:lnTo>
                <a:cubicBezTo>
                  <a:pt x="485658" y="1085092"/>
                  <a:pt x="483286" y="1128025"/>
                  <a:pt x="478542" y="1149372"/>
                </a:cubicBezTo>
                <a:cubicBezTo>
                  <a:pt x="473798" y="1170720"/>
                  <a:pt x="463836" y="1187205"/>
                  <a:pt x="448655" y="1198827"/>
                </a:cubicBezTo>
                <a:cubicBezTo>
                  <a:pt x="433475" y="1210450"/>
                  <a:pt x="414737" y="1216261"/>
                  <a:pt x="392440" y="1216261"/>
                </a:cubicBezTo>
                <a:cubicBezTo>
                  <a:pt x="366823" y="1216261"/>
                  <a:pt x="347729" y="1208671"/>
                  <a:pt x="335158" y="1193490"/>
                </a:cubicBezTo>
                <a:cubicBezTo>
                  <a:pt x="322586" y="1178310"/>
                  <a:pt x="316301" y="1162655"/>
                  <a:pt x="316301" y="1146526"/>
                </a:cubicBezTo>
                <a:cubicBezTo>
                  <a:pt x="316301" y="1137987"/>
                  <a:pt x="319384" y="1119723"/>
                  <a:pt x="325551" y="1091734"/>
                </a:cubicBezTo>
                <a:cubicBezTo>
                  <a:pt x="329346" y="1075130"/>
                  <a:pt x="331244" y="1059238"/>
                  <a:pt x="331244" y="1044058"/>
                </a:cubicBezTo>
                <a:cubicBezTo>
                  <a:pt x="331244" y="1010850"/>
                  <a:pt x="322705" y="984522"/>
                  <a:pt x="305627" y="965072"/>
                </a:cubicBezTo>
                <a:cubicBezTo>
                  <a:pt x="288549" y="945622"/>
                  <a:pt x="265541" y="935897"/>
                  <a:pt x="236603" y="935897"/>
                </a:cubicBezTo>
                <a:cubicBezTo>
                  <a:pt x="203871" y="935897"/>
                  <a:pt x="178728" y="948350"/>
                  <a:pt x="161176" y="973255"/>
                </a:cubicBezTo>
                <a:cubicBezTo>
                  <a:pt x="143623" y="998161"/>
                  <a:pt x="134847" y="1027217"/>
                  <a:pt x="134847" y="1060424"/>
                </a:cubicBezTo>
                <a:cubicBezTo>
                  <a:pt x="134847" y="1118774"/>
                  <a:pt x="157855" y="1174752"/>
                  <a:pt x="203871" y="1228358"/>
                </a:cubicBezTo>
                <a:cubicBezTo>
                  <a:pt x="249886" y="1281964"/>
                  <a:pt x="315352" y="1308767"/>
                  <a:pt x="400268" y="1308767"/>
                </a:cubicBezTo>
                <a:cubicBezTo>
                  <a:pt x="502736" y="1308767"/>
                  <a:pt x="588482" y="1272239"/>
                  <a:pt x="657505" y="1199183"/>
                </a:cubicBezTo>
                <a:cubicBezTo>
                  <a:pt x="726529" y="1126127"/>
                  <a:pt x="761041" y="1030537"/>
                  <a:pt x="761041" y="912414"/>
                </a:cubicBezTo>
                <a:cubicBezTo>
                  <a:pt x="761041" y="803305"/>
                  <a:pt x="731154" y="713645"/>
                  <a:pt x="671381" y="643436"/>
                </a:cubicBezTo>
                <a:cubicBezTo>
                  <a:pt x="611608" y="573226"/>
                  <a:pt x="534757" y="538121"/>
                  <a:pt x="440828" y="538121"/>
                </a:cubicBezTo>
                <a:cubicBezTo>
                  <a:pt x="383427" y="538121"/>
                  <a:pt x="331481" y="553776"/>
                  <a:pt x="284991" y="585086"/>
                </a:cubicBezTo>
                <a:lnTo>
                  <a:pt x="297088" y="365918"/>
                </a:lnTo>
                <a:lnTo>
                  <a:pt x="631533" y="365918"/>
                </a:lnTo>
                <a:cubicBezTo>
                  <a:pt x="645290" y="365918"/>
                  <a:pt x="653948" y="364020"/>
                  <a:pt x="657505" y="360225"/>
                </a:cubicBezTo>
                <a:cubicBezTo>
                  <a:pt x="661063" y="356430"/>
                  <a:pt x="663554" y="347179"/>
                  <a:pt x="664977" y="332473"/>
                </a:cubicBezTo>
                <a:lnTo>
                  <a:pt x="677786" y="180194"/>
                </a:lnTo>
                <a:cubicBezTo>
                  <a:pt x="679209" y="165014"/>
                  <a:pt x="679920" y="156475"/>
                  <a:pt x="679920" y="154577"/>
                </a:cubicBezTo>
                <a:cubicBezTo>
                  <a:pt x="679920" y="145564"/>
                  <a:pt x="677311" y="139515"/>
                  <a:pt x="672093" y="136432"/>
                </a:cubicBezTo>
                <a:cubicBezTo>
                  <a:pt x="666875" y="133348"/>
                  <a:pt x="654540" y="131806"/>
                  <a:pt x="635090" y="131806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4226614D-3130-4342-9663-2BC43A4CF0A6}"/>
              </a:ext>
            </a:extLst>
          </p:cNvPr>
          <p:cNvSpPr/>
          <p:nvPr/>
        </p:nvSpPr>
        <p:spPr>
          <a:xfrm>
            <a:off x="10160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91025" y="576547"/>
                </a:moveTo>
                <a:cubicBezTo>
                  <a:pt x="505731" y="576547"/>
                  <a:pt x="517354" y="581889"/>
                  <a:pt x="525893" y="592574"/>
                </a:cubicBezTo>
                <a:cubicBezTo>
                  <a:pt x="534432" y="603259"/>
                  <a:pt x="538701" y="616440"/>
                  <a:pt x="538701" y="632117"/>
                </a:cubicBezTo>
                <a:lnTo>
                  <a:pt x="538701" y="1106555"/>
                </a:lnTo>
                <a:cubicBezTo>
                  <a:pt x="538701" y="1151674"/>
                  <a:pt x="534194" y="1181356"/>
                  <a:pt x="525181" y="1195603"/>
                </a:cubicBezTo>
                <a:cubicBezTo>
                  <a:pt x="516168" y="1209849"/>
                  <a:pt x="503359" y="1216973"/>
                  <a:pt x="486755" y="1216973"/>
                </a:cubicBezTo>
                <a:cubicBezTo>
                  <a:pt x="472998" y="1216973"/>
                  <a:pt x="461138" y="1212223"/>
                  <a:pt x="451176" y="1202724"/>
                </a:cubicBezTo>
                <a:cubicBezTo>
                  <a:pt x="441214" y="1193226"/>
                  <a:pt x="436233" y="1181353"/>
                  <a:pt x="436233" y="1167106"/>
                </a:cubicBezTo>
                <a:lnTo>
                  <a:pt x="436233" y="658468"/>
                </a:lnTo>
                <a:cubicBezTo>
                  <a:pt x="436233" y="603854"/>
                  <a:pt x="454497" y="576547"/>
                  <a:pt x="491025" y="576547"/>
                </a:cubicBezTo>
                <a:close/>
                <a:moveTo>
                  <a:pt x="666786" y="141769"/>
                </a:moveTo>
                <a:cubicBezTo>
                  <a:pt x="575229" y="141769"/>
                  <a:pt x="489009" y="162299"/>
                  <a:pt x="408125" y="203360"/>
                </a:cubicBezTo>
                <a:cubicBezTo>
                  <a:pt x="327242" y="244420"/>
                  <a:pt x="265215" y="311706"/>
                  <a:pt x="222046" y="405216"/>
                </a:cubicBezTo>
                <a:cubicBezTo>
                  <a:pt x="178877" y="498726"/>
                  <a:pt x="157292" y="621906"/>
                  <a:pt x="157292" y="774756"/>
                </a:cubicBezTo>
                <a:cubicBezTo>
                  <a:pt x="157292" y="901018"/>
                  <a:pt x="171761" y="1003666"/>
                  <a:pt x="200698" y="1082700"/>
                </a:cubicBezTo>
                <a:cubicBezTo>
                  <a:pt x="229636" y="1161734"/>
                  <a:pt x="267706" y="1219170"/>
                  <a:pt x="314908" y="1255009"/>
                </a:cubicBezTo>
                <a:cubicBezTo>
                  <a:pt x="362110" y="1290848"/>
                  <a:pt x="418680" y="1308767"/>
                  <a:pt x="484621" y="1308767"/>
                </a:cubicBezTo>
                <a:cubicBezTo>
                  <a:pt x="584242" y="1308767"/>
                  <a:pt x="664058" y="1265323"/>
                  <a:pt x="724069" y="1178436"/>
                </a:cubicBezTo>
                <a:cubicBezTo>
                  <a:pt x="784079" y="1091549"/>
                  <a:pt x="814084" y="981397"/>
                  <a:pt x="814084" y="847983"/>
                </a:cubicBezTo>
                <a:cubicBezTo>
                  <a:pt x="814040" y="720743"/>
                  <a:pt x="789953" y="623650"/>
                  <a:pt x="741825" y="556706"/>
                </a:cubicBezTo>
                <a:cubicBezTo>
                  <a:pt x="693697" y="489761"/>
                  <a:pt x="636188" y="456289"/>
                  <a:pt x="569299" y="456289"/>
                </a:cubicBezTo>
                <a:cubicBezTo>
                  <a:pt x="519488" y="456289"/>
                  <a:pt x="472998" y="480720"/>
                  <a:pt x="429829" y="529582"/>
                </a:cubicBezTo>
                <a:cubicBezTo>
                  <a:pt x="429829" y="453205"/>
                  <a:pt x="439079" y="396160"/>
                  <a:pt x="457580" y="358446"/>
                </a:cubicBezTo>
                <a:cubicBezTo>
                  <a:pt x="476082" y="320732"/>
                  <a:pt x="508696" y="291557"/>
                  <a:pt x="555423" y="270921"/>
                </a:cubicBezTo>
                <a:cubicBezTo>
                  <a:pt x="602151" y="250285"/>
                  <a:pt x="647574" y="239967"/>
                  <a:pt x="691692" y="239967"/>
                </a:cubicBezTo>
                <a:cubicBezTo>
                  <a:pt x="711616" y="239967"/>
                  <a:pt x="723239" y="236528"/>
                  <a:pt x="726559" y="229649"/>
                </a:cubicBezTo>
                <a:cubicBezTo>
                  <a:pt x="729880" y="222771"/>
                  <a:pt x="731540" y="201542"/>
                  <a:pt x="731540" y="165962"/>
                </a:cubicBezTo>
                <a:cubicBezTo>
                  <a:pt x="731540" y="156475"/>
                  <a:pt x="726915" y="150070"/>
                  <a:pt x="717665" y="146750"/>
                </a:cubicBezTo>
                <a:cubicBezTo>
                  <a:pt x="708414" y="143429"/>
                  <a:pt x="691454" y="141769"/>
                  <a:pt x="666786" y="141769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3704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109</Words>
  <Application>Microsoft Office PowerPoint</Application>
  <PresentationFormat>와이드스크린</PresentationFormat>
  <Paragraphs>39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HY헤드라인M</vt:lpstr>
      <vt:lpstr>나눔고딕</vt:lpstr>
      <vt:lpstr>나눔바른고딕OTF</vt:lpstr>
      <vt:lpstr>맑은 고딕</vt:lpstr>
      <vt:lpstr>Arial</vt:lpstr>
      <vt:lpstr>Britannic Bold</vt:lpstr>
      <vt:lpstr>Snap ITC</vt:lpstr>
      <vt:lpstr>Wingdings</vt:lpstr>
      <vt:lpstr>Office 테마</vt:lpstr>
      <vt:lpstr>스크립트 언어 </vt:lpstr>
      <vt:lpstr>PowerPoint 프레젠테이션</vt:lpstr>
      <vt:lpstr>PowerPoint 프레젠테이션</vt:lpstr>
      <vt:lpstr>PowerPoint 프레젠테이션</vt:lpstr>
      <vt:lpstr>미완성!</vt:lpstr>
      <vt:lpstr>PowerPoint 프레젠테이션</vt:lpstr>
      <vt:lpstr>PowerPoint 프레젠테이션</vt:lpstr>
      <vt:lpstr>미완성!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 텀프로젝트 기획발표</dc:title>
  <dc:creator>minsu Song</dc:creator>
  <cp:lastModifiedBy>minsu Song</cp:lastModifiedBy>
  <cp:revision>26</cp:revision>
  <dcterms:created xsi:type="dcterms:W3CDTF">2019-05-11T14:54:51Z</dcterms:created>
  <dcterms:modified xsi:type="dcterms:W3CDTF">2019-05-11T19:31:58Z</dcterms:modified>
</cp:coreProperties>
</file>