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24986B8-C6AC-4CF3-A687-0286E195B8AA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10064D1-11C8-45DF-988F-990B91D8E7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220072" y="5589240"/>
            <a:ext cx="3664496" cy="74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200" dirty="0" smtClean="0">
                <a:solidFill>
                  <a:schemeClr val="tx1">
                    <a:tint val="75000"/>
                  </a:schemeClr>
                </a:solidFill>
              </a:rPr>
              <a:t>2013182018 </a:t>
            </a:r>
            <a:r>
              <a:rPr lang="ko-KR" altLang="en-US" sz="3200" dirty="0" smtClean="0">
                <a:solidFill>
                  <a:schemeClr val="tx1">
                    <a:tint val="75000"/>
                  </a:schemeClr>
                </a:solidFill>
              </a:rPr>
              <a:t>박민욱</a:t>
            </a:r>
            <a:endParaRPr lang="en-US" altLang="ko-KR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게임공학전공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컨셉과</a:t>
            </a:r>
            <a:r>
              <a:rPr lang="ko-KR" altLang="en-US" dirty="0" smtClean="0"/>
              <a:t> 핵심 </a:t>
            </a:r>
            <a:r>
              <a:rPr lang="ko-KR" altLang="en-US" dirty="0" err="1" smtClean="0"/>
              <a:t>메카닉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게임 실행 흐름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2000" dirty="0" err="1" smtClean="0"/>
              <a:t>게임명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가제</a:t>
            </a:r>
            <a:r>
              <a:rPr lang="en-US" altLang="ko-KR" sz="2000" dirty="0" smtClean="0"/>
              <a:t>) </a:t>
            </a:r>
            <a:r>
              <a:rPr lang="en-US" altLang="ko-KR" sz="2000" dirty="0" smtClean="0"/>
              <a:t>: Raid Arcade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컨셉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2D </a:t>
            </a:r>
            <a:r>
              <a:rPr lang="ko-KR" altLang="en-US" sz="2000" dirty="0" smtClean="0"/>
              <a:t>액션 게임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팬 </a:t>
            </a:r>
            <a:r>
              <a:rPr lang="ko-KR" altLang="en-US" sz="2000" dirty="0" err="1" smtClean="0"/>
              <a:t>메이드</a:t>
            </a:r>
            <a:r>
              <a:rPr lang="ko-KR" altLang="en-US" sz="2000" dirty="0" smtClean="0"/>
              <a:t> 게임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ko-KR" altLang="en-US" sz="2000" dirty="0" smtClean="0"/>
              <a:t>팬 </a:t>
            </a:r>
            <a:r>
              <a:rPr lang="ko-KR" altLang="en-US" sz="2000" dirty="0" smtClean="0"/>
              <a:t>게임의 특성을 살려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현존하는 </a:t>
            </a:r>
            <a:r>
              <a:rPr lang="en-US" altLang="ko-KR" sz="2000" dirty="0" smtClean="0"/>
              <a:t>2D </a:t>
            </a:r>
            <a:r>
              <a:rPr lang="ko-KR" altLang="en-US" sz="2000" dirty="0" smtClean="0"/>
              <a:t>게임들의 보스 캐릭터들의 메커니즘을 최대한 구현</a:t>
            </a:r>
            <a:r>
              <a:rPr lang="en-US" altLang="ko-KR" sz="2000" dirty="0" smtClean="0"/>
              <a:t>, </a:t>
            </a:r>
          </a:p>
          <a:p>
            <a:pPr>
              <a:buNone/>
            </a:pPr>
            <a:r>
              <a:rPr lang="ko-KR" altLang="en-US" sz="2000" dirty="0" smtClean="0"/>
              <a:t>마치 하나의 게임에서 수가지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수십 가지 게임들의 인기 보스 </a:t>
            </a:r>
            <a:r>
              <a:rPr lang="ko-KR" altLang="en-US" sz="2000" dirty="0" err="1" smtClean="0"/>
              <a:t>몬스터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들이 한대 모여 상대하는 느낌을 줌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플레이어블</a:t>
            </a:r>
            <a:r>
              <a:rPr lang="ko-KR" altLang="en-US" sz="2000" dirty="0" smtClean="0"/>
              <a:t> 캐릭터 또한 </a:t>
            </a:r>
            <a:r>
              <a:rPr lang="ko-KR" altLang="en-US" sz="2000" dirty="0" err="1" smtClean="0"/>
              <a:t>야스오로</a:t>
            </a:r>
            <a:r>
              <a:rPr lang="ko-KR" altLang="en-US" sz="2000" dirty="0" smtClean="0"/>
              <a:t> 검을 쓰고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ko-KR" altLang="en-US" sz="2000" dirty="0" err="1" smtClean="0"/>
              <a:t>록맨이나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메탈슬러그</a:t>
            </a:r>
            <a:r>
              <a:rPr lang="ko-KR" altLang="en-US" sz="2000" dirty="0" smtClean="0"/>
              <a:t> 캐릭터로는 </a:t>
            </a:r>
            <a:r>
              <a:rPr lang="ko-KR" altLang="en-US" sz="2000" dirty="0" err="1" smtClean="0"/>
              <a:t>버스터나</a:t>
            </a:r>
            <a:r>
              <a:rPr lang="ko-KR" altLang="en-US" sz="2000" dirty="0" smtClean="0"/>
              <a:t> 총을 쓰는 등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각각의 원작 게임의 캐릭터를 </a:t>
            </a:r>
            <a:r>
              <a:rPr lang="ko-KR" altLang="en-US" sz="2000" dirty="0" err="1" smtClean="0"/>
              <a:t>플레이하는</a:t>
            </a:r>
            <a:r>
              <a:rPr lang="ko-KR" altLang="en-US" sz="2000" dirty="0" smtClean="0"/>
              <a:t> 느낌을 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ko-KR" altLang="en-US" sz="2000" dirty="0" smtClean="0"/>
              <a:t>조작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키보드 좌우 버튼으로 이동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키보드 특정 버튼으로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점프와 공격 하는 등의 간단한 조작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기</a:t>
            </a:r>
            <a:r>
              <a:rPr lang="ko-KR" altLang="en-US" sz="2000" dirty="0"/>
              <a:t>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캐릭터별</a:t>
            </a:r>
            <a:r>
              <a:rPr lang="ko-KR" altLang="en-US" sz="2000" dirty="0" smtClean="0"/>
              <a:t> 특징을 살린 특수기능 구현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컨셉과</a:t>
            </a:r>
            <a:r>
              <a:rPr lang="ko-KR" altLang="en-US" dirty="0" smtClean="0"/>
              <a:t> 핵심 </a:t>
            </a:r>
            <a:r>
              <a:rPr lang="ko-KR" altLang="en-US" smtClean="0"/>
              <a:t>메카</a:t>
            </a:r>
            <a:r>
              <a:rPr lang="ko-KR" altLang="en-US" smtClean="0"/>
              <a:t>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      </a:t>
            </a:r>
            <a:r>
              <a:rPr lang="en-US" altLang="ko-KR" sz="2000" dirty="0" smtClean="0"/>
              <a:t>  </a:t>
            </a:r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플레이어블</a:t>
            </a:r>
            <a:r>
              <a:rPr lang="ko-KR" altLang="en-US" sz="2000" dirty="0" smtClean="0"/>
              <a:t> 캐릭터 후보</a:t>
            </a:r>
            <a:r>
              <a:rPr lang="en-US" altLang="ko-KR" sz="2000" dirty="0" smtClean="0"/>
              <a:t>&gt;</a:t>
            </a:r>
          </a:p>
          <a:p>
            <a:pPr algn="ctr">
              <a:buNone/>
            </a:pPr>
            <a:endParaRPr lang="en-US" altLang="ko-KR" sz="2000" dirty="0" smtClean="0"/>
          </a:p>
          <a:p>
            <a:pPr algn="ctr">
              <a:buNone/>
            </a:pPr>
            <a:endParaRPr lang="en-US" altLang="ko-KR" sz="2000" dirty="0" smtClean="0"/>
          </a:p>
          <a:p>
            <a:pPr algn="ctr">
              <a:buNone/>
            </a:pPr>
            <a:endParaRPr lang="en-US" altLang="ko-KR" sz="2000" dirty="0" smtClean="0"/>
          </a:p>
          <a:p>
            <a:pPr algn="ctr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		</a:t>
            </a:r>
            <a:r>
              <a:rPr lang="ko-KR" altLang="en-US" sz="1200" dirty="0" err="1" smtClean="0"/>
              <a:t>야스오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근접</a:t>
            </a:r>
            <a:r>
              <a:rPr lang="en-US" altLang="ko-KR" sz="1200" dirty="0" smtClean="0"/>
              <a:t>&gt;	             </a:t>
            </a:r>
            <a:r>
              <a:rPr lang="ko-KR" altLang="en-US" sz="1200" dirty="0" err="1" smtClean="0"/>
              <a:t>록맨</a:t>
            </a:r>
            <a:r>
              <a:rPr lang="en-US" altLang="ko-KR" sz="1200" dirty="0" smtClean="0"/>
              <a:t>X(</a:t>
            </a:r>
            <a:r>
              <a:rPr lang="ko-KR" altLang="en-US" sz="1200" dirty="0" err="1" smtClean="0"/>
              <a:t>메가맨</a:t>
            </a:r>
            <a:r>
              <a:rPr lang="en-US" altLang="ko-KR" sz="1200" dirty="0" smtClean="0"/>
              <a:t>X)&lt;</a:t>
            </a:r>
            <a:r>
              <a:rPr lang="ko-KR" altLang="en-US" sz="1200" dirty="0" smtClean="0"/>
              <a:t>원거리</a:t>
            </a:r>
            <a:r>
              <a:rPr lang="en-US" altLang="ko-KR" sz="1200" dirty="0" smtClean="0"/>
              <a:t>&gt;               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피오</a:t>
            </a:r>
            <a:r>
              <a:rPr lang="en-US" altLang="ko-KR" sz="1200" dirty="0"/>
              <a:t>(</a:t>
            </a:r>
            <a:r>
              <a:rPr lang="ko-KR" altLang="en-US" sz="1200" dirty="0" err="1" smtClean="0"/>
              <a:t>메탈슬러그</a:t>
            </a:r>
            <a:r>
              <a:rPr lang="en-US" altLang="ko-KR" sz="1200" dirty="0" smtClean="0"/>
              <a:t>)&lt;</a:t>
            </a:r>
            <a:r>
              <a:rPr lang="ko-KR" altLang="en-US" sz="1200" dirty="0" smtClean="0"/>
              <a:t>원거리</a:t>
            </a:r>
            <a:r>
              <a:rPr lang="en-US" altLang="ko-KR" sz="1200" dirty="0" smtClean="0"/>
              <a:t>&gt;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개발 기간을 고려하여</a:t>
            </a:r>
            <a:r>
              <a:rPr lang="en-US" altLang="ko-KR" sz="1600" dirty="0" smtClean="0"/>
              <a:t>, 3</a:t>
            </a:r>
            <a:r>
              <a:rPr lang="ko-KR" altLang="en-US" sz="1600" dirty="0" smtClean="0"/>
              <a:t>개의 후보 </a:t>
            </a:r>
            <a:r>
              <a:rPr lang="ko-KR" altLang="en-US" sz="1600" dirty="0" err="1" smtClean="0"/>
              <a:t>캐릭터중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smtClean="0">
                <a:solidFill>
                  <a:srgbClr val="FF0000"/>
                </a:solidFill>
              </a:rPr>
              <a:t>하나만</a:t>
            </a:r>
            <a:r>
              <a:rPr lang="en-US" altLang="ko-KR" sz="1600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채택</a:t>
            </a:r>
            <a:r>
              <a:rPr lang="en-US" altLang="ko-KR" sz="1600" dirty="0" smtClean="0"/>
              <a:t>.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컨셉과</a:t>
            </a:r>
            <a:r>
              <a:rPr lang="ko-KR" altLang="en-US" dirty="0" smtClean="0"/>
              <a:t> 핵심 </a:t>
            </a:r>
            <a:r>
              <a:rPr lang="ko-KR" altLang="en-US" dirty="0" err="1" smtClean="0"/>
              <a:t>메카닉</a:t>
            </a:r>
            <a:endParaRPr lang="ko-KR" altLang="en-US" dirty="0"/>
          </a:p>
        </p:txBody>
      </p:sp>
      <p:pic>
        <p:nvPicPr>
          <p:cNvPr id="1026" name="Picture 2" descr="F:\new\캡\야스오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2875349" cy="2232248"/>
          </a:xfrm>
          <a:prstGeom prst="rect">
            <a:avLst/>
          </a:prstGeom>
          <a:noFill/>
        </p:spPr>
      </p:pic>
      <p:pic>
        <p:nvPicPr>
          <p:cNvPr id="1028" name="Picture 4" descr="E:\악보\곤줄박이\도트\메탈슬러그\53B6743A417E19002A.jpg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96952"/>
            <a:ext cx="1514670" cy="1317104"/>
          </a:xfrm>
          <a:prstGeom prst="rect">
            <a:avLst/>
          </a:prstGeom>
          <a:noFill/>
        </p:spPr>
      </p:pic>
      <p:pic>
        <p:nvPicPr>
          <p:cNvPr id="1029" name="Picture 5" descr="E:\악보\곤줄박이\RxpbEngineUnity-master\Assets\Resources\img\sprite\X\X01_Ready\XSprite01_Ready_037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340768"/>
            <a:ext cx="2018828" cy="4037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화면 구성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3076" name="Picture 4" descr="E:\프로그래밍 공부자료\산기강의자료\2D게임프로그래밍\my 2018\과제용\untitled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229200"/>
            <a:ext cx="8837612" cy="1219200"/>
          </a:xfrm>
          <a:prstGeom prst="rect">
            <a:avLst/>
          </a:prstGeom>
          <a:noFill/>
        </p:spPr>
      </p:pic>
      <p:pic>
        <p:nvPicPr>
          <p:cNvPr id="3077" name="Picture 5" descr="E:\프로그래밍 공부자료\산기강의자료\2D게임프로그래밍\my 2018\과제용\sprite\X\X06_Walk\02run\frame_00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149080"/>
            <a:ext cx="685800" cy="1371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339752" y="42210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키보드 좌우 버튼으로 움직인다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2492896"/>
            <a:ext cx="144016" cy="17281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270892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플레이어 체력 바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악보\곤줄박이\도트\kof\kof99-stage-krizalid2-animat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84984"/>
            <a:ext cx="7704856" cy="2133600"/>
          </a:xfrm>
          <a:prstGeom prst="rect">
            <a:avLst/>
          </a:prstGeom>
          <a:noFill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화면 구성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2051" name="Picture 3" descr="E:\프로그래밍 공부자료\산기강의자료\2D게임프로그래밍\my 2018\과제용\공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0"/>
            <a:ext cx="7735324" cy="648072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9512" y="37170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</a:t>
            </a:r>
            <a:r>
              <a:rPr lang="ko-KR" altLang="en-US" dirty="0" smtClean="0">
                <a:solidFill>
                  <a:srgbClr val="FFFF00"/>
                </a:solidFill>
              </a:rPr>
              <a:t>플레이어 캐릭터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8" y="3573016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ko-KR" altLang="en-US" dirty="0" smtClean="0">
                <a:solidFill>
                  <a:srgbClr val="FFFF00"/>
                </a:solidFill>
              </a:rPr>
              <a:t>투사체 오브젝트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2492896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</a:t>
            </a:r>
            <a:r>
              <a:rPr lang="ko-KR" altLang="en-US" dirty="0" smtClean="0">
                <a:solidFill>
                  <a:srgbClr val="FFFF00"/>
                </a:solidFill>
              </a:rPr>
              <a:t>적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51571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바닥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2" y="1556792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공격 버튼을 누르면 근접 공격을 하거나 투사체를 발사한다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일정 공격을 당한 적은 파괴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정해진 조건만큼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파괴하면 다음 </a:t>
            </a:r>
            <a:r>
              <a:rPr lang="ko-KR" altLang="en-US" dirty="0" err="1" smtClean="0"/>
              <a:t>맵으로</a:t>
            </a:r>
            <a:r>
              <a:rPr lang="ko-KR" altLang="en-US" dirty="0" smtClean="0"/>
              <a:t> 이동할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013576" cy="524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456384"/>
                <a:gridCol w="3477072"/>
              </a:tblGrid>
              <a:tr h="37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4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키보드를 통한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좌우이동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공격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키보드를 통한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앉기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대쉬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baseline="0" dirty="0" smtClean="0"/>
                        <a:t> 등 구현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4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록맨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smtClean="0"/>
                        <a:t>차지 </a:t>
                      </a:r>
                      <a:r>
                        <a:rPr lang="ko-KR" altLang="en-US" sz="1200" dirty="0" err="1" smtClean="0"/>
                        <a:t>샷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야스오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–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하세기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피오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폭탄 던지기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헤비머신건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록맨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err="1" smtClean="0"/>
                        <a:t>노바</a:t>
                      </a:r>
                      <a:r>
                        <a:rPr lang="ko-KR" altLang="en-US" sz="1200" dirty="0" smtClean="0"/>
                        <a:t> 스트라이크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야스오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–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최후의 숨결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피오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레이저 건</a:t>
                      </a:r>
                      <a:endParaRPr lang="ko-KR" altLang="en-US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(k</a:t>
                      </a:r>
                      <a:r>
                        <a:rPr lang="ko-KR" altLang="en-US" sz="1200" dirty="0" smtClean="0"/>
                        <a:t>개의 장면으로 구성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추가 </a:t>
                      </a:r>
                      <a:r>
                        <a:rPr lang="ko-KR" altLang="en-US" sz="1200" dirty="0" err="1" smtClean="0"/>
                        <a:t>스테이지맵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n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3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플레이어의 현재 위치를 고려하여 접근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혹은 멀리서 투사체 발사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보스몬스터는</a:t>
                      </a:r>
                      <a:r>
                        <a:rPr lang="ko-KR" altLang="en-US" sz="1200" dirty="0" smtClean="0"/>
                        <a:t> 자신의 체력이 구간별로 낮아지면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다른 공격 패턴을 구사한다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상승 시 적의 체력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공격력 증가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상승 시 적의 속도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인공지능 강화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08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플레이어 피격 시 체력 바에 반영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스코어 기록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타이틀 화면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경제 시스템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적 </a:t>
                      </a:r>
                      <a:r>
                        <a:rPr lang="ko-KR" altLang="en-US" sz="1200" dirty="0" err="1" smtClean="0"/>
                        <a:t>처치시</a:t>
                      </a:r>
                      <a:r>
                        <a:rPr lang="ko-KR" altLang="en-US" sz="1200" dirty="0" smtClean="0"/>
                        <a:t> 골드 떨어짐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골드로 실시간 장비 구입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특정 시점에서 상점 이용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저장과 불러오기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튜토리얼</a:t>
                      </a:r>
                      <a:endParaRPr lang="en-US" altLang="ko-KR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원본 게임의 리소스를 참고하여 오브젝트들의 연출에 맞는 사운드 출력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 음악</a:t>
                      </a:r>
                      <a:r>
                        <a:rPr lang="ko-KR" altLang="en-US" sz="1200" baseline="0" dirty="0" smtClean="0"/>
                        <a:t> 추가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4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공격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특수기에 해당하는 애니메이션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필살기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추가 기술에 해당하는 애니메이션 구현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91265" cy="523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9"/>
                <a:gridCol w="1656184"/>
                <a:gridCol w="5400602"/>
              </a:tblGrid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자료 수집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좌표계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객체틀</a:t>
                      </a:r>
                      <a:r>
                        <a:rPr lang="ko-KR" altLang="en-US" sz="1400" dirty="0" smtClean="0"/>
                        <a:t> 구현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dirty="0" smtClean="0"/>
                        <a:t>도트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스프라이트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사운드 파일 수집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ko-KR" altLang="en-US" sz="1400" dirty="0" smtClean="0"/>
                        <a:t>객체 구현방법 확립</a:t>
                      </a:r>
                      <a:endParaRPr lang="en-US" altLang="ko-KR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 동작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간단한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키보드 좌우 이동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err="1" smtClean="0"/>
                        <a:t>맵에서의</a:t>
                      </a:r>
                      <a:r>
                        <a:rPr lang="ko-KR" altLang="en-US" sz="1400" dirty="0" smtClean="0"/>
                        <a:t> 캐릭터가 </a:t>
                      </a:r>
                      <a:r>
                        <a:rPr lang="ko-KR" altLang="en-US" sz="1400" dirty="0" err="1" smtClean="0"/>
                        <a:t>다닐수있는</a:t>
                      </a:r>
                      <a:r>
                        <a:rPr lang="ko-KR" altLang="en-US" sz="1400" dirty="0" smtClean="0"/>
                        <a:t> 경로 설정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공격 구현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적 오브젝트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적군 기본 오브젝트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종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baseline="0" dirty="0" smtClean="0"/>
                        <a:t>2. </a:t>
                      </a:r>
                      <a:r>
                        <a:rPr lang="ko-KR" altLang="en-US" sz="1400" baseline="0" dirty="0" smtClean="0"/>
                        <a:t>공격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투사체의 충돌 체크 구현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카메라 구현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baseline="0" dirty="0" smtClean="0"/>
                        <a:t>1.</a:t>
                      </a:r>
                      <a:r>
                        <a:rPr lang="ko-KR" altLang="en-US" sz="1400" baseline="0" dirty="0" smtClean="0"/>
                        <a:t>플레이어의 이동에 맞춰 카메라도 이동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baseline="0" dirty="0" smtClean="0"/>
                        <a:t>2.</a:t>
                      </a:r>
                      <a:r>
                        <a:rPr lang="ko-KR" altLang="en-US" sz="1400" baseline="0" dirty="0" smtClean="0"/>
                        <a:t>특정 지점 도달 시 다음 </a:t>
                      </a:r>
                      <a:r>
                        <a:rPr lang="ko-KR" altLang="en-US" sz="1400" baseline="0" dirty="0" err="1" smtClean="0"/>
                        <a:t>맵으로</a:t>
                      </a:r>
                      <a:r>
                        <a:rPr lang="ko-KR" altLang="en-US" sz="1400" baseline="0" dirty="0" smtClean="0"/>
                        <a:t> 이동 가능</a:t>
                      </a:r>
                      <a:endParaRPr lang="en-US" altLang="ko-KR" sz="1400" baseline="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적 인공지능 구현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1.</a:t>
                      </a:r>
                      <a:r>
                        <a:rPr lang="ko-KR" altLang="en-US" sz="1400" baseline="0" dirty="0" smtClean="0"/>
                        <a:t>보통  인공지능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보스 인공지능 을 따로 나눔</a:t>
                      </a:r>
                      <a:endParaRPr lang="ko-KR" altLang="en-US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ko-KR" altLang="en-US" sz="1400" dirty="0" smtClean="0"/>
                        <a:t>부족한 점 보완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스코어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체력 바 등 간단한 </a:t>
                      </a:r>
                      <a:r>
                        <a:rPr lang="en-US" altLang="ko-KR" sz="1400" dirty="0" smtClean="0"/>
                        <a:t>UI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공격을 받으면 체력 게이지의 길이가 </a:t>
                      </a:r>
                      <a:r>
                        <a:rPr lang="ko-KR" altLang="en-US" sz="1400" dirty="0" err="1" smtClean="0"/>
                        <a:t>줄어드는것으로</a:t>
                      </a:r>
                      <a:r>
                        <a:rPr lang="ko-KR" altLang="en-US" sz="1400" dirty="0" smtClean="0"/>
                        <a:t> 연출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err="1" smtClean="0"/>
                        <a:t>오브젝트별</a:t>
                      </a:r>
                      <a:r>
                        <a:rPr lang="ko-KR" altLang="en-US" sz="1400" dirty="0" smtClean="0"/>
                        <a:t> 적절한 파괴 점수 설정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3.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피격시</a:t>
                      </a:r>
                      <a:r>
                        <a:rPr lang="ko-KR" altLang="en-US" sz="1400" baseline="0" dirty="0" smtClean="0"/>
                        <a:t> 일정시간 무적 활성화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적</a:t>
                      </a:r>
                      <a:r>
                        <a:rPr lang="ko-KR" altLang="en-US" sz="1400" baseline="0" dirty="0" smtClean="0"/>
                        <a:t> 오브젝트 종류 증강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간단한 지형지물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기본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종 외 새로운 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보스 추가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캐릭터가 밟고 올라 설 수 있는 지형지물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기본적으로 기획한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 스테이지</a:t>
                      </a:r>
                      <a:r>
                        <a:rPr lang="en-US" altLang="ko-KR" sz="1400" dirty="0" smtClean="0"/>
                        <a:t>(8</a:t>
                      </a:r>
                      <a:r>
                        <a:rPr lang="ko-KR" altLang="en-US" sz="1400" dirty="0" smtClean="0"/>
                        <a:t>개의 </a:t>
                      </a:r>
                      <a:r>
                        <a:rPr lang="ko-KR" altLang="en-US" sz="1400" dirty="0" err="1" smtClean="0"/>
                        <a:t>맵으로</a:t>
                      </a:r>
                      <a:r>
                        <a:rPr lang="ko-KR" altLang="en-US" sz="1400" dirty="0" smtClean="0"/>
                        <a:t> 구성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추가 구현 고려</a:t>
                      </a:r>
                      <a:endParaRPr lang="en-US" altLang="ko-KR" sz="14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골드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아이템 구현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여유가 있을 시 경제 시스템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아이템 구현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해당 </a:t>
                      </a:r>
                      <a:r>
                        <a:rPr lang="en-US" altLang="ko-KR" sz="1400" dirty="0" smtClean="0"/>
                        <a:t>UI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최종 점검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전반적인 최종 점검과 검토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 anchor="ctr"/>
          <a:lstStyle/>
          <a:p>
            <a:pPr algn="ctr">
              <a:buNone/>
            </a:pPr>
            <a:r>
              <a:rPr lang="ko-KR" altLang="en-US" dirty="0" smtClean="0"/>
              <a:t> 감사합니다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429</TotalTime>
  <Words>579</Words>
  <Application>Microsoft Office PowerPoint</Application>
  <PresentationFormat>화면 슬라이드 쇼(4:3)</PresentationFormat>
  <Paragraphs>129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고구려 벽화</vt:lpstr>
      <vt:lpstr>2D 게임 프로그래밍 프로젝트</vt:lpstr>
      <vt:lpstr>목차</vt:lpstr>
      <vt:lpstr>게임 컨셉과 핵심 메카닉</vt:lpstr>
      <vt:lpstr>게임 컨셉과 핵심 메카닉</vt:lpstr>
      <vt:lpstr>게임 실행 흐름</vt:lpstr>
      <vt:lpstr>게임 실행 흐름</vt:lpstr>
      <vt:lpstr>개발 범위</vt:lpstr>
      <vt:lpstr>개발 계획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</dc:title>
  <dc:creator>뒤져</dc:creator>
  <cp:lastModifiedBy>뒤져</cp:lastModifiedBy>
  <cp:revision>42</cp:revision>
  <dcterms:created xsi:type="dcterms:W3CDTF">2018-09-25T07:20:34Z</dcterms:created>
  <dcterms:modified xsi:type="dcterms:W3CDTF">2018-09-26T08:58:21Z</dcterms:modified>
</cp:coreProperties>
</file>