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5" r:id="rId5"/>
    <p:sldId id="269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BFB6-8C82-4835-AB7A-1EA5EE313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E8D75-48D0-4F27-9AF8-554E79D21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5B42-18AB-421E-A56C-A97FFFA4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3EE2-D29D-4523-81C2-88D3F169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2ED48-D074-4DFB-808C-61F8ED80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2C24-966D-4237-BF51-1F5E9743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DE9D3-6845-4545-AB6A-D923CE113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66EF-01FC-4D2B-919F-3209561A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1AD0-2174-4E47-AADF-6840DE1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107CC-6257-4485-91A2-B472B723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1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EA7AC-19DD-4E14-9652-9FE3DED9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7FD0-2428-410D-A7F3-2080030E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F479-31D7-41D5-9417-49ED9414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574-E079-4AE8-9196-26CDA7A6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EAAB-442A-45D0-851D-EA083349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32F8-FB79-44D1-B29D-9CFCEBFE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5CFF-F95F-4793-9CCB-DD8A72EB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6598-EE9A-425A-8846-0F0E830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3A16-7780-4771-8140-CE88078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A113-569B-4541-907E-DD87AB5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48D3-9C20-459C-8131-334E3F54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82F5-0297-4361-B087-151A2A20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E284-28E3-4A5A-8CB2-E74061A8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DC8C-5503-4A0C-ABA4-F5F4D4E7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F622-6173-4B39-966A-330C1F85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459F-45E0-4954-90D1-C93C2636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1716-DB53-46A5-AB86-09B0A16C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044C3-E17D-4932-92D2-79965E45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DAF7-95F1-4398-83EC-69048E91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BDFF-4325-4BE4-B54B-3661C4C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DA2A-3779-48F4-8DE3-DFE2047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11F0-25AC-4C08-9464-A8A8F85D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DB1B-DC09-478C-9509-8A0E7809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C6F1-778D-408D-85AF-63BE55BAF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D82F9-2919-47A8-8553-ABB307DBE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072F9-AD2F-427E-A58F-08598CB0C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A8522-2252-42DE-8349-3002078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53A16-CE28-44B8-B8B3-018E9F3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57E55-59F2-4060-8C84-DA583D56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B909-B862-46D1-9367-98687F83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8CA9A-EA93-4DF4-A32F-683523D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F5346-7B5F-461B-9793-DDCEE668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F5FB-A212-4DE4-9619-8150C231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4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C4911-4246-4FA5-896C-04720303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F7F9E-C051-4695-91E5-33C1B9C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22F4-2799-42FD-B74C-199DD65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2C2-3DF0-485D-A94A-0ED73070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7D82-9ACF-45A2-B982-BBC2E2CC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30AF4-2AD9-482A-994C-12EA6DEE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78D06-3583-4B9D-8829-21E6DF03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D374-4A0F-43EB-A45A-48FFD1E1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BF11F-C697-43C6-B086-544F16C5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813B-B12B-4E33-B529-C9BFCB52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50CC7-7F0A-41C1-8576-12D6107C7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97B1E-B54A-4D84-B90B-1556DCC5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28F03-7014-4B3A-AFB4-ED3D78F3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C2FF-3E4C-409E-AD59-0E522FFB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1187-71FF-423B-BA18-5C94AB43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7001E-293A-4214-A8FA-059B5D64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1E8A4-B9CF-4095-98D4-146954A3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5D870-898C-4422-BB4A-477EDFCFF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A590-B3BC-4A3D-98CD-3AC15837CDB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808-76AE-42B0-9156-A55D7471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8E14-080D-413D-ABD8-3E591239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C9A47-C9E7-4C8E-AA75-6687B7F32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2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243" y="326490"/>
            <a:ext cx="5164475" cy="74245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Use Case holdingon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2361" y="1352282"/>
            <a:ext cx="10544556" cy="5310739"/>
            <a:chOff x="752361" y="1352282"/>
            <a:chExt cx="10544556" cy="53107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53" y="3548724"/>
              <a:ext cx="353569" cy="707137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602006" y="1493940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Mendaftar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27763" y="2331067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Login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627763" y="3155318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Memilih target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653520" y="3992445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Melihat deskripsi target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627763" y="4816696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Mendapat Reminder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653520" y="5653823"/>
              <a:ext cx="2660602" cy="8776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Melihat target yg tertolong/belum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3" y="3548724"/>
              <a:ext cx="353569" cy="707137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>
              <a:cxnSpLocks/>
              <a:stCxn id="5" idx="3"/>
              <a:endCxn id="6" idx="2"/>
            </p:cNvCxnSpPr>
            <p:nvPr/>
          </p:nvCxnSpPr>
          <p:spPr>
            <a:xfrm flipV="1">
              <a:off x="1417922" y="1867428"/>
              <a:ext cx="1184084" cy="20348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1417922" y="2704555"/>
              <a:ext cx="1209841" cy="1197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5" idx="3"/>
              <a:endCxn id="12" idx="2"/>
            </p:cNvCxnSpPr>
            <p:nvPr/>
          </p:nvCxnSpPr>
          <p:spPr>
            <a:xfrm flipV="1">
              <a:off x="1417922" y="3528806"/>
              <a:ext cx="1209841" cy="3734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5" idx="3"/>
              <a:endCxn id="13" idx="2"/>
            </p:cNvCxnSpPr>
            <p:nvPr/>
          </p:nvCxnSpPr>
          <p:spPr>
            <a:xfrm>
              <a:off x="1417922" y="3902293"/>
              <a:ext cx="1235598" cy="4636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5" idx="3"/>
              <a:endCxn id="14" idx="2"/>
            </p:cNvCxnSpPr>
            <p:nvPr/>
          </p:nvCxnSpPr>
          <p:spPr>
            <a:xfrm>
              <a:off x="1417922" y="3902293"/>
              <a:ext cx="1209841" cy="12878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  <a:stCxn id="5" idx="3"/>
              <a:endCxn id="15" idx="2"/>
            </p:cNvCxnSpPr>
            <p:nvPr/>
          </p:nvCxnSpPr>
          <p:spPr>
            <a:xfrm>
              <a:off x="1417922" y="3902293"/>
              <a:ext cx="1235598" cy="21903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  <a:stCxn id="16" idx="1"/>
              <a:endCxn id="6" idx="6"/>
            </p:cNvCxnSpPr>
            <p:nvPr/>
          </p:nvCxnSpPr>
          <p:spPr>
            <a:xfrm flipH="1" flipV="1">
              <a:off x="4817172" y="1867428"/>
              <a:ext cx="1423951" cy="20348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16" idx="1"/>
              <a:endCxn id="7" idx="6"/>
            </p:cNvCxnSpPr>
            <p:nvPr/>
          </p:nvCxnSpPr>
          <p:spPr>
            <a:xfrm flipH="1" flipV="1">
              <a:off x="4842929" y="2704555"/>
              <a:ext cx="1398194" cy="1197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  <a:stCxn id="16" idx="1"/>
              <a:endCxn id="13" idx="6"/>
            </p:cNvCxnSpPr>
            <p:nvPr/>
          </p:nvCxnSpPr>
          <p:spPr>
            <a:xfrm flipH="1">
              <a:off x="4868686" y="3902293"/>
              <a:ext cx="1372437" cy="4636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16" idx="1"/>
              <a:endCxn id="15" idx="6"/>
            </p:cNvCxnSpPr>
            <p:nvPr/>
          </p:nvCxnSpPr>
          <p:spPr>
            <a:xfrm flipH="1">
              <a:off x="5314122" y="3902293"/>
              <a:ext cx="927001" cy="21903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86" y="1964627"/>
              <a:ext cx="353569" cy="70713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573" y="5679582"/>
              <a:ext cx="353569" cy="707137"/>
            </a:xfrm>
            <a:prstGeom prst="rect">
              <a:avLst/>
            </a:prstGeom>
          </p:spPr>
        </p:pic>
        <p:sp>
          <p:nvSpPr>
            <p:cNvPr id="57" name="Oval 56"/>
            <p:cNvSpPr/>
            <p:nvPr/>
          </p:nvSpPr>
          <p:spPr>
            <a:xfrm>
              <a:off x="7639317" y="3490175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Input data target</a:t>
              </a:r>
            </a:p>
          </p:txBody>
        </p:sp>
        <p:cxnSp>
          <p:nvCxnSpPr>
            <p:cNvPr id="58" name="Straight Arrow Connector 57"/>
            <p:cNvCxnSpPr>
              <a:cxnSpLocks/>
              <a:stCxn id="16" idx="3"/>
              <a:endCxn id="57" idx="2"/>
            </p:cNvCxnSpPr>
            <p:nvPr/>
          </p:nvCxnSpPr>
          <p:spPr>
            <a:xfrm flipV="1">
              <a:off x="6594692" y="3863663"/>
              <a:ext cx="1044625" cy="386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  <a:stCxn id="57" idx="0"/>
              <a:endCxn id="53" idx="3"/>
            </p:cNvCxnSpPr>
            <p:nvPr/>
          </p:nvCxnSpPr>
          <p:spPr>
            <a:xfrm flipH="1" flipV="1">
              <a:off x="7202055" y="2318196"/>
              <a:ext cx="1544845" cy="11719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9081751" y="1352282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1600" dirty="0"/>
                <a:t>Menambah &amp; menghapus user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9081751" y="2318201"/>
              <a:ext cx="2215166" cy="7469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Menghitung kekurangan bantuan</a:t>
              </a:r>
            </a:p>
          </p:txBody>
        </p:sp>
        <p:cxnSp>
          <p:nvCxnSpPr>
            <p:cNvPr id="71" name="Straight Arrow Connector 70"/>
            <p:cNvCxnSpPr>
              <a:cxnSpLocks/>
              <a:stCxn id="53" idx="3"/>
              <a:endCxn id="69" idx="2"/>
            </p:cNvCxnSpPr>
            <p:nvPr/>
          </p:nvCxnSpPr>
          <p:spPr>
            <a:xfrm flipV="1">
              <a:off x="7202055" y="1725770"/>
              <a:ext cx="1879696" cy="5924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cxnSpLocks/>
              <a:stCxn id="53" idx="3"/>
              <a:endCxn id="70" idx="2"/>
            </p:cNvCxnSpPr>
            <p:nvPr/>
          </p:nvCxnSpPr>
          <p:spPr>
            <a:xfrm>
              <a:off x="7202055" y="2318196"/>
              <a:ext cx="1879696" cy="37349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/>
            <p:cNvCxnSpPr>
              <a:stCxn id="70" idx="4"/>
              <a:endCxn id="54" idx="3"/>
            </p:cNvCxnSpPr>
            <p:nvPr/>
          </p:nvCxnSpPr>
          <p:spPr>
            <a:xfrm rot="5400000">
              <a:off x="7314751" y="3158567"/>
              <a:ext cx="2967975" cy="27811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14" idx="6"/>
              <a:endCxn id="54" idx="1"/>
            </p:cNvCxnSpPr>
            <p:nvPr/>
          </p:nvCxnSpPr>
          <p:spPr>
            <a:xfrm>
              <a:off x="4842929" y="5190184"/>
              <a:ext cx="2211644" cy="8429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cxnSpLocks/>
              <a:stCxn id="15" idx="6"/>
              <a:endCxn id="54" idx="1"/>
            </p:cNvCxnSpPr>
            <p:nvPr/>
          </p:nvCxnSpPr>
          <p:spPr>
            <a:xfrm flipV="1">
              <a:off x="5314122" y="6033151"/>
              <a:ext cx="1740451" cy="595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752361" y="4404571"/>
              <a:ext cx="977551" cy="314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400" dirty="0"/>
                <a:t>user</a:t>
              </a: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>
            <a:xfrm>
              <a:off x="6023866" y="4365932"/>
              <a:ext cx="977551" cy="314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400" dirty="0"/>
                <a:t>Guest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6564185" y="2679408"/>
              <a:ext cx="977551" cy="314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400" dirty="0"/>
                <a:t>Admin</a:t>
              </a: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6755463" y="6348090"/>
              <a:ext cx="977551" cy="314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400" dirty="0"/>
                <a:t>Sistem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082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cxnSpLocks/>
            <a:endCxn id="4" idx="0"/>
          </p:cNvCxnSpPr>
          <p:nvPr/>
        </p:nvCxnSpPr>
        <p:spPr>
          <a:xfrm flipH="1">
            <a:off x="2981591" y="933895"/>
            <a:ext cx="1" cy="1866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2155203" y="1120505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Klik Daftar</a:t>
            </a:r>
          </a:p>
        </p:txBody>
      </p:sp>
      <p:cxnSp>
        <p:nvCxnSpPr>
          <p:cNvPr id="38" name="Straight Arrow Connector 37"/>
          <p:cNvCxnSpPr>
            <a:cxnSpLocks/>
            <a:stCxn id="4" idx="2"/>
          </p:cNvCxnSpPr>
          <p:nvPr/>
        </p:nvCxnSpPr>
        <p:spPr>
          <a:xfrm>
            <a:off x="2981591" y="1576670"/>
            <a:ext cx="0" cy="248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155203" y="3090311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Input Data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981591" y="3551156"/>
            <a:ext cx="1" cy="213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618423" y="4095945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Nama 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2551041" y="4095945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Email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4483659" y="4095945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Password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6416277" y="4095937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Konfirmasi Password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8348895" y="4095937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No. HP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843" y="3789597"/>
            <a:ext cx="9104261" cy="368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5" name="Straight Arrow Connector 54"/>
          <p:cNvCxnSpPr>
            <a:cxnSpLocks/>
            <a:endCxn id="47" idx="0"/>
          </p:cNvCxnSpPr>
          <p:nvPr/>
        </p:nvCxnSpPr>
        <p:spPr>
          <a:xfrm>
            <a:off x="1444810" y="3826401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3364937" y="3826401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319506" y="3826401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248243" y="3826394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9185591" y="3826401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869868" y="4728363"/>
            <a:ext cx="756748" cy="6220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3" name="Straight Arrow Connector 62"/>
          <p:cNvCxnSpPr>
            <a:cxnSpLocks/>
            <a:stCxn id="50" idx="2"/>
            <a:endCxn id="26" idx="0"/>
          </p:cNvCxnSpPr>
          <p:nvPr/>
        </p:nvCxnSpPr>
        <p:spPr>
          <a:xfrm>
            <a:off x="7242664" y="4552102"/>
            <a:ext cx="5578" cy="176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26" idx="1"/>
            <a:endCxn id="50" idx="1"/>
          </p:cNvCxnSpPr>
          <p:nvPr/>
        </p:nvCxnSpPr>
        <p:spPr>
          <a:xfrm rot="10800000">
            <a:off x="6416277" y="4324020"/>
            <a:ext cx="453591" cy="715365"/>
          </a:xfrm>
          <a:prstGeom prst="bentConnector3">
            <a:avLst>
              <a:gd name="adj1" fmla="val 145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/>
          <p:cNvSpPr/>
          <p:nvPr/>
        </p:nvSpPr>
        <p:spPr>
          <a:xfrm>
            <a:off x="8359203" y="4728363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Input kode verifikasi</a:t>
            </a:r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9189310" y="4552102"/>
            <a:ext cx="5578" cy="1762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8819869" y="5350406"/>
            <a:ext cx="756748" cy="62204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3" name="Straight Arrow Connector 72"/>
          <p:cNvCxnSpPr>
            <a:cxnSpLocks/>
            <a:stCxn id="67" idx="2"/>
            <a:endCxn id="72" idx="0"/>
          </p:cNvCxnSpPr>
          <p:nvPr/>
        </p:nvCxnSpPr>
        <p:spPr>
          <a:xfrm>
            <a:off x="9185591" y="5184528"/>
            <a:ext cx="12653" cy="165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cxnSpLocks/>
            <a:stCxn id="72" idx="3"/>
            <a:endCxn id="67" idx="3"/>
          </p:cNvCxnSpPr>
          <p:nvPr/>
        </p:nvCxnSpPr>
        <p:spPr>
          <a:xfrm flipV="1">
            <a:off x="9576617" y="4956446"/>
            <a:ext cx="435361" cy="704982"/>
          </a:xfrm>
          <a:prstGeom prst="bentConnector3">
            <a:avLst>
              <a:gd name="adj1" fmla="val 1474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/>
          <p:cNvSpPr/>
          <p:nvPr/>
        </p:nvSpPr>
        <p:spPr>
          <a:xfrm>
            <a:off x="4741236" y="5717349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Submit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6416276" y="5212827"/>
            <a:ext cx="45719" cy="108494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1" name="Connector: Elbow 90"/>
          <p:cNvCxnSpPr>
            <a:cxnSpLocks/>
            <a:stCxn id="26" idx="2"/>
            <a:endCxn id="89" idx="3"/>
          </p:cNvCxnSpPr>
          <p:nvPr/>
        </p:nvCxnSpPr>
        <p:spPr>
          <a:xfrm rot="5400000">
            <a:off x="6652673" y="5159729"/>
            <a:ext cx="404892" cy="786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/>
          <p:cNvCxnSpPr>
            <a:cxnSpLocks/>
            <a:stCxn id="72" idx="2"/>
          </p:cNvCxnSpPr>
          <p:nvPr/>
        </p:nvCxnSpPr>
        <p:spPr>
          <a:xfrm rot="5400000">
            <a:off x="7771124" y="4617603"/>
            <a:ext cx="72274" cy="278196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738107" y="5796910"/>
            <a:ext cx="437867" cy="383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Oval 94"/>
          <p:cNvSpPr/>
          <p:nvPr/>
        </p:nvSpPr>
        <p:spPr>
          <a:xfrm>
            <a:off x="3794049" y="5839431"/>
            <a:ext cx="325984" cy="30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7" name="Straight Arrow Connector 96"/>
          <p:cNvCxnSpPr>
            <a:cxnSpLocks/>
            <a:stCxn id="88" idx="1"/>
          </p:cNvCxnSpPr>
          <p:nvPr/>
        </p:nvCxnSpPr>
        <p:spPr>
          <a:xfrm flipH="1">
            <a:off x="4200550" y="5945432"/>
            <a:ext cx="540686" cy="5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itle 1"/>
          <p:cNvSpPr txBox="1">
            <a:spLocks/>
          </p:cNvSpPr>
          <p:nvPr/>
        </p:nvSpPr>
        <p:spPr>
          <a:xfrm>
            <a:off x="7209660" y="5437481"/>
            <a:ext cx="640325" cy="20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6236097" y="4806119"/>
            <a:ext cx="640325" cy="20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103" name="Title 1"/>
          <p:cNvSpPr txBox="1">
            <a:spLocks/>
          </p:cNvSpPr>
          <p:nvPr/>
        </p:nvSpPr>
        <p:spPr>
          <a:xfrm>
            <a:off x="10280960" y="5267467"/>
            <a:ext cx="640325" cy="20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104" name="Title 1"/>
          <p:cNvSpPr txBox="1">
            <a:spLocks/>
          </p:cNvSpPr>
          <p:nvPr/>
        </p:nvSpPr>
        <p:spPr>
          <a:xfrm>
            <a:off x="7839934" y="5801239"/>
            <a:ext cx="640325" cy="207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FB7DE5F-68DB-46DB-959C-A945C106E79C}"/>
              </a:ext>
            </a:extLst>
          </p:cNvPr>
          <p:cNvSpPr txBox="1">
            <a:spLocks/>
          </p:cNvSpPr>
          <p:nvPr/>
        </p:nvSpPr>
        <p:spPr>
          <a:xfrm>
            <a:off x="3873906" y="3438303"/>
            <a:ext cx="3002516" cy="324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User melengkapi data diri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F13ECC2-75AD-42DF-8B42-5C18229A76AC}"/>
              </a:ext>
            </a:extLst>
          </p:cNvPr>
          <p:cNvSpPr txBox="1">
            <a:spLocks/>
          </p:cNvSpPr>
          <p:nvPr/>
        </p:nvSpPr>
        <p:spPr>
          <a:xfrm>
            <a:off x="1923951" y="5994859"/>
            <a:ext cx="2170432" cy="1005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User telah terdaftar sebagai pengguna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3B1C96-4D0B-48D4-AA48-347CAB253738}"/>
              </a:ext>
            </a:extLst>
          </p:cNvPr>
          <p:cNvSpPr/>
          <p:nvPr/>
        </p:nvSpPr>
        <p:spPr>
          <a:xfrm>
            <a:off x="1172700" y="1820563"/>
            <a:ext cx="3631534" cy="368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75FD72-1115-4FAA-B470-56AAB1087D18}"/>
              </a:ext>
            </a:extLst>
          </p:cNvPr>
          <p:cNvCxnSpPr>
            <a:cxnSpLocks/>
          </p:cNvCxnSpPr>
          <p:nvPr/>
        </p:nvCxnSpPr>
        <p:spPr>
          <a:xfrm>
            <a:off x="2980270" y="1860583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AE11DE6-61BA-44C6-BFB3-4022B4F46E2B}"/>
              </a:ext>
            </a:extLst>
          </p:cNvPr>
          <p:cNvSpPr/>
          <p:nvPr/>
        </p:nvSpPr>
        <p:spPr>
          <a:xfrm>
            <a:off x="1922586" y="2141579"/>
            <a:ext cx="204698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User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10B195-1A9D-4632-BC58-4F4DD1A71115}"/>
              </a:ext>
            </a:extLst>
          </p:cNvPr>
          <p:cNvSpPr/>
          <p:nvPr/>
        </p:nvSpPr>
        <p:spPr>
          <a:xfrm>
            <a:off x="2814161" y="634950"/>
            <a:ext cx="325984" cy="300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BFE587-7A68-4A53-87BF-69071B880D47}"/>
              </a:ext>
            </a:extLst>
          </p:cNvPr>
          <p:cNvSpPr/>
          <p:nvPr/>
        </p:nvSpPr>
        <p:spPr>
          <a:xfrm>
            <a:off x="1187053" y="2887249"/>
            <a:ext cx="3631534" cy="368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2F06F8-C4DF-415B-A804-F057F8DAA718}"/>
              </a:ext>
            </a:extLst>
          </p:cNvPr>
          <p:cNvCxnSpPr>
            <a:cxnSpLocks/>
          </p:cNvCxnSpPr>
          <p:nvPr/>
        </p:nvCxnSpPr>
        <p:spPr>
          <a:xfrm>
            <a:off x="2976724" y="2594938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524DB3-C7A4-42D2-9C46-680C4A4D2C5D}"/>
              </a:ext>
            </a:extLst>
          </p:cNvPr>
          <p:cNvCxnSpPr>
            <a:cxnSpLocks/>
          </p:cNvCxnSpPr>
          <p:nvPr/>
        </p:nvCxnSpPr>
        <p:spPr>
          <a:xfrm>
            <a:off x="2981590" y="2896174"/>
            <a:ext cx="1" cy="213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EE1CE1F5-7C68-459A-A8C3-7437A08387AC}"/>
              </a:ext>
            </a:extLst>
          </p:cNvPr>
          <p:cNvSpPr txBox="1">
            <a:spLocks/>
          </p:cNvSpPr>
          <p:nvPr/>
        </p:nvSpPr>
        <p:spPr>
          <a:xfrm>
            <a:off x="4396499" y="453537"/>
            <a:ext cx="6266645" cy="74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200" dirty="0"/>
              <a:t>Activity diagram Mendaftar User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828F5EA-1759-4B14-A72C-90FB77472E0A}"/>
              </a:ext>
            </a:extLst>
          </p:cNvPr>
          <p:cNvCxnSpPr>
            <a:cxnSpLocks/>
            <a:stCxn id="96" idx="2"/>
            <a:endCxn id="4" idx="1"/>
          </p:cNvCxnSpPr>
          <p:nvPr/>
        </p:nvCxnSpPr>
        <p:spPr>
          <a:xfrm rot="10800000">
            <a:off x="2155203" y="1348588"/>
            <a:ext cx="1582904" cy="4639970"/>
          </a:xfrm>
          <a:prstGeom prst="bentConnector3">
            <a:avLst>
              <a:gd name="adj1" fmla="val 2071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 flipV="1">
            <a:off x="978799" y="5212827"/>
            <a:ext cx="5478806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3364937" y="4536575"/>
            <a:ext cx="0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5319506" y="4571642"/>
            <a:ext cx="0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1444810" y="4552102"/>
            <a:ext cx="0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801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E2181-5CAC-4821-A69C-86B9BB628C7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1845" y="1275372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0EA09-0349-4AAD-B70F-D286F4380C66}"/>
              </a:ext>
            </a:extLst>
          </p:cNvPr>
          <p:cNvSpPr/>
          <p:nvPr/>
        </p:nvSpPr>
        <p:spPr>
          <a:xfrm>
            <a:off x="2717682" y="1507189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Input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82D1-3B59-4A5F-8622-5D44CC6615BC}"/>
              </a:ext>
            </a:extLst>
          </p:cNvPr>
          <p:cNvCxnSpPr>
            <a:cxnSpLocks/>
          </p:cNvCxnSpPr>
          <p:nvPr/>
        </p:nvCxnSpPr>
        <p:spPr>
          <a:xfrm>
            <a:off x="3631845" y="2073860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ACFCD1-14FE-40B6-AC98-7AB2D40CCFCB}"/>
              </a:ext>
            </a:extLst>
          </p:cNvPr>
          <p:cNvSpPr/>
          <p:nvPr/>
        </p:nvSpPr>
        <p:spPr>
          <a:xfrm>
            <a:off x="3721779" y="3578614"/>
            <a:ext cx="1998043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Username/email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904D7-5168-4FD7-9B6C-16C6FC60FE9C}"/>
              </a:ext>
            </a:extLst>
          </p:cNvPr>
          <p:cNvSpPr/>
          <p:nvPr/>
        </p:nvSpPr>
        <p:spPr>
          <a:xfrm>
            <a:off x="1545360" y="3188688"/>
            <a:ext cx="4017261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F4954-3832-4331-AF36-7415F05CD0DF}"/>
              </a:ext>
            </a:extLst>
          </p:cNvPr>
          <p:cNvCxnSpPr>
            <a:cxnSpLocks/>
          </p:cNvCxnSpPr>
          <p:nvPr/>
        </p:nvCxnSpPr>
        <p:spPr>
          <a:xfrm>
            <a:off x="4626792" y="3238401"/>
            <a:ext cx="0" cy="3348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DC78D4-3B67-4D3D-8A16-63E299E5659D}"/>
              </a:ext>
            </a:extLst>
          </p:cNvPr>
          <p:cNvCxnSpPr>
            <a:cxnSpLocks/>
            <a:stCxn id="46" idx="1"/>
            <a:endCxn id="6" idx="1"/>
          </p:cNvCxnSpPr>
          <p:nvPr/>
        </p:nvCxnSpPr>
        <p:spPr>
          <a:xfrm rot="10800000">
            <a:off x="2717682" y="1790525"/>
            <a:ext cx="426932" cy="4133132"/>
          </a:xfrm>
          <a:prstGeom prst="bentConnector3">
            <a:avLst>
              <a:gd name="adj1" fmla="val 46589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B5916-3B8A-4ABF-A69D-FE5D72A930AD}"/>
              </a:ext>
            </a:extLst>
          </p:cNvPr>
          <p:cNvSpPr/>
          <p:nvPr/>
        </p:nvSpPr>
        <p:spPr>
          <a:xfrm>
            <a:off x="2732981" y="723522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Sign 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E5913-5688-4190-9528-E6E706D70569}"/>
              </a:ext>
            </a:extLst>
          </p:cNvPr>
          <p:cNvSpPr/>
          <p:nvPr/>
        </p:nvSpPr>
        <p:spPr>
          <a:xfrm rot="16200000">
            <a:off x="7342537" y="5691604"/>
            <a:ext cx="484375" cy="476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DA7139-B694-4C65-BB08-40E55C54A105}"/>
              </a:ext>
            </a:extLst>
          </p:cNvPr>
          <p:cNvSpPr/>
          <p:nvPr/>
        </p:nvSpPr>
        <p:spPr>
          <a:xfrm>
            <a:off x="7404421" y="5744426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D796A4-1391-4CEA-AFF0-52669DD249A2}"/>
              </a:ext>
            </a:extLst>
          </p:cNvPr>
          <p:cNvCxnSpPr>
            <a:cxnSpLocks/>
          </p:cNvCxnSpPr>
          <p:nvPr/>
        </p:nvCxnSpPr>
        <p:spPr>
          <a:xfrm>
            <a:off x="2460101" y="3238402"/>
            <a:ext cx="0" cy="3348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63C182-9518-49DB-9262-F1E4B247BB80}"/>
              </a:ext>
            </a:extLst>
          </p:cNvPr>
          <p:cNvSpPr/>
          <p:nvPr/>
        </p:nvSpPr>
        <p:spPr>
          <a:xfrm>
            <a:off x="1561238" y="3570284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Password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30E1-EE6D-41F2-A66E-E8BED03C1413}"/>
              </a:ext>
            </a:extLst>
          </p:cNvPr>
          <p:cNvSpPr/>
          <p:nvPr/>
        </p:nvSpPr>
        <p:spPr>
          <a:xfrm>
            <a:off x="1545938" y="4430869"/>
            <a:ext cx="4017261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E971B-615E-4DE6-BC9F-C85208F910D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68457" y="4136955"/>
            <a:ext cx="6944" cy="2990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CFD876-2B76-4F03-81D8-7433FEE21988}"/>
              </a:ext>
            </a:extLst>
          </p:cNvPr>
          <p:cNvCxnSpPr>
            <a:cxnSpLocks/>
          </p:cNvCxnSpPr>
          <p:nvPr/>
        </p:nvCxnSpPr>
        <p:spPr>
          <a:xfrm>
            <a:off x="6597407" y="5904228"/>
            <a:ext cx="7406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87B5E5-26B8-477C-8E2B-6C0E77C4BA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552447" y="4476588"/>
            <a:ext cx="2122" cy="213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1848B9-49FB-46E7-8CCF-6EED23499F20}"/>
              </a:ext>
            </a:extLst>
          </p:cNvPr>
          <p:cNvCxnSpPr>
            <a:cxnSpLocks/>
          </p:cNvCxnSpPr>
          <p:nvPr/>
        </p:nvCxnSpPr>
        <p:spPr>
          <a:xfrm>
            <a:off x="4624669" y="4138080"/>
            <a:ext cx="0" cy="321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BE19ED5-5839-4F30-99B2-2E1601A7EB7B}"/>
              </a:ext>
            </a:extLst>
          </p:cNvPr>
          <p:cNvSpPr txBox="1">
            <a:spLocks/>
          </p:cNvSpPr>
          <p:nvPr/>
        </p:nvSpPr>
        <p:spPr>
          <a:xfrm>
            <a:off x="4021242" y="5957515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52D5DD4-B1CE-4F13-8897-C49D18F286B8}"/>
              </a:ext>
            </a:extLst>
          </p:cNvPr>
          <p:cNvSpPr txBox="1">
            <a:spLocks/>
          </p:cNvSpPr>
          <p:nvPr/>
        </p:nvSpPr>
        <p:spPr>
          <a:xfrm>
            <a:off x="2381536" y="5657744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F2859E-BCB8-4365-95BE-8F988A58BC10}"/>
              </a:ext>
            </a:extLst>
          </p:cNvPr>
          <p:cNvSpPr/>
          <p:nvPr/>
        </p:nvSpPr>
        <p:spPr>
          <a:xfrm>
            <a:off x="3441083" y="52308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6689AE9-78B1-4BD8-B53B-3B8005D440B8}"/>
              </a:ext>
            </a:extLst>
          </p:cNvPr>
          <p:cNvSpPr/>
          <p:nvPr/>
        </p:nvSpPr>
        <p:spPr>
          <a:xfrm>
            <a:off x="4769081" y="5641387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Dapat Masuk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AC4E15A-2426-4A64-B0E3-2659DEC73A93}"/>
              </a:ext>
            </a:extLst>
          </p:cNvPr>
          <p:cNvSpPr txBox="1">
            <a:spLocks/>
          </p:cNvSpPr>
          <p:nvPr/>
        </p:nvSpPr>
        <p:spPr>
          <a:xfrm>
            <a:off x="7886163" y="1042298"/>
            <a:ext cx="3576034" cy="624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Activity diagram Login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A12F0FE-1D25-490C-9E82-CBAB1E50A7B2}"/>
              </a:ext>
            </a:extLst>
          </p:cNvPr>
          <p:cNvSpPr txBox="1">
            <a:spLocks/>
          </p:cNvSpPr>
          <p:nvPr/>
        </p:nvSpPr>
        <p:spPr>
          <a:xfrm>
            <a:off x="5550106" y="3046704"/>
            <a:ext cx="3321431" cy="40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Masukan nama dan password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EEC2279-2EA1-40BF-B57B-F5B70A7F3DA9}"/>
              </a:ext>
            </a:extLst>
          </p:cNvPr>
          <p:cNvSpPr txBox="1">
            <a:spLocks/>
          </p:cNvSpPr>
          <p:nvPr/>
        </p:nvSpPr>
        <p:spPr>
          <a:xfrm>
            <a:off x="5550106" y="4252123"/>
            <a:ext cx="3912100" cy="40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Tidak lengkap atau ada kesalahan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F04C8EE-0DEB-46B2-B8C1-783F9C9A908D}"/>
              </a:ext>
            </a:extLst>
          </p:cNvPr>
          <p:cNvSpPr txBox="1">
            <a:spLocks/>
          </p:cNvSpPr>
          <p:nvPr/>
        </p:nvSpPr>
        <p:spPr>
          <a:xfrm>
            <a:off x="4614953" y="1600773"/>
            <a:ext cx="2326413" cy="40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User masuk account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7AC8C-BB24-4A2E-A02B-839E2650E3C4}"/>
              </a:ext>
            </a:extLst>
          </p:cNvPr>
          <p:cNvSpPr/>
          <p:nvPr/>
        </p:nvSpPr>
        <p:spPr>
          <a:xfrm>
            <a:off x="1706736" y="2271604"/>
            <a:ext cx="3631534" cy="368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49BE0-5C71-4F5B-B975-C927D7B9B365}"/>
              </a:ext>
            </a:extLst>
          </p:cNvPr>
          <p:cNvSpPr/>
          <p:nvPr/>
        </p:nvSpPr>
        <p:spPr>
          <a:xfrm>
            <a:off x="2817260" y="2462599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User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16C34-0521-4613-B3C9-BB36BEB77CA6}"/>
              </a:ext>
            </a:extLst>
          </p:cNvPr>
          <p:cNvCxnSpPr>
            <a:cxnSpLocks/>
          </p:cNvCxnSpPr>
          <p:nvPr/>
        </p:nvCxnSpPr>
        <p:spPr>
          <a:xfrm>
            <a:off x="3639517" y="2929792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D4FBA4-064F-456E-8E46-D1E06DB50826}"/>
              </a:ext>
            </a:extLst>
          </p:cNvPr>
          <p:cNvCxnSpPr>
            <a:cxnSpLocks/>
          </p:cNvCxnSpPr>
          <p:nvPr/>
        </p:nvCxnSpPr>
        <p:spPr>
          <a:xfrm flipH="1">
            <a:off x="3629697" y="474376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96DD0519-A27C-479B-9490-1F7A88E73FCB}"/>
              </a:ext>
            </a:extLst>
          </p:cNvPr>
          <p:cNvSpPr txBox="1">
            <a:spLocks/>
          </p:cNvSpPr>
          <p:nvPr/>
        </p:nvSpPr>
        <p:spPr>
          <a:xfrm>
            <a:off x="5719831" y="6338017"/>
            <a:ext cx="5695557" cy="34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/>
              <a:t>Lengkap, masuk sebagai data binaan atau pengguna biasa 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2B5B76E8-2D44-426F-B3A2-BA96B238A57C}"/>
              </a:ext>
            </a:extLst>
          </p:cNvPr>
          <p:cNvSpPr/>
          <p:nvPr/>
        </p:nvSpPr>
        <p:spPr>
          <a:xfrm>
            <a:off x="3144614" y="5537290"/>
            <a:ext cx="837127" cy="7727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53D15F-434F-4BAF-8E7D-A7BCFE49FA2C}"/>
              </a:ext>
            </a:extLst>
          </p:cNvPr>
          <p:cNvCxnSpPr>
            <a:cxnSpLocks/>
          </p:cNvCxnSpPr>
          <p:nvPr/>
        </p:nvCxnSpPr>
        <p:spPr>
          <a:xfrm flipH="1">
            <a:off x="3563178" y="5260052"/>
            <a:ext cx="2122" cy="2137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A38AD0-D897-45BF-A1F8-28370F4039FC}"/>
              </a:ext>
            </a:extLst>
          </p:cNvPr>
          <p:cNvSpPr/>
          <p:nvPr/>
        </p:nvSpPr>
        <p:spPr>
          <a:xfrm>
            <a:off x="2677981" y="4682338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Log in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630548-EF7C-4D73-BCA6-5E66940ED495}"/>
              </a:ext>
            </a:extLst>
          </p:cNvPr>
          <p:cNvSpPr txBox="1">
            <a:spLocks/>
          </p:cNvSpPr>
          <p:nvPr/>
        </p:nvSpPr>
        <p:spPr>
          <a:xfrm>
            <a:off x="3764783" y="5313883"/>
            <a:ext cx="4655230" cy="40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000" dirty="0"/>
              <a:t>Jika benar berhasil jika salah input kembali</a:t>
            </a:r>
          </a:p>
        </p:txBody>
      </p:sp>
      <p:cxnSp>
        <p:nvCxnSpPr>
          <p:cNvPr id="44" name="Straight Arrow Connector 43">
            <a:extLst/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81741" y="5923657"/>
            <a:ext cx="787340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/>
          </p:cNvPr>
          <p:cNvCxnSpPr>
            <a:cxnSpLocks/>
          </p:cNvCxnSpPr>
          <p:nvPr/>
        </p:nvCxnSpPr>
        <p:spPr>
          <a:xfrm>
            <a:off x="3627438" y="2264855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9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E2181-5CAC-4821-A69C-86B9BB628C7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1845" y="1275372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0EA09-0349-4AAD-B70F-D286F4380C66}"/>
              </a:ext>
            </a:extLst>
          </p:cNvPr>
          <p:cNvSpPr/>
          <p:nvPr/>
        </p:nvSpPr>
        <p:spPr>
          <a:xfrm>
            <a:off x="2717682" y="1507189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Input Histori orang miskin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82D1-3B59-4A5F-8622-5D44CC6615BC}"/>
              </a:ext>
            </a:extLst>
          </p:cNvPr>
          <p:cNvCxnSpPr>
            <a:cxnSpLocks/>
          </p:cNvCxnSpPr>
          <p:nvPr/>
        </p:nvCxnSpPr>
        <p:spPr>
          <a:xfrm>
            <a:off x="3631845" y="2073860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ACFCD1-14FE-40B6-AC98-7AB2D40CCFCB}"/>
              </a:ext>
            </a:extLst>
          </p:cNvPr>
          <p:cNvSpPr/>
          <p:nvPr/>
        </p:nvSpPr>
        <p:spPr>
          <a:xfrm>
            <a:off x="3259702" y="3603016"/>
            <a:ext cx="2875627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Sistem Mendata Jumlah orang miskin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904D7-5168-4FD7-9B6C-16C6FC60FE9C}"/>
              </a:ext>
            </a:extLst>
          </p:cNvPr>
          <p:cNvSpPr/>
          <p:nvPr/>
        </p:nvSpPr>
        <p:spPr>
          <a:xfrm flipV="1">
            <a:off x="1545360" y="3209229"/>
            <a:ext cx="5998440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F4954-3832-4331-AF36-7415F05CD0DF}"/>
              </a:ext>
            </a:extLst>
          </p:cNvPr>
          <p:cNvCxnSpPr>
            <a:cxnSpLocks/>
          </p:cNvCxnSpPr>
          <p:nvPr/>
        </p:nvCxnSpPr>
        <p:spPr>
          <a:xfrm>
            <a:off x="4652192" y="3225701"/>
            <a:ext cx="0" cy="3348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B5916-3B8A-4ABF-A69D-FE5D72A930AD}"/>
              </a:ext>
            </a:extLst>
          </p:cNvPr>
          <p:cNvSpPr/>
          <p:nvPr/>
        </p:nvSpPr>
        <p:spPr>
          <a:xfrm>
            <a:off x="2732981" y="723522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Menolong orang miskin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E5913-5688-4190-9528-E6E706D70569}"/>
              </a:ext>
            </a:extLst>
          </p:cNvPr>
          <p:cNvSpPr/>
          <p:nvPr/>
        </p:nvSpPr>
        <p:spPr>
          <a:xfrm rot="16200000">
            <a:off x="7853250" y="5518419"/>
            <a:ext cx="484375" cy="476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DA7139-B694-4C65-BB08-40E55C54A105}"/>
              </a:ext>
            </a:extLst>
          </p:cNvPr>
          <p:cNvSpPr/>
          <p:nvPr/>
        </p:nvSpPr>
        <p:spPr>
          <a:xfrm>
            <a:off x="7915134" y="5571241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D796A4-1391-4CEA-AFF0-52669DD249A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60101" y="3238402"/>
            <a:ext cx="2237415" cy="364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CFD876-2B76-4F03-81D8-7433FEE21988}"/>
              </a:ext>
            </a:extLst>
          </p:cNvPr>
          <p:cNvCxnSpPr>
            <a:cxnSpLocks/>
            <a:stCxn id="47" idx="2"/>
            <a:endCxn id="17" idx="6"/>
          </p:cNvCxnSpPr>
          <p:nvPr/>
        </p:nvCxnSpPr>
        <p:spPr>
          <a:xfrm flipH="1">
            <a:off x="8095438" y="5170122"/>
            <a:ext cx="1387" cy="344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1848B9-49FB-46E7-8CCF-6EED23499F2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97516" y="3199336"/>
            <a:ext cx="2032260" cy="403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BE19ED5-5839-4F30-99B2-2E1601A7EB7B}"/>
              </a:ext>
            </a:extLst>
          </p:cNvPr>
          <p:cNvSpPr txBox="1">
            <a:spLocks/>
          </p:cNvSpPr>
          <p:nvPr/>
        </p:nvSpPr>
        <p:spPr>
          <a:xfrm>
            <a:off x="6166202" y="4132894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52D5DD4-B1CE-4F13-8897-C49D18F286B8}"/>
              </a:ext>
            </a:extLst>
          </p:cNvPr>
          <p:cNvSpPr txBox="1">
            <a:spLocks/>
          </p:cNvSpPr>
          <p:nvPr/>
        </p:nvSpPr>
        <p:spPr>
          <a:xfrm>
            <a:off x="6166202" y="4812391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F2859E-BCB8-4365-95BE-8F988A58BC10}"/>
              </a:ext>
            </a:extLst>
          </p:cNvPr>
          <p:cNvSpPr/>
          <p:nvPr/>
        </p:nvSpPr>
        <p:spPr>
          <a:xfrm>
            <a:off x="3466483" y="90408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6689AE9-78B1-4BD8-B53B-3B8005D440B8}"/>
              </a:ext>
            </a:extLst>
          </p:cNvPr>
          <p:cNvSpPr/>
          <p:nvPr/>
        </p:nvSpPr>
        <p:spPr>
          <a:xfrm>
            <a:off x="6850867" y="4603451"/>
            <a:ext cx="249191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Memberi notifikasi kekurangan bantuan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AC4E15A-2426-4A64-B0E3-2659DEC73A93}"/>
              </a:ext>
            </a:extLst>
          </p:cNvPr>
          <p:cNvSpPr txBox="1">
            <a:spLocks/>
          </p:cNvSpPr>
          <p:nvPr/>
        </p:nvSpPr>
        <p:spPr>
          <a:xfrm>
            <a:off x="7886163" y="1042298"/>
            <a:ext cx="3576034" cy="62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Activity Proses Target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632334-C1D2-4B25-AB0B-4973676C7EDD}"/>
              </a:ext>
            </a:extLst>
          </p:cNvPr>
          <p:cNvSpPr/>
          <p:nvPr/>
        </p:nvSpPr>
        <p:spPr>
          <a:xfrm>
            <a:off x="3629697" y="2469304"/>
            <a:ext cx="205354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Deskripsi/history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7AC8C-BB24-4A2E-A02B-839E2650E3C4}"/>
              </a:ext>
            </a:extLst>
          </p:cNvPr>
          <p:cNvSpPr/>
          <p:nvPr/>
        </p:nvSpPr>
        <p:spPr>
          <a:xfrm flipV="1">
            <a:off x="1706736" y="2225885"/>
            <a:ext cx="5837064" cy="457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49BE0-5C71-4F5B-B975-C927D7B9B365}"/>
              </a:ext>
            </a:extLst>
          </p:cNvPr>
          <p:cNvSpPr/>
          <p:nvPr/>
        </p:nvSpPr>
        <p:spPr>
          <a:xfrm>
            <a:off x="1637812" y="2462599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Halaman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16C34-0521-4613-B3C9-BB36BEB77CA6}"/>
              </a:ext>
            </a:extLst>
          </p:cNvPr>
          <p:cNvCxnSpPr>
            <a:cxnSpLocks/>
          </p:cNvCxnSpPr>
          <p:nvPr/>
        </p:nvCxnSpPr>
        <p:spPr>
          <a:xfrm>
            <a:off x="2460069" y="2929792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E0795D-6914-4E20-89C7-BF740B35A97D}"/>
              </a:ext>
            </a:extLst>
          </p:cNvPr>
          <p:cNvCxnSpPr>
            <a:cxnSpLocks/>
          </p:cNvCxnSpPr>
          <p:nvPr/>
        </p:nvCxnSpPr>
        <p:spPr>
          <a:xfrm>
            <a:off x="4621575" y="2901886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D4FBA4-064F-456E-8E46-D1E06DB50826}"/>
              </a:ext>
            </a:extLst>
          </p:cNvPr>
          <p:cNvCxnSpPr>
            <a:cxnSpLocks/>
          </p:cNvCxnSpPr>
          <p:nvPr/>
        </p:nvCxnSpPr>
        <p:spPr>
          <a:xfrm flipH="1">
            <a:off x="3629697" y="474376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2B5B76E8-2D44-426F-B3A2-BA96B238A57C}"/>
              </a:ext>
            </a:extLst>
          </p:cNvPr>
          <p:cNvSpPr/>
          <p:nvPr/>
        </p:nvSpPr>
        <p:spPr>
          <a:xfrm>
            <a:off x="5683244" y="4201731"/>
            <a:ext cx="837127" cy="7727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4" name="Straight Arrow Connector 43">
            <a:extLst/>
          </p:cNvPr>
          <p:cNvCxnSpPr>
            <a:cxnSpLocks/>
            <a:stCxn id="57" idx="3"/>
            <a:endCxn id="46" idx="1"/>
          </p:cNvCxnSpPr>
          <p:nvPr/>
        </p:nvCxnSpPr>
        <p:spPr>
          <a:xfrm>
            <a:off x="5390849" y="4584287"/>
            <a:ext cx="292395" cy="3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/>
          </p:cNvPr>
          <p:cNvCxnSpPr>
            <a:cxnSpLocks/>
          </p:cNvCxnSpPr>
          <p:nvPr/>
        </p:nvCxnSpPr>
        <p:spPr>
          <a:xfrm>
            <a:off x="2487746" y="2264855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/>
          </p:cNvPr>
          <p:cNvCxnSpPr>
            <a:cxnSpLocks/>
          </p:cNvCxnSpPr>
          <p:nvPr/>
        </p:nvCxnSpPr>
        <p:spPr>
          <a:xfrm>
            <a:off x="4621575" y="2283007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/>
          </p:cNvPr>
          <p:cNvSpPr/>
          <p:nvPr/>
        </p:nvSpPr>
        <p:spPr>
          <a:xfrm>
            <a:off x="5981884" y="2469304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Profile</a:t>
            </a:r>
          </a:p>
        </p:txBody>
      </p:sp>
      <p:cxnSp>
        <p:nvCxnSpPr>
          <p:cNvPr id="55" name="Straight Arrow Connector 54">
            <a:extLst/>
          </p:cNvPr>
          <p:cNvCxnSpPr>
            <a:cxnSpLocks/>
          </p:cNvCxnSpPr>
          <p:nvPr/>
        </p:nvCxnSpPr>
        <p:spPr>
          <a:xfrm>
            <a:off x="6729775" y="2271560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/>
          </p:cNvPr>
          <p:cNvCxnSpPr>
            <a:cxnSpLocks/>
          </p:cNvCxnSpPr>
          <p:nvPr/>
        </p:nvCxnSpPr>
        <p:spPr>
          <a:xfrm>
            <a:off x="6729775" y="2918764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/>
          </p:cNvPr>
          <p:cNvSpPr/>
          <p:nvPr/>
        </p:nvSpPr>
        <p:spPr>
          <a:xfrm>
            <a:off x="3913534" y="4247117"/>
            <a:ext cx="1477315" cy="67433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Yang sudah ditolong</a:t>
            </a:r>
          </a:p>
        </p:txBody>
      </p:sp>
      <p:sp>
        <p:nvSpPr>
          <p:cNvPr id="59" name="Rectangle: Rounded Corners 58">
            <a:extLst/>
          </p:cNvPr>
          <p:cNvSpPr/>
          <p:nvPr/>
        </p:nvSpPr>
        <p:spPr>
          <a:xfrm>
            <a:off x="6850866" y="3906472"/>
            <a:ext cx="2178833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Memberi Notofikasi dibantu</a:t>
            </a:r>
          </a:p>
        </p:txBody>
      </p:sp>
      <p:cxnSp>
        <p:nvCxnSpPr>
          <p:cNvPr id="61" name="Straight Arrow Connector 60">
            <a:extLst/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6520371" y="4588098"/>
            <a:ext cx="330496" cy="2986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/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6520371" y="4189808"/>
            <a:ext cx="330495" cy="3982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97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E2181-5CAC-4821-A69C-86B9BB628C73}"/>
              </a:ext>
            </a:extLst>
          </p:cNvPr>
          <p:cNvCxnSpPr>
            <a:cxnSpLocks/>
          </p:cNvCxnSpPr>
          <p:nvPr/>
        </p:nvCxnSpPr>
        <p:spPr>
          <a:xfrm flipH="1">
            <a:off x="4652262" y="1248869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0EA09-0349-4AAD-B70F-D286F4380C66}"/>
              </a:ext>
            </a:extLst>
          </p:cNvPr>
          <p:cNvSpPr/>
          <p:nvPr/>
        </p:nvSpPr>
        <p:spPr>
          <a:xfrm>
            <a:off x="2717682" y="1705971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zh-CN" dirty="0"/>
              <a:t>Melihat 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82D1-3B59-4A5F-8622-5D44CC6615BC}"/>
              </a:ext>
            </a:extLst>
          </p:cNvPr>
          <p:cNvCxnSpPr>
            <a:cxnSpLocks/>
          </p:cNvCxnSpPr>
          <p:nvPr/>
        </p:nvCxnSpPr>
        <p:spPr>
          <a:xfrm>
            <a:off x="3631845" y="2272642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B5916-3B8A-4ABF-A69D-FE5D72A930AD}"/>
              </a:ext>
            </a:extLst>
          </p:cNvPr>
          <p:cNvSpPr/>
          <p:nvPr/>
        </p:nvSpPr>
        <p:spPr>
          <a:xfrm>
            <a:off x="3753398" y="723522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Menu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E5913-5688-4190-9528-E6E706D70569}"/>
              </a:ext>
            </a:extLst>
          </p:cNvPr>
          <p:cNvSpPr/>
          <p:nvPr/>
        </p:nvSpPr>
        <p:spPr>
          <a:xfrm rot="16200000">
            <a:off x="5809335" y="4916077"/>
            <a:ext cx="484375" cy="476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DA7139-B694-4C65-BB08-40E55C54A105}"/>
              </a:ext>
            </a:extLst>
          </p:cNvPr>
          <p:cNvSpPr/>
          <p:nvPr/>
        </p:nvSpPr>
        <p:spPr>
          <a:xfrm>
            <a:off x="5871219" y="4968899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F2859E-BCB8-4365-95BE-8F988A58BC10}"/>
              </a:ext>
            </a:extLst>
          </p:cNvPr>
          <p:cNvSpPr/>
          <p:nvPr/>
        </p:nvSpPr>
        <p:spPr>
          <a:xfrm>
            <a:off x="4486900" y="90408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AC4E15A-2426-4A64-B0E3-2659DEC73A93}"/>
              </a:ext>
            </a:extLst>
          </p:cNvPr>
          <p:cNvSpPr txBox="1">
            <a:spLocks/>
          </p:cNvSpPr>
          <p:nvPr/>
        </p:nvSpPr>
        <p:spPr>
          <a:xfrm>
            <a:off x="7872827" y="263278"/>
            <a:ext cx="3576034" cy="62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Activity Proses Menu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632334-C1D2-4B25-AB0B-4973676C7EDD}"/>
              </a:ext>
            </a:extLst>
          </p:cNvPr>
          <p:cNvSpPr/>
          <p:nvPr/>
        </p:nvSpPr>
        <p:spPr>
          <a:xfrm>
            <a:off x="2606388" y="2482757"/>
            <a:ext cx="205354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Beri donasi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7AC8C-BB24-4A2E-A02B-839E2650E3C4}"/>
              </a:ext>
            </a:extLst>
          </p:cNvPr>
          <p:cNvSpPr/>
          <p:nvPr/>
        </p:nvSpPr>
        <p:spPr>
          <a:xfrm flipV="1">
            <a:off x="1626047" y="1470810"/>
            <a:ext cx="5998439" cy="7118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49BE0-5C71-4F5B-B975-C927D7B9B365}"/>
              </a:ext>
            </a:extLst>
          </p:cNvPr>
          <p:cNvSpPr/>
          <p:nvPr/>
        </p:nvSpPr>
        <p:spPr>
          <a:xfrm>
            <a:off x="6798098" y="2437959"/>
            <a:ext cx="165277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Daftarkan Target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16C34-0521-4613-B3C9-BB36BEB77CA6}"/>
              </a:ext>
            </a:extLst>
          </p:cNvPr>
          <p:cNvCxnSpPr>
            <a:cxnSpLocks/>
          </p:cNvCxnSpPr>
          <p:nvPr/>
        </p:nvCxnSpPr>
        <p:spPr>
          <a:xfrm>
            <a:off x="1638435" y="3013469"/>
            <a:ext cx="0" cy="269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D4FBA4-064F-456E-8E46-D1E06DB50826}"/>
              </a:ext>
            </a:extLst>
          </p:cNvPr>
          <p:cNvCxnSpPr>
            <a:cxnSpLocks/>
          </p:cNvCxnSpPr>
          <p:nvPr/>
        </p:nvCxnSpPr>
        <p:spPr>
          <a:xfrm flipH="1">
            <a:off x="4650114" y="474376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/>
          </p:cNvPr>
          <p:cNvCxnSpPr>
            <a:cxnSpLocks/>
          </p:cNvCxnSpPr>
          <p:nvPr/>
        </p:nvCxnSpPr>
        <p:spPr>
          <a:xfrm>
            <a:off x="1626354" y="2278111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/>
          </p:cNvPr>
          <p:cNvCxnSpPr>
            <a:cxnSpLocks/>
          </p:cNvCxnSpPr>
          <p:nvPr/>
        </p:nvCxnSpPr>
        <p:spPr>
          <a:xfrm>
            <a:off x="5589732" y="2240215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/>
          </p:cNvPr>
          <p:cNvSpPr/>
          <p:nvPr/>
        </p:nvSpPr>
        <p:spPr>
          <a:xfrm>
            <a:off x="710398" y="3299762"/>
            <a:ext cx="1769196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Kelola Profile</a:t>
            </a:r>
          </a:p>
        </p:txBody>
      </p:sp>
      <p:cxnSp>
        <p:nvCxnSpPr>
          <p:cNvPr id="55" name="Straight Arrow Connector 54">
            <a:extLst/>
          </p:cNvPr>
          <p:cNvCxnSpPr>
            <a:cxnSpLocks/>
          </p:cNvCxnSpPr>
          <p:nvPr/>
        </p:nvCxnSpPr>
        <p:spPr>
          <a:xfrm>
            <a:off x="7617669" y="2258310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582EF3C-5E3B-4691-B15E-02BB045DDC54}"/>
              </a:ext>
            </a:extLst>
          </p:cNvPr>
          <p:cNvSpPr/>
          <p:nvPr/>
        </p:nvSpPr>
        <p:spPr>
          <a:xfrm>
            <a:off x="4697515" y="1702361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Melihat History Target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4BE2E80-2321-45C4-916C-73193D8BDC8E}"/>
              </a:ext>
            </a:extLst>
          </p:cNvPr>
          <p:cNvSpPr/>
          <p:nvPr/>
        </p:nvSpPr>
        <p:spPr>
          <a:xfrm>
            <a:off x="6672366" y="1695200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Menambah Target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069FFF9-F717-41D9-96C7-7B485523E9AD}"/>
              </a:ext>
            </a:extLst>
          </p:cNvPr>
          <p:cNvSpPr/>
          <p:nvPr/>
        </p:nvSpPr>
        <p:spPr>
          <a:xfrm>
            <a:off x="710397" y="1702363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zh-CN" dirty="0"/>
              <a:t>Memilih target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CAF04-AA02-4B35-B55D-0BCC8A292D53}"/>
              </a:ext>
            </a:extLst>
          </p:cNvPr>
          <p:cNvCxnSpPr>
            <a:cxnSpLocks/>
          </p:cNvCxnSpPr>
          <p:nvPr/>
        </p:nvCxnSpPr>
        <p:spPr>
          <a:xfrm>
            <a:off x="1632982" y="1502854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9BEE3E-68AD-4A11-A033-DE28DA9BB081}"/>
              </a:ext>
            </a:extLst>
          </p:cNvPr>
          <p:cNvCxnSpPr>
            <a:cxnSpLocks/>
          </p:cNvCxnSpPr>
          <p:nvPr/>
        </p:nvCxnSpPr>
        <p:spPr>
          <a:xfrm>
            <a:off x="3625220" y="1497393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37AE7A-2E6E-4B19-A3C6-C162322B647C}"/>
              </a:ext>
            </a:extLst>
          </p:cNvPr>
          <p:cNvCxnSpPr>
            <a:cxnSpLocks/>
          </p:cNvCxnSpPr>
          <p:nvPr/>
        </p:nvCxnSpPr>
        <p:spPr>
          <a:xfrm>
            <a:off x="5593166" y="1504021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F09352-BF18-4E57-ACA6-AA9701DEBBD2}"/>
              </a:ext>
            </a:extLst>
          </p:cNvPr>
          <p:cNvCxnSpPr>
            <a:cxnSpLocks/>
          </p:cNvCxnSpPr>
          <p:nvPr/>
        </p:nvCxnSpPr>
        <p:spPr>
          <a:xfrm>
            <a:off x="7587618" y="1497397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5008232-F879-4DA0-99C6-B4FCA6354CD4}"/>
              </a:ext>
            </a:extLst>
          </p:cNvPr>
          <p:cNvSpPr/>
          <p:nvPr/>
        </p:nvSpPr>
        <p:spPr>
          <a:xfrm>
            <a:off x="718511" y="2488928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zh-CN" dirty="0"/>
              <a:t>Input Deskripsi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4B9896F-3C04-4074-A544-79A27491B9BD}"/>
              </a:ext>
            </a:extLst>
          </p:cNvPr>
          <p:cNvCxnSpPr>
            <a:cxnSpLocks/>
          </p:cNvCxnSpPr>
          <p:nvPr/>
        </p:nvCxnSpPr>
        <p:spPr>
          <a:xfrm rot="10800000">
            <a:off x="3699010" y="1026415"/>
            <a:ext cx="426932" cy="4133132"/>
          </a:xfrm>
          <a:prstGeom prst="bentConnector3">
            <a:avLst>
              <a:gd name="adj1" fmla="val 8011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F1DF8208-060C-4D32-A18B-0CA7C2BE33BB}"/>
              </a:ext>
            </a:extLst>
          </p:cNvPr>
          <p:cNvSpPr txBox="1">
            <a:spLocks/>
          </p:cNvSpPr>
          <p:nvPr/>
        </p:nvSpPr>
        <p:spPr>
          <a:xfrm>
            <a:off x="1148204" y="4890937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28F046EF-817E-40B6-8BEB-65CFE752D0AF}"/>
              </a:ext>
            </a:extLst>
          </p:cNvPr>
          <p:cNvSpPr txBox="1">
            <a:spLocks/>
          </p:cNvSpPr>
          <p:nvPr/>
        </p:nvSpPr>
        <p:spPr>
          <a:xfrm>
            <a:off x="5015822" y="5182318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4BE05ACE-97E6-46D8-BEF8-51A1A775F06B}"/>
              </a:ext>
            </a:extLst>
          </p:cNvPr>
          <p:cNvSpPr/>
          <p:nvPr/>
        </p:nvSpPr>
        <p:spPr>
          <a:xfrm>
            <a:off x="4139194" y="4762093"/>
            <a:ext cx="837127" cy="7727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1F52D6-B165-4D38-BEAF-E940FB0775B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976321" y="5148460"/>
            <a:ext cx="787340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EB5A87-3F07-49D6-A35E-3F34A4463CD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806190" y="2951293"/>
            <a:ext cx="751568" cy="1810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186978-9B73-43F6-8A09-6C0C39A7F196}"/>
              </a:ext>
            </a:extLst>
          </p:cNvPr>
          <p:cNvCxnSpPr>
            <a:cxnSpLocks/>
          </p:cNvCxnSpPr>
          <p:nvPr/>
        </p:nvCxnSpPr>
        <p:spPr>
          <a:xfrm>
            <a:off x="1856542" y="3776511"/>
            <a:ext cx="2474127" cy="10721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74E7AE-6FB7-456F-B823-9CBF70069851}"/>
              </a:ext>
            </a:extLst>
          </p:cNvPr>
          <p:cNvCxnSpPr>
            <a:cxnSpLocks/>
          </p:cNvCxnSpPr>
          <p:nvPr/>
        </p:nvCxnSpPr>
        <p:spPr>
          <a:xfrm flipH="1">
            <a:off x="4767114" y="2975813"/>
            <a:ext cx="2850555" cy="1903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08155C-4E96-4E46-8F20-C627EBFC85F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4697517" y="2903172"/>
            <a:ext cx="1020218" cy="1945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B46D4AD-74AF-44E1-A885-54D5C4C69C60}"/>
              </a:ext>
            </a:extLst>
          </p:cNvPr>
          <p:cNvSpPr/>
          <p:nvPr/>
        </p:nvSpPr>
        <p:spPr>
          <a:xfrm>
            <a:off x="4690962" y="2447007"/>
            <a:ext cx="2053545" cy="45616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Edit History</a:t>
            </a:r>
          </a:p>
        </p:txBody>
      </p:sp>
    </p:spTree>
    <p:extLst>
      <p:ext uri="{BB962C8B-B14F-4D97-AF65-F5344CB8AC3E}">
        <p14:creationId xmlns:p14="http://schemas.microsoft.com/office/powerpoint/2010/main" val="3935052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E2181-5CAC-4821-A69C-86B9BB628C73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3448916" y="2636393"/>
            <a:ext cx="674" cy="21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20EA09-0349-4AAD-B70F-D286F4380C66}"/>
              </a:ext>
            </a:extLst>
          </p:cNvPr>
          <p:cNvSpPr/>
          <p:nvPr/>
        </p:nvSpPr>
        <p:spPr>
          <a:xfrm>
            <a:off x="2196273" y="2853389"/>
            <a:ext cx="2506633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Memasukkan nama data orang miskin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382D1-3B59-4A5F-8622-5D44CC6615BC}"/>
              </a:ext>
            </a:extLst>
          </p:cNvPr>
          <p:cNvCxnSpPr>
            <a:cxnSpLocks/>
          </p:cNvCxnSpPr>
          <p:nvPr/>
        </p:nvCxnSpPr>
        <p:spPr>
          <a:xfrm>
            <a:off x="3460121" y="3420060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ACFCD1-14FE-40B6-AC98-7AB2D40CCFCB}"/>
              </a:ext>
            </a:extLst>
          </p:cNvPr>
          <p:cNvSpPr/>
          <p:nvPr/>
        </p:nvSpPr>
        <p:spPr>
          <a:xfrm>
            <a:off x="1970988" y="3617804"/>
            <a:ext cx="2875627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Mengecek User penolong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CB5916-3B8A-4ABF-A69D-FE5D72A930AD}"/>
              </a:ext>
            </a:extLst>
          </p:cNvPr>
          <p:cNvSpPr/>
          <p:nvPr/>
        </p:nvSpPr>
        <p:spPr>
          <a:xfrm>
            <a:off x="2534753" y="2069722"/>
            <a:ext cx="1828326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Login User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E5913-5688-4190-9528-E6E706D70569}"/>
              </a:ext>
            </a:extLst>
          </p:cNvPr>
          <p:cNvSpPr/>
          <p:nvPr/>
        </p:nvSpPr>
        <p:spPr>
          <a:xfrm rot="16200000">
            <a:off x="7450970" y="5304640"/>
            <a:ext cx="484375" cy="476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DA7139-B694-4C65-BB08-40E55C54A105}"/>
              </a:ext>
            </a:extLst>
          </p:cNvPr>
          <p:cNvSpPr/>
          <p:nvPr/>
        </p:nvSpPr>
        <p:spPr>
          <a:xfrm>
            <a:off x="7512854" y="5357462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CFD876-2B76-4F03-81D8-7433FEE21988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7683777" y="4956343"/>
            <a:ext cx="9381" cy="344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BBE19ED5-5839-4F30-99B2-2E1601A7EB7B}"/>
              </a:ext>
            </a:extLst>
          </p:cNvPr>
          <p:cNvSpPr txBox="1">
            <a:spLocks/>
          </p:cNvSpPr>
          <p:nvPr/>
        </p:nvSpPr>
        <p:spPr>
          <a:xfrm>
            <a:off x="5905079" y="4412135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True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52D5DD4-B1CE-4F13-8897-C49D18F286B8}"/>
              </a:ext>
            </a:extLst>
          </p:cNvPr>
          <p:cNvSpPr txBox="1">
            <a:spLocks/>
          </p:cNvSpPr>
          <p:nvPr/>
        </p:nvSpPr>
        <p:spPr>
          <a:xfrm>
            <a:off x="4742515" y="2814752"/>
            <a:ext cx="708338" cy="257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1600" b="1" dirty="0"/>
              <a:t>False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F2859E-BCB8-4365-95BE-8F988A58BC10}"/>
              </a:ext>
            </a:extLst>
          </p:cNvPr>
          <p:cNvSpPr/>
          <p:nvPr/>
        </p:nvSpPr>
        <p:spPr>
          <a:xfrm>
            <a:off x="3294759" y="1436608"/>
            <a:ext cx="360609" cy="373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AC4E15A-2426-4A64-B0E3-2659DEC73A93}"/>
              </a:ext>
            </a:extLst>
          </p:cNvPr>
          <p:cNvSpPr txBox="1">
            <a:spLocks/>
          </p:cNvSpPr>
          <p:nvPr/>
        </p:nvSpPr>
        <p:spPr>
          <a:xfrm>
            <a:off x="7886163" y="1042298"/>
            <a:ext cx="3576034" cy="624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Activity Proses Input data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D4FBA4-064F-456E-8E46-D1E06DB50826}"/>
              </a:ext>
            </a:extLst>
          </p:cNvPr>
          <p:cNvCxnSpPr>
            <a:cxnSpLocks/>
          </p:cNvCxnSpPr>
          <p:nvPr/>
        </p:nvCxnSpPr>
        <p:spPr>
          <a:xfrm flipH="1">
            <a:off x="3457973" y="1820576"/>
            <a:ext cx="1" cy="231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2B5B76E8-2D44-426F-B3A2-BA96B238A57C}"/>
              </a:ext>
            </a:extLst>
          </p:cNvPr>
          <p:cNvSpPr/>
          <p:nvPr/>
        </p:nvSpPr>
        <p:spPr>
          <a:xfrm>
            <a:off x="5071898" y="4283347"/>
            <a:ext cx="837127" cy="7727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4" name="Straight Arrow Connector 43">
            <a:extLst/>
          </p:cNvPr>
          <p:cNvCxnSpPr>
            <a:cxnSpLocks/>
            <a:stCxn id="57" idx="3"/>
            <a:endCxn id="46" idx="1"/>
          </p:cNvCxnSpPr>
          <p:nvPr/>
        </p:nvCxnSpPr>
        <p:spPr>
          <a:xfrm flipV="1">
            <a:off x="4213719" y="4669714"/>
            <a:ext cx="858179" cy="32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/>
          </p:cNvPr>
          <p:cNvSpPr/>
          <p:nvPr/>
        </p:nvSpPr>
        <p:spPr>
          <a:xfrm>
            <a:off x="2736404" y="4389672"/>
            <a:ext cx="1477315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Ada</a:t>
            </a:r>
          </a:p>
        </p:txBody>
      </p:sp>
      <p:sp>
        <p:nvSpPr>
          <p:cNvPr id="59" name="Rectangle: Rounded Corners 58">
            <a:extLst/>
          </p:cNvPr>
          <p:cNvSpPr/>
          <p:nvPr/>
        </p:nvSpPr>
        <p:spPr>
          <a:xfrm>
            <a:off x="6609471" y="4378724"/>
            <a:ext cx="2178833" cy="56667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Berhasil Input data</a:t>
            </a:r>
          </a:p>
        </p:txBody>
      </p:sp>
      <p:cxnSp>
        <p:nvCxnSpPr>
          <p:cNvPr id="64" name="Straight Arrow Connector 63">
            <a:extLst/>
          </p:cNvPr>
          <p:cNvCxnSpPr>
            <a:cxnSpLocks/>
            <a:stCxn id="46" idx="3"/>
            <a:endCxn id="59" idx="1"/>
          </p:cNvCxnSpPr>
          <p:nvPr/>
        </p:nvCxnSpPr>
        <p:spPr>
          <a:xfrm flipV="1">
            <a:off x="5909025" y="4662060"/>
            <a:ext cx="700446" cy="7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/>
          </p:cNvPr>
          <p:cNvCxnSpPr>
            <a:cxnSpLocks/>
          </p:cNvCxnSpPr>
          <p:nvPr/>
        </p:nvCxnSpPr>
        <p:spPr>
          <a:xfrm>
            <a:off x="3475061" y="4184475"/>
            <a:ext cx="0" cy="1977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stCxn id="46" idx="0"/>
            <a:endCxn id="6" idx="3"/>
          </p:cNvCxnSpPr>
          <p:nvPr/>
        </p:nvCxnSpPr>
        <p:spPr>
          <a:xfrm rot="16200000" flipV="1">
            <a:off x="4523373" y="3316258"/>
            <a:ext cx="1146622" cy="787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028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189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Use Case holdingon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力量 正經 ole gesrek</dc:creator>
  <cp:lastModifiedBy>力量 正經 ole gesrek</cp:lastModifiedBy>
  <cp:revision>10</cp:revision>
  <dcterms:created xsi:type="dcterms:W3CDTF">2018-04-17T11:55:11Z</dcterms:created>
  <dcterms:modified xsi:type="dcterms:W3CDTF">2018-04-19T01:59:02Z</dcterms:modified>
</cp:coreProperties>
</file>