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54"/>
  </p:notesMasterIdLst>
  <p:sldIdLst>
    <p:sldId id="298"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59" r:id="rId23"/>
    <p:sldId id="360" r:id="rId24"/>
    <p:sldId id="361" r:id="rId25"/>
    <p:sldId id="319" r:id="rId26"/>
    <p:sldId id="320" r:id="rId27"/>
    <p:sldId id="362" r:id="rId28"/>
    <p:sldId id="363" r:id="rId29"/>
    <p:sldId id="321" r:id="rId30"/>
    <p:sldId id="322" r:id="rId31"/>
    <p:sldId id="364" r:id="rId32"/>
    <p:sldId id="323" r:id="rId33"/>
    <p:sldId id="324" r:id="rId34"/>
    <p:sldId id="351" r:id="rId35"/>
    <p:sldId id="325" r:id="rId36"/>
    <p:sldId id="326" r:id="rId37"/>
    <p:sldId id="327" r:id="rId38"/>
    <p:sldId id="328" r:id="rId39"/>
    <p:sldId id="329" r:id="rId40"/>
    <p:sldId id="330" r:id="rId41"/>
    <p:sldId id="353" r:id="rId42"/>
    <p:sldId id="331" r:id="rId43"/>
    <p:sldId id="332" r:id="rId44"/>
    <p:sldId id="333" r:id="rId45"/>
    <p:sldId id="334" r:id="rId46"/>
    <p:sldId id="335" r:id="rId47"/>
    <p:sldId id="336" r:id="rId48"/>
    <p:sldId id="357" r:id="rId49"/>
    <p:sldId id="358" r:id="rId50"/>
    <p:sldId id="355" r:id="rId51"/>
    <p:sldId id="352" r:id="rId52"/>
    <p:sldId id="354" r:id="rId53"/>
  </p:sldIdLst>
  <p:sldSz cx="12169775"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1">
          <p15:clr>
            <a:srgbClr val="A4A3A4"/>
          </p15:clr>
        </p15:guide>
        <p15:guide id="2" orient="horz" pos="1022">
          <p15:clr>
            <a:srgbClr val="A4A3A4"/>
          </p15:clr>
        </p15:guide>
        <p15:guide id="3" orient="horz" pos="664">
          <p15:clr>
            <a:srgbClr val="A4A3A4"/>
          </p15:clr>
        </p15:guide>
        <p15:guide id="4" pos="340">
          <p15:clr>
            <a:srgbClr val="A4A3A4"/>
          </p15:clr>
        </p15:guide>
        <p15:guide id="5" pos="7325">
          <p15:clr>
            <a:srgbClr val="A4A3A4"/>
          </p15:clr>
        </p15:guide>
        <p15:guide id="6" pos="820">
          <p15:clr>
            <a:srgbClr val="A4A3A4"/>
          </p15:clr>
        </p15:guide>
        <p15:guide id="7" pos="932">
          <p15:clr>
            <a:srgbClr val="A4A3A4"/>
          </p15:clr>
        </p15:guide>
        <p15:guide id="8" pos="1412">
          <p15:clr>
            <a:srgbClr val="A4A3A4"/>
          </p15:clr>
        </p15:guide>
        <p15:guide id="9" pos="1524">
          <p15:clr>
            <a:srgbClr val="A4A3A4"/>
          </p15:clr>
        </p15:guide>
        <p15:guide id="10" pos="2002">
          <p15:clr>
            <a:srgbClr val="A4A3A4"/>
          </p15:clr>
        </p15:guide>
        <p15:guide id="11" pos="2116">
          <p15:clr>
            <a:srgbClr val="A4A3A4"/>
          </p15:clr>
        </p15:guide>
        <p15:guide id="12" pos="2592">
          <p15:clr>
            <a:srgbClr val="A4A3A4"/>
          </p15:clr>
        </p15:guide>
        <p15:guide id="13" pos="2706">
          <p15:clr>
            <a:srgbClr val="A4A3A4"/>
          </p15:clr>
        </p15:guide>
        <p15:guide id="14" pos="3184">
          <p15:clr>
            <a:srgbClr val="A4A3A4"/>
          </p15:clr>
        </p15:guide>
        <p15:guide id="15" pos="3298">
          <p15:clr>
            <a:srgbClr val="A4A3A4"/>
          </p15:clr>
        </p15:guide>
        <p15:guide id="16" pos="3776">
          <p15:clr>
            <a:srgbClr val="A4A3A4"/>
          </p15:clr>
        </p15:guide>
        <p15:guide id="17" pos="3890">
          <p15:clr>
            <a:srgbClr val="A4A3A4"/>
          </p15:clr>
        </p15:guide>
        <p15:guide id="18" pos="4368">
          <p15:clr>
            <a:srgbClr val="A4A3A4"/>
          </p15:clr>
        </p15:guide>
        <p15:guide id="19" pos="4482">
          <p15:clr>
            <a:srgbClr val="A4A3A4"/>
          </p15:clr>
        </p15:guide>
        <p15:guide id="20" pos="4960">
          <p15:clr>
            <a:srgbClr val="A4A3A4"/>
          </p15:clr>
        </p15:guide>
        <p15:guide id="21" pos="5074">
          <p15:clr>
            <a:srgbClr val="A4A3A4"/>
          </p15:clr>
        </p15:guide>
        <p15:guide id="22" pos="5552">
          <p15:clr>
            <a:srgbClr val="A4A3A4"/>
          </p15:clr>
        </p15:guide>
        <p15:guide id="23" pos="5666">
          <p15:clr>
            <a:srgbClr val="A4A3A4"/>
          </p15:clr>
        </p15:guide>
        <p15:guide id="24" pos="6142">
          <p15:clr>
            <a:srgbClr val="A4A3A4"/>
          </p15:clr>
        </p15:guide>
        <p15:guide id="25" pos="6254">
          <p15:clr>
            <a:srgbClr val="A4A3A4"/>
          </p15:clr>
        </p15:guide>
        <p15:guide id="26" pos="6734">
          <p15:clr>
            <a:srgbClr val="A4A3A4"/>
          </p15:clr>
        </p15:guide>
        <p15:guide id="27" pos="68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00" autoAdjust="0"/>
  </p:normalViewPr>
  <p:slideViewPr>
    <p:cSldViewPr snapToGrid="0" snapToObjects="1" showGuides="1">
      <p:cViewPr varScale="1">
        <p:scale>
          <a:sx n="112" d="100"/>
          <a:sy n="112" d="100"/>
        </p:scale>
        <p:origin x="1608" y="630"/>
      </p:cViewPr>
      <p:guideLst>
        <p:guide orient="horz" pos="3901"/>
        <p:guide orient="horz" pos="1022"/>
        <p:guide orient="horz" pos="664"/>
        <p:guide pos="340"/>
        <p:guide pos="7325"/>
        <p:guide pos="820"/>
        <p:guide pos="932"/>
        <p:guide pos="1412"/>
        <p:guide pos="1524"/>
        <p:guide pos="2002"/>
        <p:guide pos="2116"/>
        <p:guide pos="2592"/>
        <p:guide pos="2706"/>
        <p:guide pos="3184"/>
        <p:guide pos="3298"/>
        <p:guide pos="3776"/>
        <p:guide pos="3890"/>
        <p:guide pos="4368"/>
        <p:guide pos="4482"/>
        <p:guide pos="4960"/>
        <p:guide pos="5074"/>
        <p:guide pos="5552"/>
        <p:guide pos="5666"/>
        <p:guide pos="6142"/>
        <p:guide pos="6254"/>
        <p:guide pos="6734"/>
        <p:guide pos="6846"/>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F07D9B-B795-4FD2-B57A-16A22194EECE}" type="datetimeFigureOut">
              <a:rPr lang="de-DE" smtClean="0"/>
              <a:pPr/>
              <a:t>08.07.2021</a:t>
            </a:fld>
            <a:endParaRPr lang="de-DE"/>
          </a:p>
        </p:txBody>
      </p:sp>
      <p:sp>
        <p:nvSpPr>
          <p:cNvPr id="4" name="Folienbildplatzhalter 3"/>
          <p:cNvSpPr>
            <a:spLocks noGrp="1" noRot="1" noChangeAspect="1"/>
          </p:cNvSpPr>
          <p:nvPr>
            <p:ph type="sldImg" idx="2"/>
          </p:nvPr>
        </p:nvSpPr>
        <p:spPr>
          <a:xfrm>
            <a:off x="387350" y="685800"/>
            <a:ext cx="60833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C7309E-6B14-43E2-9D02-8D68126D84D9}" type="slidenum">
              <a:rPr lang="de-DE" smtClean="0"/>
              <a:pPr/>
              <a:t>‹#›</a:t>
            </a:fld>
            <a:endParaRPr lang="de-DE"/>
          </a:p>
        </p:txBody>
      </p:sp>
    </p:spTree>
    <p:extLst>
      <p:ext uri="{BB962C8B-B14F-4D97-AF65-F5344CB8AC3E}">
        <p14:creationId xmlns:p14="http://schemas.microsoft.com/office/powerpoint/2010/main" val="226943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Title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40000" y="2948400"/>
            <a:ext cx="8273800" cy="540000"/>
          </a:xfrm>
        </p:spPr>
        <p:txBody>
          <a:bodyPr lIns="0" tIns="0" rIns="0" bIns="0" anchor="b" anchorCtr="0">
            <a:noAutofit/>
          </a:bodyPr>
          <a:lstStyle>
            <a:lvl1pPr algn="l">
              <a:defRPr sz="3000" b="1">
                <a:solidFill>
                  <a:schemeClr val="accent2"/>
                </a:solidFill>
              </a:defRPr>
            </a:lvl1pPr>
          </a:lstStyle>
          <a:p>
            <a:r>
              <a:rPr lang="en-US" dirty="0"/>
              <a:t>        Intro title Calibri Bold 30 </a:t>
            </a:r>
            <a:r>
              <a:rPr lang="en-US" dirty="0" err="1"/>
              <a:t>pt</a:t>
            </a:r>
            <a:endParaRPr lang="en-US" noProof="0" dirty="0"/>
          </a:p>
        </p:txBody>
      </p:sp>
      <p:sp>
        <p:nvSpPr>
          <p:cNvPr id="3" name="Untertitel 2"/>
          <p:cNvSpPr>
            <a:spLocks noGrp="1"/>
          </p:cNvSpPr>
          <p:nvPr>
            <p:ph type="subTitle" idx="1" hasCustomPrompt="1"/>
          </p:nvPr>
        </p:nvSpPr>
        <p:spPr>
          <a:xfrm>
            <a:off x="540000" y="3546000"/>
            <a:ext cx="8273800" cy="1368000"/>
          </a:xfrm>
        </p:spPr>
        <p:txBody>
          <a:bodyPr lIns="0" tIns="0" rIns="0" bIns="0">
            <a:noAutofit/>
          </a:bodyPr>
          <a:lstStyle>
            <a:lvl1pPr marL="0" marR="0" indent="0" algn="l" defTabSz="914400" rtl="0" eaLnBrk="1" fontAlgn="auto" latinLnBrk="0" hangingPunct="1">
              <a:lnSpc>
                <a:spcPts val="5500"/>
              </a:lnSpc>
              <a:spcBef>
                <a:spcPts val="0"/>
              </a:spcBef>
              <a:spcAft>
                <a:spcPts val="0"/>
              </a:spcAft>
              <a:buClrTx/>
              <a:buSzTx/>
              <a:buFont typeface="Arial" panose="020B0604020202020204" pitchFamily="34" charset="0"/>
              <a:buNone/>
              <a:tabLst/>
              <a:defRPr sz="6000" b="1">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Sit </a:t>
            </a:r>
            <a:r>
              <a:rPr lang="en-US" dirty="0" err="1"/>
              <a:t>amet</a:t>
            </a:r>
            <a:r>
              <a:rPr lang="en-US" dirty="0"/>
              <a:t> </a:t>
            </a:r>
            <a:r>
              <a:rPr lang="en-US" dirty="0" err="1"/>
              <a:t>consetet</a:t>
            </a:r>
            <a:br>
              <a:rPr lang="en-US" dirty="0"/>
            </a:br>
            <a:r>
              <a:rPr lang="en-US" dirty="0"/>
              <a:t>        Calibri Bold 60 </a:t>
            </a:r>
            <a:r>
              <a:rPr lang="en-US" dirty="0" err="1"/>
              <a:t>pt</a:t>
            </a:r>
            <a:endParaRPr lang="en-US" dirty="0"/>
          </a:p>
        </p:txBody>
      </p:sp>
      <p:sp>
        <p:nvSpPr>
          <p:cNvPr id="12" name="Freeform 5"/>
          <p:cNvSpPr>
            <a:spLocks/>
          </p:cNvSpPr>
          <p:nvPr/>
        </p:nvSpPr>
        <p:spPr bwMode="auto">
          <a:xfrm>
            <a:off x="0" y="0"/>
            <a:ext cx="12168000" cy="2028824"/>
          </a:xfrm>
          <a:custGeom>
            <a:avLst/>
            <a:gdLst>
              <a:gd name="T0" fmla="*/ 0 w 12774"/>
              <a:gd name="T1" fmla="*/ 2120 h 2120"/>
              <a:gd name="T2" fmla="*/ 0 w 12774"/>
              <a:gd name="T3" fmla="*/ 2120 h 2120"/>
              <a:gd name="T4" fmla="*/ 12774 w 12774"/>
              <a:gd name="T5" fmla="*/ 1577 h 2120"/>
              <a:gd name="T6" fmla="*/ 12774 w 12774"/>
              <a:gd name="T7" fmla="*/ 0 h 2120"/>
              <a:gd name="T8" fmla="*/ 0 w 12774"/>
              <a:gd name="T9" fmla="*/ 0 h 2120"/>
              <a:gd name="T10" fmla="*/ 0 w 12774"/>
              <a:gd name="T11" fmla="*/ 2120 h 2120"/>
            </a:gdLst>
            <a:ahLst/>
            <a:cxnLst>
              <a:cxn ang="0">
                <a:pos x="T0" y="T1"/>
              </a:cxn>
              <a:cxn ang="0">
                <a:pos x="T2" y="T3"/>
              </a:cxn>
              <a:cxn ang="0">
                <a:pos x="T4" y="T5"/>
              </a:cxn>
              <a:cxn ang="0">
                <a:pos x="T6" y="T7"/>
              </a:cxn>
              <a:cxn ang="0">
                <a:pos x="T8" y="T9"/>
              </a:cxn>
              <a:cxn ang="0">
                <a:pos x="T10" y="T11"/>
              </a:cxn>
            </a:cxnLst>
            <a:rect l="0" t="0" r="r" b="b"/>
            <a:pathLst>
              <a:path w="12774" h="2120">
                <a:moveTo>
                  <a:pt x="0" y="2120"/>
                </a:moveTo>
                <a:lnTo>
                  <a:pt x="0" y="2120"/>
                </a:lnTo>
                <a:cubicBezTo>
                  <a:pt x="4172" y="1762"/>
                  <a:pt x="8437" y="1577"/>
                  <a:pt x="12774" y="1577"/>
                </a:cubicBezTo>
                <a:lnTo>
                  <a:pt x="12774" y="0"/>
                </a:lnTo>
                <a:lnTo>
                  <a:pt x="0" y="0"/>
                </a:lnTo>
                <a:lnTo>
                  <a:pt x="0" y="212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pic>
        <p:nvPicPr>
          <p:cNvPr id="1030" name="Picture 6" descr="\\vmware-host\Shared Folders\von PS\Siemens Healthineers\sh_logo_RGB.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842" y="554038"/>
            <a:ext cx="2944080" cy="701280"/>
          </a:xfrm>
          <a:prstGeom prst="rect">
            <a:avLst/>
          </a:prstGeom>
          <a:noFill/>
          <a:extLst>
            <a:ext uri="{909E8E84-426E-40DD-AFC4-6F175D3DCCD1}">
              <a14:hiddenFill xmlns:a14="http://schemas.microsoft.com/office/drawing/2010/main">
                <a:solidFill>
                  <a:srgbClr val="FFFFFF"/>
                </a:solidFill>
              </a14:hiddenFill>
            </a:ext>
          </a:extLst>
        </p:spPr>
      </p:pic>
      <p:sp>
        <p:nvSpPr>
          <p:cNvPr id="22" name="Textplatzhalter 21"/>
          <p:cNvSpPr>
            <a:spLocks noGrp="1"/>
          </p:cNvSpPr>
          <p:nvPr>
            <p:ph type="body" sz="quarter" idx="10" hasCustomPrompt="1"/>
          </p:nvPr>
        </p:nvSpPr>
        <p:spPr>
          <a:xfrm>
            <a:off x="540000" y="5705669"/>
            <a:ext cx="3574800" cy="541015"/>
          </a:xfrm>
        </p:spPr>
        <p:txBody>
          <a:bodyPr lIns="0" tIns="0" rIns="0" bIns="0" anchor="b" anchorCtr="0">
            <a:normAutofit/>
          </a:bodyPr>
          <a:lstStyle>
            <a:lvl1pPr marL="0" indent="0">
              <a:lnSpc>
                <a:spcPts val="1920"/>
              </a:lnSpc>
              <a:spcBef>
                <a:spcPts val="0"/>
              </a:spcBef>
              <a:buNone/>
              <a:defRPr sz="1600" b="0"/>
            </a:lvl1pPr>
          </a:lstStyle>
          <a:p>
            <a:r>
              <a:rPr lang="en-US" dirty="0"/>
              <a:t>Presenter Calibri 16 </a:t>
            </a:r>
            <a:r>
              <a:rPr lang="en-US" dirty="0" err="1"/>
              <a:t>pt</a:t>
            </a:r>
            <a:br>
              <a:rPr lang="en-US" dirty="0"/>
            </a:br>
            <a:r>
              <a:rPr lang="en-US" dirty="0"/>
              <a:t>English, Month 20XX</a:t>
            </a:r>
          </a:p>
        </p:txBody>
      </p:sp>
      <p:sp>
        <p:nvSpPr>
          <p:cNvPr id="9" name="Abgerundetes Rechteck 8"/>
          <p:cNvSpPr/>
          <p:nvPr userDrawn="1"/>
        </p:nvSpPr>
        <p:spPr>
          <a:xfrm>
            <a:off x="12528000" y="2844800"/>
            <a:ext cx="1800000" cy="1462114"/>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The image</a:t>
            </a:r>
            <a:r>
              <a:rPr lang="en-US" sz="1100" dirty="0">
                <a:solidFill>
                  <a:schemeClr val="tx1"/>
                </a:solidFill>
                <a:latin typeface="+mn-lt"/>
              </a:rPr>
              <a:t> </a:t>
            </a:r>
            <a:r>
              <a:rPr lang="en-US" sz="1100" dirty="0">
                <a:solidFill>
                  <a:schemeClr val="bg1"/>
                </a:solidFill>
                <a:latin typeface="+mn-lt"/>
              </a:rPr>
              <a:t>must be exchanged on the </a:t>
            </a:r>
            <a:r>
              <a:rPr lang="en-US" sz="1100" dirty="0">
                <a:solidFill>
                  <a:schemeClr val="tx1"/>
                </a:solidFill>
                <a:latin typeface="+mn-lt"/>
              </a:rPr>
              <a:t>layer background</a:t>
            </a:r>
          </a:p>
          <a:p>
            <a:endParaRPr lang="en-US" sz="1100" dirty="0">
              <a:solidFill>
                <a:schemeClr val="bg1"/>
              </a:solidFill>
              <a:latin typeface="+mn-lt"/>
            </a:endParaRPr>
          </a:p>
          <a:p>
            <a:r>
              <a:rPr lang="en-US" sz="1100" dirty="0">
                <a:solidFill>
                  <a:schemeClr val="bg1"/>
                </a:solidFill>
                <a:latin typeface="+mn-lt"/>
              </a:rPr>
              <a:t>Go to Design &gt; Background Styles &gt; Format Background</a:t>
            </a:r>
          </a:p>
          <a:p>
            <a:endParaRPr lang="en-US" sz="1100" dirty="0">
              <a:solidFill>
                <a:schemeClr val="bg1"/>
              </a:solidFill>
              <a:latin typeface="+mn-lt"/>
            </a:endParaRPr>
          </a:p>
          <a:p>
            <a:r>
              <a:rPr lang="en-US" sz="1100" dirty="0">
                <a:solidFill>
                  <a:schemeClr val="bg1"/>
                </a:solidFill>
                <a:latin typeface="+mn-lt"/>
              </a:rPr>
              <a:t>Select Fill &gt; Image Fill.</a:t>
            </a:r>
          </a:p>
        </p:txBody>
      </p:sp>
      <p:sp>
        <p:nvSpPr>
          <p:cNvPr id="11" name="Abgerundetes Rechteck 10"/>
          <p:cNvSpPr/>
          <p:nvPr userDrawn="1"/>
        </p:nvSpPr>
        <p:spPr>
          <a:xfrm>
            <a:off x="12528000" y="4394197"/>
            <a:ext cx="1800000" cy="1350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Placeholder Eye-catcher </a:t>
            </a:r>
          </a:p>
          <a:p>
            <a:r>
              <a:rPr lang="en-US" sz="1100" b="0" dirty="0">
                <a:solidFill>
                  <a:schemeClr val="bg1"/>
                </a:solidFill>
                <a:latin typeface="+mn-lt"/>
              </a:rPr>
              <a:t>for notes and third party logos Placement can be varied in heights.</a:t>
            </a:r>
          </a:p>
          <a:p>
            <a:r>
              <a:rPr lang="en-US" sz="1100" b="0" dirty="0">
                <a:solidFill>
                  <a:schemeClr val="bg1"/>
                </a:solidFill>
                <a:latin typeface="+mn-lt"/>
              </a:rPr>
              <a:t>If it is not needed, please delete this element.</a:t>
            </a:r>
          </a:p>
        </p:txBody>
      </p:sp>
    </p:spTree>
    <p:extLst>
      <p:ext uri="{BB962C8B-B14F-4D97-AF65-F5344CB8AC3E}">
        <p14:creationId xmlns:p14="http://schemas.microsoft.com/office/powerpoint/2010/main" val="384149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Orange">
    <p:bg>
      <p:bgPr>
        <a:solidFill>
          <a:schemeClr val="bg2"/>
        </a:solidFill>
        <a:effectLst/>
      </p:bgPr>
    </p:bg>
    <p:spTree>
      <p:nvGrpSpPr>
        <p:cNvPr id="1" name=""/>
        <p:cNvGrpSpPr/>
        <p:nvPr/>
      </p:nvGrpSpPr>
      <p:grpSpPr>
        <a:xfrm>
          <a:off x="0" y="0"/>
          <a:ext cx="0" cy="0"/>
          <a:chOff x="0" y="0"/>
          <a:chExt cx="0" cy="0"/>
        </a:xfrm>
      </p:grpSpPr>
      <p:sp>
        <p:nvSpPr>
          <p:cNvPr id="14" name="Textplatzhalter 13"/>
          <p:cNvSpPr>
            <a:spLocks noGrp="1"/>
          </p:cNvSpPr>
          <p:nvPr>
            <p:ph type="body" sz="quarter" idx="10" hasCustomPrompt="1"/>
          </p:nvPr>
        </p:nvSpPr>
        <p:spPr>
          <a:xfrm>
            <a:off x="2419349" y="1528212"/>
            <a:ext cx="7331075" cy="4664626"/>
          </a:xfrm>
        </p:spPr>
        <p:txBody>
          <a:bodyPr/>
          <a:lstStyle>
            <a:lvl1pPr>
              <a:lnSpc>
                <a:spcPts val="5760"/>
              </a:lnSpc>
              <a:defRPr sz="4800" b="0" i="1">
                <a:solidFill>
                  <a:schemeClr val="bg1"/>
                </a:solidFill>
              </a:defRPr>
            </a:lvl1pPr>
            <a:lvl2pPr>
              <a:lnSpc>
                <a:spcPts val="1550"/>
              </a:lnSpc>
              <a:spcBef>
                <a:spcPts val="650"/>
              </a:spcBef>
              <a:defRPr sz="1400" baseline="0">
                <a:solidFill>
                  <a:schemeClr val="bg1"/>
                </a:solidFill>
              </a:defRPr>
            </a:lvl2pPr>
          </a:lstStyle>
          <a:p>
            <a:pPr lvl="0"/>
            <a:r>
              <a:rPr lang="en-US" noProof="0" dirty="0"/>
              <a:t>Quote Calibri Italic 48 </a:t>
            </a:r>
            <a:r>
              <a:rPr lang="en-US" noProof="0" dirty="0" err="1"/>
              <a:t>pt</a:t>
            </a:r>
            <a:endParaRPr lang="en-US" noProof="0" dirty="0"/>
          </a:p>
          <a:p>
            <a:pPr lvl="1"/>
            <a:r>
              <a:rPr lang="en-US" noProof="0" dirty="0"/>
              <a:t>Subline Calibri 14 </a:t>
            </a:r>
            <a:r>
              <a:rPr lang="en-US" noProof="0" dirty="0" err="1"/>
              <a:t>pt</a:t>
            </a:r>
            <a:endParaRPr lang="en-US" noProof="0" dirty="0"/>
          </a:p>
        </p:txBody>
      </p:sp>
      <p:sp>
        <p:nvSpPr>
          <p:cNvPr id="9" name="Textfeld 8"/>
          <p:cNvSpPr txBox="1"/>
          <p:nvPr userDrawn="1"/>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pic>
        <p:nvPicPr>
          <p:cNvPr id="6"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429200" y="277200"/>
            <a:ext cx="1472040" cy="35064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pieren 7"/>
          <p:cNvGrpSpPr/>
          <p:nvPr userDrawn="1"/>
        </p:nvGrpSpPr>
        <p:grpSpPr>
          <a:xfrm>
            <a:off x="-468000" y="-360000"/>
            <a:ext cx="12999600" cy="7578000"/>
            <a:chOff x="-468000" y="-360000"/>
            <a:chExt cx="12999600" cy="7578000"/>
          </a:xfrm>
        </p:grpSpPr>
        <p:grpSp>
          <p:nvGrpSpPr>
            <p:cNvPr id="10" name="Gruppieren 9"/>
            <p:cNvGrpSpPr/>
            <p:nvPr userDrawn="1"/>
          </p:nvGrpSpPr>
          <p:grpSpPr>
            <a:xfrm>
              <a:off x="540000" y="-360000"/>
              <a:ext cx="0" cy="7578000"/>
              <a:chOff x="540000" y="-360000"/>
              <a:chExt cx="0" cy="7578000"/>
            </a:xfrm>
          </p:grpSpPr>
          <p:cxnSp>
            <p:nvCxnSpPr>
              <p:cNvPr id="85" name="Gerade Verbindung 8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299600" y="-360000"/>
              <a:ext cx="0" cy="7578000"/>
              <a:chOff x="540000" y="-360000"/>
              <a:chExt cx="0" cy="7578000"/>
            </a:xfrm>
          </p:grpSpPr>
          <p:cxnSp>
            <p:nvCxnSpPr>
              <p:cNvPr id="83" name="Gerade Verbindung 8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1479600" y="-360000"/>
              <a:ext cx="0" cy="7578000"/>
              <a:chOff x="540000" y="-360000"/>
              <a:chExt cx="0" cy="7578000"/>
            </a:xfrm>
          </p:grpSpPr>
          <p:cxnSp>
            <p:nvCxnSpPr>
              <p:cNvPr id="81" name="Gerade Verbindung 8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 name="Gruppieren 12"/>
            <p:cNvGrpSpPr/>
            <p:nvPr userDrawn="1"/>
          </p:nvGrpSpPr>
          <p:grpSpPr>
            <a:xfrm>
              <a:off x="2239200" y="-360000"/>
              <a:ext cx="0" cy="7578000"/>
              <a:chOff x="540000" y="-360000"/>
              <a:chExt cx="0" cy="7578000"/>
            </a:xfrm>
          </p:grpSpPr>
          <p:cxnSp>
            <p:nvCxnSpPr>
              <p:cNvPr id="79" name="Gerade Verbindung 7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Gerade Verbindung 7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2419200" y="-360000"/>
              <a:ext cx="0" cy="7578000"/>
              <a:chOff x="540000" y="-360000"/>
              <a:chExt cx="0" cy="7578000"/>
            </a:xfrm>
          </p:grpSpPr>
          <p:cxnSp>
            <p:nvCxnSpPr>
              <p:cNvPr id="77" name="Gerade Verbindung 7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178175" y="-360000"/>
              <a:ext cx="0" cy="7578000"/>
              <a:chOff x="540000" y="-360000"/>
              <a:chExt cx="0" cy="7578000"/>
            </a:xfrm>
          </p:grpSpPr>
          <p:cxnSp>
            <p:nvCxnSpPr>
              <p:cNvPr id="75" name="Gerade Verbindung 7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3359150" y="-360000"/>
              <a:ext cx="0" cy="7578000"/>
              <a:chOff x="540000" y="-360000"/>
              <a:chExt cx="0" cy="7578000"/>
            </a:xfrm>
          </p:grpSpPr>
          <p:cxnSp>
            <p:nvCxnSpPr>
              <p:cNvPr id="73" name="Gerade Verbindung 7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114800" y="-360000"/>
              <a:ext cx="0" cy="7578000"/>
              <a:chOff x="540000" y="-360000"/>
              <a:chExt cx="0" cy="7578000"/>
            </a:xfrm>
          </p:grpSpPr>
          <p:cxnSp>
            <p:nvCxnSpPr>
              <p:cNvPr id="71" name="Gerade Verbindung 7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4295775" y="-360000"/>
              <a:ext cx="0" cy="7578000"/>
              <a:chOff x="540000" y="-360000"/>
              <a:chExt cx="0" cy="7578000"/>
            </a:xfrm>
          </p:grpSpPr>
          <p:cxnSp>
            <p:nvCxnSpPr>
              <p:cNvPr id="69" name="Gerade Verbindung 6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054600" y="-360000"/>
              <a:ext cx="0" cy="7578000"/>
              <a:chOff x="540000" y="-360000"/>
              <a:chExt cx="0" cy="7578000"/>
            </a:xfrm>
          </p:grpSpPr>
          <p:cxnSp>
            <p:nvCxnSpPr>
              <p:cNvPr id="67" name="Gerade Verbindung 6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235575" y="-360000"/>
              <a:ext cx="0" cy="7578000"/>
              <a:chOff x="540000" y="-360000"/>
              <a:chExt cx="0" cy="7578000"/>
            </a:xfrm>
          </p:grpSpPr>
          <p:cxnSp>
            <p:nvCxnSpPr>
              <p:cNvPr id="65" name="Gerade Verbindung 6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5994400" y="-360000"/>
              <a:ext cx="0" cy="7578000"/>
              <a:chOff x="540000" y="-360000"/>
              <a:chExt cx="0" cy="7578000"/>
            </a:xfrm>
          </p:grpSpPr>
          <p:cxnSp>
            <p:nvCxnSpPr>
              <p:cNvPr id="63" name="Gerade Verbindung 6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175375" y="-360000"/>
              <a:ext cx="0" cy="7578000"/>
              <a:chOff x="540000" y="-360000"/>
              <a:chExt cx="0" cy="7578000"/>
            </a:xfrm>
          </p:grpSpPr>
          <p:cxnSp>
            <p:nvCxnSpPr>
              <p:cNvPr id="61" name="Gerade Verbindung 6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6934200" y="-360000"/>
              <a:ext cx="0" cy="7578000"/>
              <a:chOff x="540000" y="-360000"/>
              <a:chExt cx="0" cy="7578000"/>
            </a:xfrm>
          </p:grpSpPr>
          <p:cxnSp>
            <p:nvCxnSpPr>
              <p:cNvPr id="59" name="Gerade Verbindung 5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114826" y="-360000"/>
              <a:ext cx="0" cy="7578000"/>
              <a:chOff x="540000" y="-360000"/>
              <a:chExt cx="0" cy="7578000"/>
            </a:xfrm>
          </p:grpSpPr>
          <p:cxnSp>
            <p:nvCxnSpPr>
              <p:cNvPr id="57" name="Gerade Verbindung 5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7874000" y="-360000"/>
              <a:ext cx="0" cy="7578000"/>
              <a:chOff x="540000" y="-360000"/>
              <a:chExt cx="0" cy="7578000"/>
            </a:xfrm>
          </p:grpSpPr>
          <p:cxnSp>
            <p:nvCxnSpPr>
              <p:cNvPr id="55" name="Gerade Verbindung 5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054975" y="-360000"/>
              <a:ext cx="0" cy="7578000"/>
              <a:chOff x="540000" y="-360000"/>
              <a:chExt cx="0" cy="7578000"/>
            </a:xfrm>
          </p:grpSpPr>
          <p:cxnSp>
            <p:nvCxnSpPr>
              <p:cNvPr id="53" name="Gerade Verbindung 5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813800" y="-360000"/>
              <a:ext cx="0" cy="7578000"/>
              <a:chOff x="540000" y="-360000"/>
              <a:chExt cx="0" cy="7578000"/>
            </a:xfrm>
          </p:grpSpPr>
          <p:cxnSp>
            <p:nvCxnSpPr>
              <p:cNvPr id="51" name="Gerade Verbindung 5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8994775" y="-360000"/>
              <a:ext cx="0" cy="7578000"/>
              <a:chOff x="540000" y="-360000"/>
              <a:chExt cx="0" cy="7578000"/>
            </a:xfrm>
          </p:grpSpPr>
          <p:cxnSp>
            <p:nvCxnSpPr>
              <p:cNvPr id="49" name="Gerade Verbindung 4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751003" y="-360000"/>
              <a:ext cx="0" cy="7578000"/>
              <a:chOff x="540000" y="-360000"/>
              <a:chExt cx="0" cy="7578000"/>
            </a:xfrm>
          </p:grpSpPr>
          <p:cxnSp>
            <p:nvCxnSpPr>
              <p:cNvPr id="47" name="Gerade Verbindung 4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9928225" y="-360000"/>
              <a:ext cx="0" cy="7578000"/>
              <a:chOff x="540000" y="-360000"/>
              <a:chExt cx="0" cy="7578000"/>
            </a:xfrm>
          </p:grpSpPr>
          <p:cxnSp>
            <p:nvCxnSpPr>
              <p:cNvPr id="45" name="Gerade Verbindung 4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690225" y="-360000"/>
              <a:ext cx="0" cy="7578000"/>
              <a:chOff x="540000" y="-360000"/>
              <a:chExt cx="0" cy="7578000"/>
            </a:xfrm>
          </p:grpSpPr>
          <p:cxnSp>
            <p:nvCxnSpPr>
              <p:cNvPr id="43" name="Gerade Verbindung 4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0868025" y="-360000"/>
              <a:ext cx="0" cy="7578000"/>
              <a:chOff x="540000" y="-360000"/>
              <a:chExt cx="0" cy="7578000"/>
            </a:xfrm>
          </p:grpSpPr>
          <p:cxnSp>
            <p:nvCxnSpPr>
              <p:cNvPr id="41" name="Gerade Verbindung 4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11628438" y="-360000"/>
              <a:ext cx="0" cy="7578000"/>
              <a:chOff x="540000" y="-360000"/>
              <a:chExt cx="0" cy="7578000"/>
            </a:xfrm>
          </p:grpSpPr>
          <p:cxnSp>
            <p:nvCxnSpPr>
              <p:cNvPr id="39" name="Gerade Verbindung 3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5" name="Gerade Verbindung 34"/>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2" name="Abgerundetes Rechteck 91"/>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sp>
        <p:nvSpPr>
          <p:cNvPr id="90" name="Foliennummernplatzhalter 16"/>
          <p:cNvSpPr>
            <a:spLocks noGrp="1"/>
          </p:cNvSpPr>
          <p:nvPr>
            <p:ph type="sldNum" sz="quarter" idx="14"/>
          </p:nvPr>
        </p:nvSpPr>
        <p:spPr>
          <a:xfrm>
            <a:off x="11347552" y="6340471"/>
            <a:ext cx="280886" cy="144000"/>
          </a:xfrm>
        </p:spPr>
        <p:txBody>
          <a:bodyPr/>
          <a:lstStyle>
            <a:lvl1pPr>
              <a:defRPr>
                <a:solidFill>
                  <a:schemeClr val="bg1"/>
                </a:solidFill>
              </a:defRPr>
            </a:lvl1pPr>
          </a:lstStyle>
          <a:p>
            <a:fld id="{5FA2C36E-DC06-4909-89EC-32EA0059C5E3}" type="slidenum">
              <a:rPr lang="de-DE" smtClean="0"/>
              <a:pPr/>
              <a:t>‹#›</a:t>
            </a:fld>
            <a:endParaRPr lang="de-DE" dirty="0"/>
          </a:p>
        </p:txBody>
      </p:sp>
      <p:sp>
        <p:nvSpPr>
          <p:cNvPr id="91" name="Fußzeilenplatzhalter 1"/>
          <p:cNvSpPr>
            <a:spLocks noGrp="1"/>
          </p:cNvSpPr>
          <p:nvPr>
            <p:ph type="ftr" sz="quarter" idx="18"/>
          </p:nvPr>
        </p:nvSpPr>
        <p:spPr>
          <a:xfrm>
            <a:off x="8054975" y="6340471"/>
            <a:ext cx="3259452" cy="144000"/>
          </a:xfrm>
        </p:spPr>
        <p:txBody>
          <a:bodyPr/>
          <a:lstStyle>
            <a:lvl1pPr>
              <a:defRPr>
                <a:solidFill>
                  <a:schemeClr val="bg1"/>
                </a:solidFill>
              </a:defRPr>
            </a:lvl1pPr>
          </a:lstStyle>
          <a:p>
            <a:r>
              <a:rPr lang="en-US" dirty="0"/>
              <a:t>Author | Department</a:t>
            </a:r>
          </a:p>
        </p:txBody>
      </p:sp>
      <p:grpSp>
        <p:nvGrpSpPr>
          <p:cNvPr id="94" name="Gruppieren 93"/>
          <p:cNvGrpSpPr/>
          <p:nvPr userDrawn="1"/>
        </p:nvGrpSpPr>
        <p:grpSpPr>
          <a:xfrm>
            <a:off x="-2160000" y="-777600"/>
            <a:ext cx="1800000" cy="8218549"/>
            <a:chOff x="-2160000" y="-1"/>
            <a:chExt cx="1800000" cy="8218549"/>
          </a:xfrm>
        </p:grpSpPr>
        <p:sp>
          <p:nvSpPr>
            <p:cNvPr id="95"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2" name="Gruppieren 101"/>
            <p:cNvGrpSpPr/>
            <p:nvPr userDrawn="1"/>
          </p:nvGrpSpPr>
          <p:grpSpPr>
            <a:xfrm>
              <a:off x="-2160000" y="1661516"/>
              <a:ext cx="1800000" cy="1273934"/>
              <a:chOff x="-2036360" y="1816880"/>
              <a:chExt cx="1800000" cy="1273934"/>
            </a:xfrm>
          </p:grpSpPr>
          <p:sp>
            <p:nvSpPr>
              <p:cNvPr id="105"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06" name="Gerade Verbindung 105"/>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7" name="Gerade Verbindung 106"/>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3"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04" name="Abgerundetes Rechteck 103"/>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57937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uote Orange with Image">
    <p:bg>
      <p:bgPr>
        <a:solidFill>
          <a:schemeClr val="bg2"/>
        </a:solidFill>
        <a:effectLst/>
      </p:bgPr>
    </p:bg>
    <p:spTree>
      <p:nvGrpSpPr>
        <p:cNvPr id="1" name=""/>
        <p:cNvGrpSpPr/>
        <p:nvPr/>
      </p:nvGrpSpPr>
      <p:grpSpPr>
        <a:xfrm>
          <a:off x="0" y="0"/>
          <a:ext cx="0" cy="0"/>
          <a:chOff x="0" y="0"/>
          <a:chExt cx="0" cy="0"/>
        </a:xfrm>
      </p:grpSpPr>
      <p:sp>
        <p:nvSpPr>
          <p:cNvPr id="14" name="Textplatzhalter 13"/>
          <p:cNvSpPr>
            <a:spLocks noGrp="1"/>
          </p:cNvSpPr>
          <p:nvPr>
            <p:ph type="body" sz="quarter" idx="10" hasCustomPrompt="1"/>
          </p:nvPr>
        </p:nvSpPr>
        <p:spPr>
          <a:xfrm>
            <a:off x="6175375" y="2532068"/>
            <a:ext cx="5453063" cy="3500432"/>
          </a:xfrm>
        </p:spPr>
        <p:txBody>
          <a:bodyPr/>
          <a:lstStyle>
            <a:lvl1pPr>
              <a:lnSpc>
                <a:spcPts val="5760"/>
              </a:lnSpc>
              <a:defRPr sz="4800" b="0" i="1">
                <a:solidFill>
                  <a:schemeClr val="bg1"/>
                </a:solidFill>
              </a:defRPr>
            </a:lvl1pPr>
            <a:lvl2pPr>
              <a:lnSpc>
                <a:spcPts val="1550"/>
              </a:lnSpc>
              <a:spcBef>
                <a:spcPts val="650"/>
              </a:spcBef>
              <a:defRPr sz="1400" baseline="0">
                <a:solidFill>
                  <a:schemeClr val="bg1"/>
                </a:solidFill>
              </a:defRPr>
            </a:lvl2pPr>
          </a:lstStyle>
          <a:p>
            <a:pPr lvl="0"/>
            <a:r>
              <a:rPr lang="en-US" noProof="0" dirty="0"/>
              <a:t>Quote Calibri Italic 48 </a:t>
            </a:r>
            <a:r>
              <a:rPr lang="en-US" noProof="0" dirty="0" err="1"/>
              <a:t>pt</a:t>
            </a:r>
            <a:endParaRPr lang="en-US" noProof="0" dirty="0"/>
          </a:p>
          <a:p>
            <a:pPr lvl="1"/>
            <a:r>
              <a:rPr lang="en-US" noProof="0" dirty="0"/>
              <a:t>Subline Calibri 14 </a:t>
            </a:r>
            <a:r>
              <a:rPr lang="en-US" noProof="0" dirty="0" err="1"/>
              <a:t>pt</a:t>
            </a:r>
            <a:endParaRPr lang="en-US" noProof="0" dirty="0"/>
          </a:p>
        </p:txBody>
      </p:sp>
      <p:sp>
        <p:nvSpPr>
          <p:cNvPr id="9" name="Textfeld 8"/>
          <p:cNvSpPr txBox="1"/>
          <p:nvPr userDrawn="1"/>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grpSp>
        <p:nvGrpSpPr>
          <p:cNvPr id="8" name="Gruppieren 7"/>
          <p:cNvGrpSpPr/>
          <p:nvPr userDrawn="1"/>
        </p:nvGrpSpPr>
        <p:grpSpPr>
          <a:xfrm>
            <a:off x="-468000" y="-360000"/>
            <a:ext cx="12999600" cy="7578000"/>
            <a:chOff x="-468000" y="-360000"/>
            <a:chExt cx="12999600" cy="7578000"/>
          </a:xfrm>
        </p:grpSpPr>
        <p:grpSp>
          <p:nvGrpSpPr>
            <p:cNvPr id="10" name="Gruppieren 9"/>
            <p:cNvGrpSpPr/>
            <p:nvPr userDrawn="1"/>
          </p:nvGrpSpPr>
          <p:grpSpPr>
            <a:xfrm>
              <a:off x="540000" y="-360000"/>
              <a:ext cx="0" cy="7578000"/>
              <a:chOff x="540000" y="-360000"/>
              <a:chExt cx="0" cy="7578000"/>
            </a:xfrm>
          </p:grpSpPr>
          <p:cxnSp>
            <p:nvCxnSpPr>
              <p:cNvPr id="85" name="Gerade Verbindung 8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299600" y="-360000"/>
              <a:ext cx="0" cy="7578000"/>
              <a:chOff x="540000" y="-360000"/>
              <a:chExt cx="0" cy="7578000"/>
            </a:xfrm>
          </p:grpSpPr>
          <p:cxnSp>
            <p:nvCxnSpPr>
              <p:cNvPr id="83" name="Gerade Verbindung 8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1479600" y="-360000"/>
              <a:ext cx="0" cy="7578000"/>
              <a:chOff x="540000" y="-360000"/>
              <a:chExt cx="0" cy="7578000"/>
            </a:xfrm>
          </p:grpSpPr>
          <p:cxnSp>
            <p:nvCxnSpPr>
              <p:cNvPr id="81" name="Gerade Verbindung 8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 name="Gruppieren 12"/>
            <p:cNvGrpSpPr/>
            <p:nvPr userDrawn="1"/>
          </p:nvGrpSpPr>
          <p:grpSpPr>
            <a:xfrm>
              <a:off x="2239200" y="-360000"/>
              <a:ext cx="0" cy="7578000"/>
              <a:chOff x="540000" y="-360000"/>
              <a:chExt cx="0" cy="7578000"/>
            </a:xfrm>
          </p:grpSpPr>
          <p:cxnSp>
            <p:nvCxnSpPr>
              <p:cNvPr id="79" name="Gerade Verbindung 7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Gerade Verbindung 7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2419200" y="-360000"/>
              <a:ext cx="0" cy="7578000"/>
              <a:chOff x="540000" y="-360000"/>
              <a:chExt cx="0" cy="7578000"/>
            </a:xfrm>
          </p:grpSpPr>
          <p:cxnSp>
            <p:nvCxnSpPr>
              <p:cNvPr id="77" name="Gerade Verbindung 7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178175" y="-360000"/>
              <a:ext cx="0" cy="7578000"/>
              <a:chOff x="540000" y="-360000"/>
              <a:chExt cx="0" cy="7578000"/>
            </a:xfrm>
          </p:grpSpPr>
          <p:cxnSp>
            <p:nvCxnSpPr>
              <p:cNvPr id="75" name="Gerade Verbindung 7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3359150" y="-360000"/>
              <a:ext cx="0" cy="7578000"/>
              <a:chOff x="540000" y="-360000"/>
              <a:chExt cx="0" cy="7578000"/>
            </a:xfrm>
          </p:grpSpPr>
          <p:cxnSp>
            <p:nvCxnSpPr>
              <p:cNvPr id="73" name="Gerade Verbindung 7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114800" y="-360000"/>
              <a:ext cx="0" cy="7578000"/>
              <a:chOff x="540000" y="-360000"/>
              <a:chExt cx="0" cy="7578000"/>
            </a:xfrm>
          </p:grpSpPr>
          <p:cxnSp>
            <p:nvCxnSpPr>
              <p:cNvPr id="71" name="Gerade Verbindung 7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4295775" y="-360000"/>
              <a:ext cx="0" cy="7578000"/>
              <a:chOff x="540000" y="-360000"/>
              <a:chExt cx="0" cy="7578000"/>
            </a:xfrm>
          </p:grpSpPr>
          <p:cxnSp>
            <p:nvCxnSpPr>
              <p:cNvPr id="69" name="Gerade Verbindung 6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054600" y="-360000"/>
              <a:ext cx="0" cy="7578000"/>
              <a:chOff x="540000" y="-360000"/>
              <a:chExt cx="0" cy="7578000"/>
            </a:xfrm>
          </p:grpSpPr>
          <p:cxnSp>
            <p:nvCxnSpPr>
              <p:cNvPr id="67" name="Gerade Verbindung 6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235575" y="-360000"/>
              <a:ext cx="0" cy="7578000"/>
              <a:chOff x="540000" y="-360000"/>
              <a:chExt cx="0" cy="7578000"/>
            </a:xfrm>
          </p:grpSpPr>
          <p:cxnSp>
            <p:nvCxnSpPr>
              <p:cNvPr id="65" name="Gerade Verbindung 6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5994400" y="-360000"/>
              <a:ext cx="0" cy="7578000"/>
              <a:chOff x="540000" y="-360000"/>
              <a:chExt cx="0" cy="7578000"/>
            </a:xfrm>
          </p:grpSpPr>
          <p:cxnSp>
            <p:nvCxnSpPr>
              <p:cNvPr id="63" name="Gerade Verbindung 6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175375" y="-360000"/>
              <a:ext cx="0" cy="7578000"/>
              <a:chOff x="540000" y="-360000"/>
              <a:chExt cx="0" cy="7578000"/>
            </a:xfrm>
          </p:grpSpPr>
          <p:cxnSp>
            <p:nvCxnSpPr>
              <p:cNvPr id="61" name="Gerade Verbindung 6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6934200" y="-360000"/>
              <a:ext cx="0" cy="7578000"/>
              <a:chOff x="540000" y="-360000"/>
              <a:chExt cx="0" cy="7578000"/>
            </a:xfrm>
          </p:grpSpPr>
          <p:cxnSp>
            <p:nvCxnSpPr>
              <p:cNvPr id="59" name="Gerade Verbindung 5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114826" y="-360000"/>
              <a:ext cx="0" cy="7578000"/>
              <a:chOff x="540000" y="-360000"/>
              <a:chExt cx="0" cy="7578000"/>
            </a:xfrm>
          </p:grpSpPr>
          <p:cxnSp>
            <p:nvCxnSpPr>
              <p:cNvPr id="57" name="Gerade Verbindung 5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7874000" y="-360000"/>
              <a:ext cx="0" cy="7578000"/>
              <a:chOff x="540000" y="-360000"/>
              <a:chExt cx="0" cy="7578000"/>
            </a:xfrm>
          </p:grpSpPr>
          <p:cxnSp>
            <p:nvCxnSpPr>
              <p:cNvPr id="55" name="Gerade Verbindung 5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054975" y="-360000"/>
              <a:ext cx="0" cy="7578000"/>
              <a:chOff x="540000" y="-360000"/>
              <a:chExt cx="0" cy="7578000"/>
            </a:xfrm>
          </p:grpSpPr>
          <p:cxnSp>
            <p:nvCxnSpPr>
              <p:cNvPr id="53" name="Gerade Verbindung 5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813800" y="-360000"/>
              <a:ext cx="0" cy="7578000"/>
              <a:chOff x="540000" y="-360000"/>
              <a:chExt cx="0" cy="7578000"/>
            </a:xfrm>
          </p:grpSpPr>
          <p:cxnSp>
            <p:nvCxnSpPr>
              <p:cNvPr id="51" name="Gerade Verbindung 5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8994775" y="-360000"/>
              <a:ext cx="0" cy="7578000"/>
              <a:chOff x="540000" y="-360000"/>
              <a:chExt cx="0" cy="7578000"/>
            </a:xfrm>
          </p:grpSpPr>
          <p:cxnSp>
            <p:nvCxnSpPr>
              <p:cNvPr id="49" name="Gerade Verbindung 4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751003" y="-360000"/>
              <a:ext cx="0" cy="7578000"/>
              <a:chOff x="540000" y="-360000"/>
              <a:chExt cx="0" cy="7578000"/>
            </a:xfrm>
          </p:grpSpPr>
          <p:cxnSp>
            <p:nvCxnSpPr>
              <p:cNvPr id="47" name="Gerade Verbindung 4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9928225" y="-360000"/>
              <a:ext cx="0" cy="7578000"/>
              <a:chOff x="540000" y="-360000"/>
              <a:chExt cx="0" cy="7578000"/>
            </a:xfrm>
          </p:grpSpPr>
          <p:cxnSp>
            <p:nvCxnSpPr>
              <p:cNvPr id="45" name="Gerade Verbindung 4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690225" y="-360000"/>
              <a:ext cx="0" cy="7578000"/>
              <a:chOff x="540000" y="-360000"/>
              <a:chExt cx="0" cy="7578000"/>
            </a:xfrm>
          </p:grpSpPr>
          <p:cxnSp>
            <p:nvCxnSpPr>
              <p:cNvPr id="43" name="Gerade Verbindung 4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0868025" y="-360000"/>
              <a:ext cx="0" cy="7578000"/>
              <a:chOff x="540000" y="-360000"/>
              <a:chExt cx="0" cy="7578000"/>
            </a:xfrm>
          </p:grpSpPr>
          <p:cxnSp>
            <p:nvCxnSpPr>
              <p:cNvPr id="41" name="Gerade Verbindung 4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11628438" y="-360000"/>
              <a:ext cx="0" cy="7578000"/>
              <a:chOff x="540000" y="-360000"/>
              <a:chExt cx="0" cy="7578000"/>
            </a:xfrm>
          </p:grpSpPr>
          <p:cxnSp>
            <p:nvCxnSpPr>
              <p:cNvPr id="39" name="Gerade Verbindung 3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5" name="Gerade Verbindung 34"/>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Bildplatzhalter 2"/>
          <p:cNvSpPr>
            <a:spLocks noGrp="1"/>
          </p:cNvSpPr>
          <p:nvPr>
            <p:ph type="pic" sz="quarter" idx="11"/>
          </p:nvPr>
        </p:nvSpPr>
        <p:spPr>
          <a:xfrm>
            <a:off x="539750" y="1622424"/>
            <a:ext cx="5454650" cy="4356000"/>
          </a:xfrm>
        </p:spPr>
        <p:txBody>
          <a:bodyPr/>
          <a:lstStyle>
            <a:lvl1pPr>
              <a:defRPr b="0">
                <a:solidFill>
                  <a:schemeClr val="bg1"/>
                </a:solidFill>
              </a:defRPr>
            </a:lvl1pPr>
          </a:lstStyle>
          <a:p>
            <a:r>
              <a:rPr lang="en-US"/>
              <a:t>Click icon to add picture</a:t>
            </a:r>
            <a:endParaRPr lang="de-DE" dirty="0"/>
          </a:p>
        </p:txBody>
      </p:sp>
      <p:pic>
        <p:nvPicPr>
          <p:cNvPr id="92"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429200" y="277200"/>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96" name="Abgerundetes Rechteck 95"/>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sp>
        <p:nvSpPr>
          <p:cNvPr id="91" name="Foliennummernplatzhalter 16"/>
          <p:cNvSpPr>
            <a:spLocks noGrp="1"/>
          </p:cNvSpPr>
          <p:nvPr>
            <p:ph type="sldNum" sz="quarter" idx="14"/>
          </p:nvPr>
        </p:nvSpPr>
        <p:spPr>
          <a:xfrm>
            <a:off x="11347552" y="6340471"/>
            <a:ext cx="280886" cy="144000"/>
          </a:xfrm>
        </p:spPr>
        <p:txBody>
          <a:bodyPr/>
          <a:lstStyle>
            <a:lvl1pPr>
              <a:defRPr>
                <a:solidFill>
                  <a:schemeClr val="bg1"/>
                </a:solidFill>
              </a:defRPr>
            </a:lvl1pPr>
          </a:lstStyle>
          <a:p>
            <a:fld id="{5FA2C36E-DC06-4909-89EC-32EA0059C5E3}" type="slidenum">
              <a:rPr lang="de-DE" smtClean="0"/>
              <a:pPr/>
              <a:t>‹#›</a:t>
            </a:fld>
            <a:endParaRPr lang="de-DE" dirty="0"/>
          </a:p>
        </p:txBody>
      </p:sp>
      <p:sp>
        <p:nvSpPr>
          <p:cNvPr id="94" name="Fußzeilenplatzhalter 1"/>
          <p:cNvSpPr>
            <a:spLocks noGrp="1"/>
          </p:cNvSpPr>
          <p:nvPr>
            <p:ph type="ftr" sz="quarter" idx="18"/>
          </p:nvPr>
        </p:nvSpPr>
        <p:spPr>
          <a:xfrm>
            <a:off x="8054975" y="6340471"/>
            <a:ext cx="3259452" cy="144000"/>
          </a:xfrm>
        </p:spPr>
        <p:txBody>
          <a:bodyPr/>
          <a:lstStyle>
            <a:lvl1pPr>
              <a:defRPr>
                <a:solidFill>
                  <a:schemeClr val="bg1"/>
                </a:solidFill>
              </a:defRPr>
            </a:lvl1pPr>
          </a:lstStyle>
          <a:p>
            <a:r>
              <a:rPr lang="en-US" dirty="0"/>
              <a:t>Author | Department</a:t>
            </a:r>
          </a:p>
        </p:txBody>
      </p:sp>
      <p:grpSp>
        <p:nvGrpSpPr>
          <p:cNvPr id="95" name="Gruppieren 94"/>
          <p:cNvGrpSpPr/>
          <p:nvPr userDrawn="1"/>
        </p:nvGrpSpPr>
        <p:grpSpPr>
          <a:xfrm>
            <a:off x="-2160000" y="-777600"/>
            <a:ext cx="1800000" cy="8218549"/>
            <a:chOff x="-2160000" y="-1"/>
            <a:chExt cx="1800000" cy="8218549"/>
          </a:xfrm>
        </p:grpSpPr>
        <p:sp>
          <p:nvSpPr>
            <p:cNvPr id="103"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4" name="Gruppieren 103"/>
            <p:cNvGrpSpPr/>
            <p:nvPr userDrawn="1"/>
          </p:nvGrpSpPr>
          <p:grpSpPr>
            <a:xfrm>
              <a:off x="-2160000" y="1661516"/>
              <a:ext cx="1800000" cy="1273934"/>
              <a:chOff x="-2036360" y="1816880"/>
              <a:chExt cx="1800000" cy="1273934"/>
            </a:xfrm>
          </p:grpSpPr>
          <p:sp>
            <p:nvSpPr>
              <p:cNvPr id="107"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08" name="Gerade Verbindung 107"/>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5"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06" name="Abgerundetes Rechteck 105"/>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2926581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Berry">
    <p:bg>
      <p:bgPr>
        <a:solidFill>
          <a:schemeClr val="accent2"/>
        </a:solidFill>
        <a:effectLst/>
      </p:bgPr>
    </p:bg>
    <p:spTree>
      <p:nvGrpSpPr>
        <p:cNvPr id="1" name=""/>
        <p:cNvGrpSpPr/>
        <p:nvPr/>
      </p:nvGrpSpPr>
      <p:grpSpPr>
        <a:xfrm>
          <a:off x="0" y="0"/>
          <a:ext cx="0" cy="0"/>
          <a:chOff x="0" y="0"/>
          <a:chExt cx="0" cy="0"/>
        </a:xfrm>
      </p:grpSpPr>
      <p:sp>
        <p:nvSpPr>
          <p:cNvPr id="8" name="Textfeld 7"/>
          <p:cNvSpPr txBox="1"/>
          <p:nvPr/>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sp>
        <p:nvSpPr>
          <p:cNvPr id="14" name="Textplatzhalter 13"/>
          <p:cNvSpPr>
            <a:spLocks noGrp="1"/>
          </p:cNvSpPr>
          <p:nvPr>
            <p:ph type="body" sz="quarter" idx="10" hasCustomPrompt="1"/>
          </p:nvPr>
        </p:nvSpPr>
        <p:spPr>
          <a:xfrm>
            <a:off x="2419349" y="1528212"/>
            <a:ext cx="7331075" cy="4664626"/>
          </a:xfrm>
        </p:spPr>
        <p:txBody>
          <a:bodyPr/>
          <a:lstStyle>
            <a:lvl1pPr>
              <a:lnSpc>
                <a:spcPts val="5760"/>
              </a:lnSpc>
              <a:defRPr sz="4800" b="0" i="1">
                <a:solidFill>
                  <a:schemeClr val="bg1"/>
                </a:solidFill>
              </a:defRPr>
            </a:lvl1pPr>
            <a:lvl2pPr>
              <a:lnSpc>
                <a:spcPts val="1550"/>
              </a:lnSpc>
              <a:spcBef>
                <a:spcPts val="650"/>
              </a:spcBef>
              <a:defRPr sz="1400">
                <a:solidFill>
                  <a:schemeClr val="bg1"/>
                </a:solidFill>
              </a:defRPr>
            </a:lvl2pPr>
          </a:lstStyle>
          <a:p>
            <a:pPr lvl="0"/>
            <a:r>
              <a:rPr lang="en-US" noProof="0" dirty="0"/>
              <a:t>Quote Calibri Italic 48 </a:t>
            </a:r>
            <a:r>
              <a:rPr lang="en-US" noProof="0" dirty="0" err="1"/>
              <a:t>pt</a:t>
            </a:r>
            <a:endParaRPr lang="en-US" noProof="0" dirty="0"/>
          </a:p>
          <a:p>
            <a:pPr lvl="1"/>
            <a:r>
              <a:rPr lang="en-US" noProof="0" dirty="0"/>
              <a:t>Subline Calibri 14 </a:t>
            </a:r>
            <a:r>
              <a:rPr lang="en-US" noProof="0" dirty="0" err="1"/>
              <a:t>pt</a:t>
            </a:r>
            <a:endParaRPr lang="en-US" noProof="0" dirty="0"/>
          </a:p>
        </p:txBody>
      </p:sp>
      <p:grpSp>
        <p:nvGrpSpPr>
          <p:cNvPr id="6" name="Gruppieren 5"/>
          <p:cNvGrpSpPr/>
          <p:nvPr userDrawn="1"/>
        </p:nvGrpSpPr>
        <p:grpSpPr>
          <a:xfrm>
            <a:off x="-468000" y="-360000"/>
            <a:ext cx="12999600" cy="7578000"/>
            <a:chOff x="-468000" y="-360000"/>
            <a:chExt cx="12999600" cy="7578000"/>
          </a:xfrm>
        </p:grpSpPr>
        <p:grpSp>
          <p:nvGrpSpPr>
            <p:cNvPr id="9" name="Gruppieren 8"/>
            <p:cNvGrpSpPr/>
            <p:nvPr userDrawn="1"/>
          </p:nvGrpSpPr>
          <p:grpSpPr>
            <a:xfrm>
              <a:off x="540000" y="-360000"/>
              <a:ext cx="0" cy="7578000"/>
              <a:chOff x="540000" y="-360000"/>
              <a:chExt cx="0" cy="7578000"/>
            </a:xfrm>
          </p:grpSpPr>
          <p:cxnSp>
            <p:nvCxnSpPr>
              <p:cNvPr id="85" name="Gerade Verbindung 8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1299600" y="-360000"/>
              <a:ext cx="0" cy="7578000"/>
              <a:chOff x="540000" y="-360000"/>
              <a:chExt cx="0" cy="7578000"/>
            </a:xfrm>
          </p:grpSpPr>
          <p:cxnSp>
            <p:nvCxnSpPr>
              <p:cNvPr id="83" name="Gerade Verbindung 8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479600" y="-360000"/>
              <a:ext cx="0" cy="7578000"/>
              <a:chOff x="540000" y="-360000"/>
              <a:chExt cx="0" cy="7578000"/>
            </a:xfrm>
          </p:grpSpPr>
          <p:cxnSp>
            <p:nvCxnSpPr>
              <p:cNvPr id="81" name="Gerade Verbindung 8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2239200" y="-360000"/>
              <a:ext cx="0" cy="7578000"/>
              <a:chOff x="540000" y="-360000"/>
              <a:chExt cx="0" cy="7578000"/>
            </a:xfrm>
          </p:grpSpPr>
          <p:cxnSp>
            <p:nvCxnSpPr>
              <p:cNvPr id="79" name="Gerade Verbindung 7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Gerade Verbindung 7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2419200" y="-360000"/>
              <a:ext cx="0" cy="7578000"/>
              <a:chOff x="540000" y="-360000"/>
              <a:chExt cx="0" cy="7578000"/>
            </a:xfrm>
          </p:grpSpPr>
          <p:cxnSp>
            <p:nvCxnSpPr>
              <p:cNvPr id="77" name="Gerade Verbindung 7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178175" y="-360000"/>
              <a:ext cx="0" cy="7578000"/>
              <a:chOff x="540000" y="-360000"/>
              <a:chExt cx="0" cy="7578000"/>
            </a:xfrm>
          </p:grpSpPr>
          <p:cxnSp>
            <p:nvCxnSpPr>
              <p:cNvPr id="75" name="Gerade Verbindung 7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3359150" y="-360000"/>
              <a:ext cx="0" cy="7578000"/>
              <a:chOff x="540000" y="-360000"/>
              <a:chExt cx="0" cy="7578000"/>
            </a:xfrm>
          </p:grpSpPr>
          <p:cxnSp>
            <p:nvCxnSpPr>
              <p:cNvPr id="73" name="Gerade Verbindung 7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114800" y="-360000"/>
              <a:ext cx="0" cy="7578000"/>
              <a:chOff x="540000" y="-360000"/>
              <a:chExt cx="0" cy="7578000"/>
            </a:xfrm>
          </p:grpSpPr>
          <p:cxnSp>
            <p:nvCxnSpPr>
              <p:cNvPr id="71" name="Gerade Verbindung 7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4295775" y="-360000"/>
              <a:ext cx="0" cy="7578000"/>
              <a:chOff x="540000" y="-360000"/>
              <a:chExt cx="0" cy="7578000"/>
            </a:xfrm>
          </p:grpSpPr>
          <p:cxnSp>
            <p:nvCxnSpPr>
              <p:cNvPr id="69" name="Gerade Verbindung 6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054600" y="-360000"/>
              <a:ext cx="0" cy="7578000"/>
              <a:chOff x="540000" y="-360000"/>
              <a:chExt cx="0" cy="7578000"/>
            </a:xfrm>
          </p:grpSpPr>
          <p:cxnSp>
            <p:nvCxnSpPr>
              <p:cNvPr id="67" name="Gerade Verbindung 6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235575" y="-360000"/>
              <a:ext cx="0" cy="7578000"/>
              <a:chOff x="540000" y="-360000"/>
              <a:chExt cx="0" cy="7578000"/>
            </a:xfrm>
          </p:grpSpPr>
          <p:cxnSp>
            <p:nvCxnSpPr>
              <p:cNvPr id="65" name="Gerade Verbindung 6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5994400" y="-360000"/>
              <a:ext cx="0" cy="7578000"/>
              <a:chOff x="540000" y="-360000"/>
              <a:chExt cx="0" cy="7578000"/>
            </a:xfrm>
          </p:grpSpPr>
          <p:cxnSp>
            <p:nvCxnSpPr>
              <p:cNvPr id="63" name="Gerade Verbindung 6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175375" y="-360000"/>
              <a:ext cx="0" cy="7578000"/>
              <a:chOff x="540000" y="-360000"/>
              <a:chExt cx="0" cy="7578000"/>
            </a:xfrm>
          </p:grpSpPr>
          <p:cxnSp>
            <p:nvCxnSpPr>
              <p:cNvPr id="61" name="Gerade Verbindung 6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6934200" y="-360000"/>
              <a:ext cx="0" cy="7578000"/>
              <a:chOff x="540000" y="-360000"/>
              <a:chExt cx="0" cy="7578000"/>
            </a:xfrm>
          </p:grpSpPr>
          <p:cxnSp>
            <p:nvCxnSpPr>
              <p:cNvPr id="59" name="Gerade Verbindung 5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114826" y="-360000"/>
              <a:ext cx="0" cy="7578000"/>
              <a:chOff x="540000" y="-360000"/>
              <a:chExt cx="0" cy="7578000"/>
            </a:xfrm>
          </p:grpSpPr>
          <p:cxnSp>
            <p:nvCxnSpPr>
              <p:cNvPr id="57" name="Gerade Verbindung 5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7874000" y="-360000"/>
              <a:ext cx="0" cy="7578000"/>
              <a:chOff x="540000" y="-360000"/>
              <a:chExt cx="0" cy="7578000"/>
            </a:xfrm>
          </p:grpSpPr>
          <p:cxnSp>
            <p:nvCxnSpPr>
              <p:cNvPr id="55" name="Gerade Verbindung 5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054975" y="-360000"/>
              <a:ext cx="0" cy="7578000"/>
              <a:chOff x="540000" y="-360000"/>
              <a:chExt cx="0" cy="7578000"/>
            </a:xfrm>
          </p:grpSpPr>
          <p:cxnSp>
            <p:nvCxnSpPr>
              <p:cNvPr id="53" name="Gerade Verbindung 5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813800" y="-360000"/>
              <a:ext cx="0" cy="7578000"/>
              <a:chOff x="540000" y="-360000"/>
              <a:chExt cx="0" cy="7578000"/>
            </a:xfrm>
          </p:grpSpPr>
          <p:cxnSp>
            <p:nvCxnSpPr>
              <p:cNvPr id="51" name="Gerade Verbindung 5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8994775" y="-360000"/>
              <a:ext cx="0" cy="7578000"/>
              <a:chOff x="540000" y="-360000"/>
              <a:chExt cx="0" cy="7578000"/>
            </a:xfrm>
          </p:grpSpPr>
          <p:cxnSp>
            <p:nvCxnSpPr>
              <p:cNvPr id="49" name="Gerade Verbindung 4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751003" y="-360000"/>
              <a:ext cx="0" cy="7578000"/>
              <a:chOff x="540000" y="-360000"/>
              <a:chExt cx="0" cy="7578000"/>
            </a:xfrm>
          </p:grpSpPr>
          <p:cxnSp>
            <p:nvCxnSpPr>
              <p:cNvPr id="47" name="Gerade Verbindung 4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9928225" y="-360000"/>
              <a:ext cx="0" cy="7578000"/>
              <a:chOff x="540000" y="-360000"/>
              <a:chExt cx="0" cy="7578000"/>
            </a:xfrm>
          </p:grpSpPr>
          <p:cxnSp>
            <p:nvCxnSpPr>
              <p:cNvPr id="45" name="Gerade Verbindung 4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690225" y="-360000"/>
              <a:ext cx="0" cy="7578000"/>
              <a:chOff x="540000" y="-360000"/>
              <a:chExt cx="0" cy="7578000"/>
            </a:xfrm>
          </p:grpSpPr>
          <p:cxnSp>
            <p:nvCxnSpPr>
              <p:cNvPr id="43" name="Gerade Verbindung 4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0868025" y="-360000"/>
              <a:ext cx="0" cy="7578000"/>
              <a:chOff x="540000" y="-360000"/>
              <a:chExt cx="0" cy="7578000"/>
            </a:xfrm>
          </p:grpSpPr>
          <p:cxnSp>
            <p:nvCxnSpPr>
              <p:cNvPr id="41" name="Gerade Verbindung 4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11628438" y="-360000"/>
              <a:ext cx="0" cy="7578000"/>
              <a:chOff x="540000" y="-360000"/>
              <a:chExt cx="0" cy="7578000"/>
            </a:xfrm>
          </p:grpSpPr>
          <p:cxnSp>
            <p:nvCxnSpPr>
              <p:cNvPr id="39" name="Gerade Verbindung 3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5" name="Gerade Verbindung 34"/>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92"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429200" y="277200"/>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96" name="Abgerundetes Rechteck 95"/>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sp>
        <p:nvSpPr>
          <p:cNvPr id="90" name="Foliennummernplatzhalter 16"/>
          <p:cNvSpPr>
            <a:spLocks noGrp="1"/>
          </p:cNvSpPr>
          <p:nvPr>
            <p:ph type="sldNum" sz="quarter" idx="14"/>
          </p:nvPr>
        </p:nvSpPr>
        <p:spPr>
          <a:xfrm>
            <a:off x="11347552" y="6340471"/>
            <a:ext cx="280886" cy="144000"/>
          </a:xfrm>
        </p:spPr>
        <p:txBody>
          <a:bodyPr/>
          <a:lstStyle>
            <a:lvl1pPr>
              <a:defRPr>
                <a:solidFill>
                  <a:schemeClr val="bg1"/>
                </a:solidFill>
              </a:defRPr>
            </a:lvl1pPr>
          </a:lstStyle>
          <a:p>
            <a:fld id="{5FA2C36E-DC06-4909-89EC-32EA0059C5E3}" type="slidenum">
              <a:rPr lang="de-DE" smtClean="0"/>
              <a:pPr/>
              <a:t>‹#›</a:t>
            </a:fld>
            <a:endParaRPr lang="de-DE" dirty="0"/>
          </a:p>
        </p:txBody>
      </p:sp>
      <p:sp>
        <p:nvSpPr>
          <p:cNvPr id="91" name="Fußzeilenplatzhalter 1"/>
          <p:cNvSpPr>
            <a:spLocks noGrp="1"/>
          </p:cNvSpPr>
          <p:nvPr>
            <p:ph type="ftr" sz="quarter" idx="18"/>
          </p:nvPr>
        </p:nvSpPr>
        <p:spPr>
          <a:xfrm>
            <a:off x="8054975" y="6340471"/>
            <a:ext cx="3259452" cy="144000"/>
          </a:xfrm>
        </p:spPr>
        <p:txBody>
          <a:bodyPr/>
          <a:lstStyle>
            <a:lvl1pPr>
              <a:defRPr>
                <a:solidFill>
                  <a:schemeClr val="bg1"/>
                </a:solidFill>
              </a:defRPr>
            </a:lvl1pPr>
          </a:lstStyle>
          <a:p>
            <a:r>
              <a:rPr lang="en-US" dirty="0"/>
              <a:t>Author | Department</a:t>
            </a:r>
          </a:p>
        </p:txBody>
      </p:sp>
      <p:grpSp>
        <p:nvGrpSpPr>
          <p:cNvPr id="94" name="Gruppieren 93"/>
          <p:cNvGrpSpPr/>
          <p:nvPr userDrawn="1"/>
        </p:nvGrpSpPr>
        <p:grpSpPr>
          <a:xfrm>
            <a:off x="-2160000" y="-777600"/>
            <a:ext cx="1800000" cy="8218549"/>
            <a:chOff x="-2160000" y="-1"/>
            <a:chExt cx="1800000" cy="8218549"/>
          </a:xfrm>
        </p:grpSpPr>
        <p:sp>
          <p:nvSpPr>
            <p:cNvPr id="95"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3" name="Gruppieren 102"/>
            <p:cNvGrpSpPr/>
            <p:nvPr userDrawn="1"/>
          </p:nvGrpSpPr>
          <p:grpSpPr>
            <a:xfrm>
              <a:off x="-2160000" y="1661516"/>
              <a:ext cx="1800000" cy="1273934"/>
              <a:chOff x="-2036360" y="1816880"/>
              <a:chExt cx="1800000" cy="1273934"/>
            </a:xfrm>
          </p:grpSpPr>
          <p:sp>
            <p:nvSpPr>
              <p:cNvPr id="106"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07" name="Gerade Verbindung 106"/>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8" name="Gerade Verbindung 107"/>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4"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05" name="Abgerundetes Rechteck 104"/>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3119540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Petrol">
    <p:bg>
      <p:bgPr>
        <a:solidFill>
          <a:schemeClr val="accent3"/>
        </a:solidFill>
        <a:effectLst/>
      </p:bgPr>
    </p:bg>
    <p:spTree>
      <p:nvGrpSpPr>
        <p:cNvPr id="1" name=""/>
        <p:cNvGrpSpPr/>
        <p:nvPr/>
      </p:nvGrpSpPr>
      <p:grpSpPr>
        <a:xfrm>
          <a:off x="0" y="0"/>
          <a:ext cx="0" cy="0"/>
          <a:chOff x="0" y="0"/>
          <a:chExt cx="0" cy="0"/>
        </a:xfrm>
      </p:grpSpPr>
      <p:sp>
        <p:nvSpPr>
          <p:cNvPr id="8" name="Textfeld 7"/>
          <p:cNvSpPr txBox="1"/>
          <p:nvPr/>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sp>
        <p:nvSpPr>
          <p:cNvPr id="14" name="Textplatzhalter 13"/>
          <p:cNvSpPr>
            <a:spLocks noGrp="1"/>
          </p:cNvSpPr>
          <p:nvPr>
            <p:ph type="body" sz="quarter" idx="10" hasCustomPrompt="1"/>
          </p:nvPr>
        </p:nvSpPr>
        <p:spPr>
          <a:xfrm>
            <a:off x="2419349" y="1528212"/>
            <a:ext cx="7331075" cy="4664626"/>
          </a:xfrm>
        </p:spPr>
        <p:txBody>
          <a:bodyPr/>
          <a:lstStyle>
            <a:lvl1pPr>
              <a:lnSpc>
                <a:spcPts val="5760"/>
              </a:lnSpc>
              <a:defRPr sz="4800" b="0" i="1">
                <a:solidFill>
                  <a:schemeClr val="bg1"/>
                </a:solidFill>
              </a:defRPr>
            </a:lvl1pPr>
            <a:lvl2pPr>
              <a:lnSpc>
                <a:spcPts val="1550"/>
              </a:lnSpc>
              <a:spcBef>
                <a:spcPts val="650"/>
              </a:spcBef>
              <a:defRPr sz="1400">
                <a:solidFill>
                  <a:schemeClr val="bg1"/>
                </a:solidFill>
              </a:defRPr>
            </a:lvl2pPr>
          </a:lstStyle>
          <a:p>
            <a:pPr lvl="0"/>
            <a:r>
              <a:rPr lang="en-US" noProof="0" dirty="0"/>
              <a:t>Quote Calibri Italic 48 </a:t>
            </a:r>
            <a:r>
              <a:rPr lang="en-US" noProof="0" dirty="0" err="1"/>
              <a:t>pt</a:t>
            </a:r>
            <a:endParaRPr lang="en-US" noProof="0" dirty="0"/>
          </a:p>
          <a:p>
            <a:pPr lvl="1"/>
            <a:r>
              <a:rPr lang="en-US" noProof="0" dirty="0"/>
              <a:t>Subline Calibri 14 </a:t>
            </a:r>
            <a:r>
              <a:rPr lang="en-US" noProof="0" dirty="0" err="1"/>
              <a:t>pt</a:t>
            </a:r>
            <a:endParaRPr lang="en-US" noProof="0" dirty="0"/>
          </a:p>
        </p:txBody>
      </p:sp>
      <p:grpSp>
        <p:nvGrpSpPr>
          <p:cNvPr id="6" name="Gruppieren 5"/>
          <p:cNvGrpSpPr/>
          <p:nvPr userDrawn="1"/>
        </p:nvGrpSpPr>
        <p:grpSpPr>
          <a:xfrm>
            <a:off x="-468000" y="-360000"/>
            <a:ext cx="12999600" cy="7578000"/>
            <a:chOff x="-468000" y="-360000"/>
            <a:chExt cx="12999600" cy="7578000"/>
          </a:xfrm>
        </p:grpSpPr>
        <p:grpSp>
          <p:nvGrpSpPr>
            <p:cNvPr id="9" name="Gruppieren 8"/>
            <p:cNvGrpSpPr/>
            <p:nvPr userDrawn="1"/>
          </p:nvGrpSpPr>
          <p:grpSpPr>
            <a:xfrm>
              <a:off x="540000" y="-360000"/>
              <a:ext cx="0" cy="7578000"/>
              <a:chOff x="540000" y="-360000"/>
              <a:chExt cx="0" cy="7578000"/>
            </a:xfrm>
          </p:grpSpPr>
          <p:cxnSp>
            <p:nvCxnSpPr>
              <p:cNvPr id="85" name="Gerade Verbindung 8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1299600" y="-360000"/>
              <a:ext cx="0" cy="7578000"/>
              <a:chOff x="540000" y="-360000"/>
              <a:chExt cx="0" cy="7578000"/>
            </a:xfrm>
          </p:grpSpPr>
          <p:cxnSp>
            <p:nvCxnSpPr>
              <p:cNvPr id="83" name="Gerade Verbindung 8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479600" y="-360000"/>
              <a:ext cx="0" cy="7578000"/>
              <a:chOff x="540000" y="-360000"/>
              <a:chExt cx="0" cy="7578000"/>
            </a:xfrm>
          </p:grpSpPr>
          <p:cxnSp>
            <p:nvCxnSpPr>
              <p:cNvPr id="81" name="Gerade Verbindung 8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2239200" y="-360000"/>
              <a:ext cx="0" cy="7578000"/>
              <a:chOff x="540000" y="-360000"/>
              <a:chExt cx="0" cy="7578000"/>
            </a:xfrm>
          </p:grpSpPr>
          <p:cxnSp>
            <p:nvCxnSpPr>
              <p:cNvPr id="79" name="Gerade Verbindung 7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Gerade Verbindung 7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2419200" y="-360000"/>
              <a:ext cx="0" cy="7578000"/>
              <a:chOff x="540000" y="-360000"/>
              <a:chExt cx="0" cy="7578000"/>
            </a:xfrm>
          </p:grpSpPr>
          <p:cxnSp>
            <p:nvCxnSpPr>
              <p:cNvPr id="77" name="Gerade Verbindung 7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178175" y="-360000"/>
              <a:ext cx="0" cy="7578000"/>
              <a:chOff x="540000" y="-360000"/>
              <a:chExt cx="0" cy="7578000"/>
            </a:xfrm>
          </p:grpSpPr>
          <p:cxnSp>
            <p:nvCxnSpPr>
              <p:cNvPr id="75" name="Gerade Verbindung 7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3359150" y="-360000"/>
              <a:ext cx="0" cy="7578000"/>
              <a:chOff x="540000" y="-360000"/>
              <a:chExt cx="0" cy="7578000"/>
            </a:xfrm>
          </p:grpSpPr>
          <p:cxnSp>
            <p:nvCxnSpPr>
              <p:cNvPr id="73" name="Gerade Verbindung 7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114800" y="-360000"/>
              <a:ext cx="0" cy="7578000"/>
              <a:chOff x="540000" y="-360000"/>
              <a:chExt cx="0" cy="7578000"/>
            </a:xfrm>
          </p:grpSpPr>
          <p:cxnSp>
            <p:nvCxnSpPr>
              <p:cNvPr id="71" name="Gerade Verbindung 7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4295775" y="-360000"/>
              <a:ext cx="0" cy="7578000"/>
              <a:chOff x="540000" y="-360000"/>
              <a:chExt cx="0" cy="7578000"/>
            </a:xfrm>
          </p:grpSpPr>
          <p:cxnSp>
            <p:nvCxnSpPr>
              <p:cNvPr id="69" name="Gerade Verbindung 6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054600" y="-360000"/>
              <a:ext cx="0" cy="7578000"/>
              <a:chOff x="540000" y="-360000"/>
              <a:chExt cx="0" cy="7578000"/>
            </a:xfrm>
          </p:grpSpPr>
          <p:cxnSp>
            <p:nvCxnSpPr>
              <p:cNvPr id="67" name="Gerade Verbindung 6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235575" y="-360000"/>
              <a:ext cx="0" cy="7578000"/>
              <a:chOff x="540000" y="-360000"/>
              <a:chExt cx="0" cy="7578000"/>
            </a:xfrm>
          </p:grpSpPr>
          <p:cxnSp>
            <p:nvCxnSpPr>
              <p:cNvPr id="65" name="Gerade Verbindung 6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5994400" y="-360000"/>
              <a:ext cx="0" cy="7578000"/>
              <a:chOff x="540000" y="-360000"/>
              <a:chExt cx="0" cy="7578000"/>
            </a:xfrm>
          </p:grpSpPr>
          <p:cxnSp>
            <p:nvCxnSpPr>
              <p:cNvPr id="63" name="Gerade Verbindung 6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175375" y="-360000"/>
              <a:ext cx="0" cy="7578000"/>
              <a:chOff x="540000" y="-360000"/>
              <a:chExt cx="0" cy="7578000"/>
            </a:xfrm>
          </p:grpSpPr>
          <p:cxnSp>
            <p:nvCxnSpPr>
              <p:cNvPr id="61" name="Gerade Verbindung 6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6934200" y="-360000"/>
              <a:ext cx="0" cy="7578000"/>
              <a:chOff x="540000" y="-360000"/>
              <a:chExt cx="0" cy="7578000"/>
            </a:xfrm>
          </p:grpSpPr>
          <p:cxnSp>
            <p:nvCxnSpPr>
              <p:cNvPr id="59" name="Gerade Verbindung 5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114826" y="-360000"/>
              <a:ext cx="0" cy="7578000"/>
              <a:chOff x="540000" y="-360000"/>
              <a:chExt cx="0" cy="7578000"/>
            </a:xfrm>
          </p:grpSpPr>
          <p:cxnSp>
            <p:nvCxnSpPr>
              <p:cNvPr id="57" name="Gerade Verbindung 5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7874000" y="-360000"/>
              <a:ext cx="0" cy="7578000"/>
              <a:chOff x="540000" y="-360000"/>
              <a:chExt cx="0" cy="7578000"/>
            </a:xfrm>
          </p:grpSpPr>
          <p:cxnSp>
            <p:nvCxnSpPr>
              <p:cNvPr id="55" name="Gerade Verbindung 5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054975" y="-360000"/>
              <a:ext cx="0" cy="7578000"/>
              <a:chOff x="540000" y="-360000"/>
              <a:chExt cx="0" cy="7578000"/>
            </a:xfrm>
          </p:grpSpPr>
          <p:cxnSp>
            <p:nvCxnSpPr>
              <p:cNvPr id="53" name="Gerade Verbindung 5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813800" y="-360000"/>
              <a:ext cx="0" cy="7578000"/>
              <a:chOff x="540000" y="-360000"/>
              <a:chExt cx="0" cy="7578000"/>
            </a:xfrm>
          </p:grpSpPr>
          <p:cxnSp>
            <p:nvCxnSpPr>
              <p:cNvPr id="51" name="Gerade Verbindung 5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8994775" y="-360000"/>
              <a:ext cx="0" cy="7578000"/>
              <a:chOff x="540000" y="-360000"/>
              <a:chExt cx="0" cy="7578000"/>
            </a:xfrm>
          </p:grpSpPr>
          <p:cxnSp>
            <p:nvCxnSpPr>
              <p:cNvPr id="49" name="Gerade Verbindung 4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751003" y="-360000"/>
              <a:ext cx="0" cy="7578000"/>
              <a:chOff x="540000" y="-360000"/>
              <a:chExt cx="0" cy="7578000"/>
            </a:xfrm>
          </p:grpSpPr>
          <p:cxnSp>
            <p:nvCxnSpPr>
              <p:cNvPr id="47" name="Gerade Verbindung 4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9928225" y="-360000"/>
              <a:ext cx="0" cy="7578000"/>
              <a:chOff x="540000" y="-360000"/>
              <a:chExt cx="0" cy="7578000"/>
            </a:xfrm>
          </p:grpSpPr>
          <p:cxnSp>
            <p:nvCxnSpPr>
              <p:cNvPr id="45" name="Gerade Verbindung 4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690225" y="-360000"/>
              <a:ext cx="0" cy="7578000"/>
              <a:chOff x="540000" y="-360000"/>
              <a:chExt cx="0" cy="7578000"/>
            </a:xfrm>
          </p:grpSpPr>
          <p:cxnSp>
            <p:nvCxnSpPr>
              <p:cNvPr id="43" name="Gerade Verbindung 4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0868025" y="-360000"/>
              <a:ext cx="0" cy="7578000"/>
              <a:chOff x="540000" y="-360000"/>
              <a:chExt cx="0" cy="7578000"/>
            </a:xfrm>
          </p:grpSpPr>
          <p:cxnSp>
            <p:nvCxnSpPr>
              <p:cNvPr id="41" name="Gerade Verbindung 4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11628438" y="-360000"/>
              <a:ext cx="0" cy="7578000"/>
              <a:chOff x="540000" y="-360000"/>
              <a:chExt cx="0" cy="7578000"/>
            </a:xfrm>
          </p:grpSpPr>
          <p:cxnSp>
            <p:nvCxnSpPr>
              <p:cNvPr id="39" name="Gerade Verbindung 3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5" name="Gerade Verbindung 34"/>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92"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429200" y="277200"/>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96" name="Abgerundetes Rechteck 95"/>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sp>
        <p:nvSpPr>
          <p:cNvPr id="90" name="Foliennummernplatzhalter 16"/>
          <p:cNvSpPr>
            <a:spLocks noGrp="1"/>
          </p:cNvSpPr>
          <p:nvPr>
            <p:ph type="sldNum" sz="quarter" idx="14"/>
          </p:nvPr>
        </p:nvSpPr>
        <p:spPr>
          <a:xfrm>
            <a:off x="11347552" y="6340471"/>
            <a:ext cx="280886" cy="144000"/>
          </a:xfrm>
        </p:spPr>
        <p:txBody>
          <a:bodyPr/>
          <a:lstStyle>
            <a:lvl1pPr>
              <a:defRPr>
                <a:solidFill>
                  <a:schemeClr val="bg1"/>
                </a:solidFill>
              </a:defRPr>
            </a:lvl1pPr>
          </a:lstStyle>
          <a:p>
            <a:fld id="{5FA2C36E-DC06-4909-89EC-32EA0059C5E3}" type="slidenum">
              <a:rPr lang="de-DE" smtClean="0"/>
              <a:pPr/>
              <a:t>‹#›</a:t>
            </a:fld>
            <a:endParaRPr lang="de-DE" dirty="0"/>
          </a:p>
        </p:txBody>
      </p:sp>
      <p:sp>
        <p:nvSpPr>
          <p:cNvPr id="91" name="Fußzeilenplatzhalter 1"/>
          <p:cNvSpPr>
            <a:spLocks noGrp="1"/>
          </p:cNvSpPr>
          <p:nvPr>
            <p:ph type="ftr" sz="quarter" idx="18"/>
          </p:nvPr>
        </p:nvSpPr>
        <p:spPr>
          <a:xfrm>
            <a:off x="8054975" y="6340471"/>
            <a:ext cx="3259452" cy="144000"/>
          </a:xfrm>
        </p:spPr>
        <p:txBody>
          <a:bodyPr/>
          <a:lstStyle>
            <a:lvl1pPr>
              <a:defRPr>
                <a:solidFill>
                  <a:schemeClr val="bg1"/>
                </a:solidFill>
              </a:defRPr>
            </a:lvl1pPr>
          </a:lstStyle>
          <a:p>
            <a:r>
              <a:rPr lang="en-US" dirty="0"/>
              <a:t>Author | Department</a:t>
            </a:r>
          </a:p>
        </p:txBody>
      </p:sp>
      <p:grpSp>
        <p:nvGrpSpPr>
          <p:cNvPr id="94" name="Gruppieren 93"/>
          <p:cNvGrpSpPr/>
          <p:nvPr userDrawn="1"/>
        </p:nvGrpSpPr>
        <p:grpSpPr>
          <a:xfrm>
            <a:off x="-2160000" y="-777600"/>
            <a:ext cx="1800000" cy="8218549"/>
            <a:chOff x="-2160000" y="-1"/>
            <a:chExt cx="1800000" cy="8218549"/>
          </a:xfrm>
        </p:grpSpPr>
        <p:sp>
          <p:nvSpPr>
            <p:cNvPr id="95"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3" name="Gruppieren 102"/>
            <p:cNvGrpSpPr/>
            <p:nvPr userDrawn="1"/>
          </p:nvGrpSpPr>
          <p:grpSpPr>
            <a:xfrm>
              <a:off x="-2160000" y="1661516"/>
              <a:ext cx="1800000" cy="1273934"/>
              <a:chOff x="-2036360" y="1816880"/>
              <a:chExt cx="1800000" cy="1273934"/>
            </a:xfrm>
          </p:grpSpPr>
          <p:sp>
            <p:nvSpPr>
              <p:cNvPr id="106"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07" name="Gerade Verbindung 106"/>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8" name="Gerade Verbindung 107"/>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4"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05" name="Abgerundetes Rechteck 104"/>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3570504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A - dark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feld 7"/>
          <p:cNvSpPr txBox="1"/>
          <p:nvPr/>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sp>
        <p:nvSpPr>
          <p:cNvPr id="14" name="Textplatzhalter 13"/>
          <p:cNvSpPr>
            <a:spLocks noGrp="1"/>
          </p:cNvSpPr>
          <p:nvPr>
            <p:ph type="body" sz="quarter" idx="10" hasCustomPrompt="1"/>
          </p:nvPr>
        </p:nvSpPr>
        <p:spPr>
          <a:xfrm>
            <a:off x="540000" y="2116800"/>
            <a:ext cx="4514400" cy="4076038"/>
          </a:xfrm>
        </p:spPr>
        <p:txBody>
          <a:bodyPr/>
          <a:lstStyle>
            <a:lvl1pPr>
              <a:lnSpc>
                <a:spcPts val="3360"/>
              </a:lnSpc>
              <a:defRPr sz="2800" b="0" i="1">
                <a:solidFill>
                  <a:schemeClr val="bg1"/>
                </a:solidFill>
              </a:defRPr>
            </a:lvl1pPr>
            <a:lvl2pPr>
              <a:lnSpc>
                <a:spcPts val="1550"/>
              </a:lnSpc>
              <a:spcBef>
                <a:spcPts val="1150"/>
              </a:spcBef>
              <a:defRPr sz="1400">
                <a:solidFill>
                  <a:schemeClr val="bg1"/>
                </a:solidFill>
              </a:defRPr>
            </a:lvl2pPr>
          </a:lstStyle>
          <a:p>
            <a:pPr lvl="0"/>
            <a:r>
              <a:rPr lang="de-DE" noProof="0" dirty="0"/>
              <a:t>Quote Calibri Italic 28 </a:t>
            </a:r>
            <a:r>
              <a:rPr lang="de-DE" noProof="0" dirty="0" err="1"/>
              <a:t>pt</a:t>
            </a:r>
            <a:endParaRPr lang="en-US" noProof="0" dirty="0"/>
          </a:p>
          <a:p>
            <a:pPr lvl="1"/>
            <a:r>
              <a:rPr lang="de-DE" noProof="0" dirty="0"/>
              <a:t>Subline Calibri 14 </a:t>
            </a:r>
            <a:r>
              <a:rPr lang="de-DE" noProof="0" dirty="0" err="1"/>
              <a:t>pt</a:t>
            </a:r>
            <a:endParaRPr lang="en-US" noProof="0" dirty="0"/>
          </a:p>
        </p:txBody>
      </p:sp>
      <p:grpSp>
        <p:nvGrpSpPr>
          <p:cNvPr id="6" name="Gruppieren 5"/>
          <p:cNvGrpSpPr/>
          <p:nvPr userDrawn="1"/>
        </p:nvGrpSpPr>
        <p:grpSpPr>
          <a:xfrm>
            <a:off x="-468000" y="-360000"/>
            <a:ext cx="12999600" cy="7578000"/>
            <a:chOff x="-468000" y="-360000"/>
            <a:chExt cx="12999600" cy="7578000"/>
          </a:xfrm>
        </p:grpSpPr>
        <p:grpSp>
          <p:nvGrpSpPr>
            <p:cNvPr id="7" name="Gruppieren 6"/>
            <p:cNvGrpSpPr/>
            <p:nvPr userDrawn="1"/>
          </p:nvGrpSpPr>
          <p:grpSpPr>
            <a:xfrm>
              <a:off x="540000" y="-360000"/>
              <a:ext cx="0" cy="7578000"/>
              <a:chOff x="540000" y="-360000"/>
              <a:chExt cx="0" cy="7578000"/>
            </a:xfrm>
          </p:grpSpPr>
          <p:cxnSp>
            <p:nvCxnSpPr>
              <p:cNvPr id="84" name="Gerade Verbindung 8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 name="Gruppieren 8"/>
            <p:cNvGrpSpPr/>
            <p:nvPr userDrawn="1"/>
          </p:nvGrpSpPr>
          <p:grpSpPr>
            <a:xfrm>
              <a:off x="1299600"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1479600" y="-360000"/>
              <a:ext cx="0" cy="7578000"/>
              <a:chOff x="540000" y="-360000"/>
              <a:chExt cx="0" cy="7578000"/>
            </a:xfrm>
          </p:grpSpPr>
          <p:cxnSp>
            <p:nvCxnSpPr>
              <p:cNvPr id="80" name="Gerade Verbindung 7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2239200" y="-360000"/>
              <a:ext cx="0" cy="7578000"/>
              <a:chOff x="540000" y="-360000"/>
              <a:chExt cx="0" cy="7578000"/>
            </a:xfrm>
          </p:grpSpPr>
          <p:cxnSp>
            <p:nvCxnSpPr>
              <p:cNvPr id="78" name="Gerade Verbindung 7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2419200"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3178175" y="-360000"/>
              <a:ext cx="0" cy="7578000"/>
              <a:chOff x="540000" y="-360000"/>
              <a:chExt cx="0" cy="7578000"/>
            </a:xfrm>
          </p:grpSpPr>
          <p:cxnSp>
            <p:nvCxnSpPr>
              <p:cNvPr id="74" name="Gerade Verbindung 7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359150" y="-360000"/>
              <a:ext cx="0" cy="7578000"/>
              <a:chOff x="540000" y="-360000"/>
              <a:chExt cx="0" cy="7578000"/>
            </a:xfrm>
          </p:grpSpPr>
          <p:cxnSp>
            <p:nvCxnSpPr>
              <p:cNvPr id="72" name="Gerade Verbindung 7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4114800"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295775" y="-360000"/>
              <a:ext cx="0" cy="7578000"/>
              <a:chOff x="540000" y="-360000"/>
              <a:chExt cx="0" cy="7578000"/>
            </a:xfrm>
          </p:grpSpPr>
          <p:cxnSp>
            <p:nvCxnSpPr>
              <p:cNvPr id="68" name="Gerade Verbindung 6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5054600" y="-360000"/>
              <a:ext cx="0" cy="7578000"/>
              <a:chOff x="540000" y="-360000"/>
              <a:chExt cx="0" cy="7578000"/>
            </a:xfrm>
          </p:grpSpPr>
          <p:cxnSp>
            <p:nvCxnSpPr>
              <p:cNvPr id="66" name="Gerade Verbindung 6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235575"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994400" y="-360000"/>
              <a:ext cx="0" cy="7578000"/>
              <a:chOff x="540000" y="-360000"/>
              <a:chExt cx="0" cy="7578000"/>
            </a:xfrm>
          </p:grpSpPr>
          <p:cxnSp>
            <p:nvCxnSpPr>
              <p:cNvPr id="62" name="Gerade Verbindung 6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6175375" y="-360000"/>
              <a:ext cx="0" cy="7578000"/>
              <a:chOff x="540000" y="-360000"/>
              <a:chExt cx="0" cy="7578000"/>
            </a:xfrm>
          </p:grpSpPr>
          <p:cxnSp>
            <p:nvCxnSpPr>
              <p:cNvPr id="60" name="Gerade Verbindung 5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934200"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7114826" y="-360000"/>
              <a:ext cx="0" cy="7578000"/>
              <a:chOff x="540000" y="-360000"/>
              <a:chExt cx="0" cy="7578000"/>
            </a:xfrm>
          </p:grpSpPr>
          <p:cxnSp>
            <p:nvCxnSpPr>
              <p:cNvPr id="56" name="Gerade Verbindung 5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874000" y="-360000"/>
              <a:ext cx="0" cy="7578000"/>
              <a:chOff x="540000" y="-360000"/>
              <a:chExt cx="0" cy="7578000"/>
            </a:xfrm>
          </p:grpSpPr>
          <p:cxnSp>
            <p:nvCxnSpPr>
              <p:cNvPr id="54" name="Gerade Verbindung 5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8054975" y="-360000"/>
              <a:ext cx="0" cy="7578000"/>
              <a:chOff x="540000" y="-360000"/>
              <a:chExt cx="0" cy="7578000"/>
            </a:xfrm>
          </p:grpSpPr>
          <p:cxnSp>
            <p:nvCxnSpPr>
              <p:cNvPr id="52" name="Gerade Verbindung 5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813800" y="-360000"/>
              <a:ext cx="0" cy="7578000"/>
              <a:chOff x="540000" y="-360000"/>
              <a:chExt cx="0" cy="7578000"/>
            </a:xfrm>
          </p:grpSpPr>
          <p:cxnSp>
            <p:nvCxnSpPr>
              <p:cNvPr id="50" name="Gerade Verbindung 4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994775" y="-360000"/>
              <a:ext cx="0" cy="7578000"/>
              <a:chOff x="540000" y="-360000"/>
              <a:chExt cx="0" cy="7578000"/>
            </a:xfrm>
          </p:grpSpPr>
          <p:cxnSp>
            <p:nvCxnSpPr>
              <p:cNvPr id="48" name="Gerade Verbindung 4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9751003" y="-360000"/>
              <a:ext cx="0" cy="7578000"/>
              <a:chOff x="540000" y="-360000"/>
              <a:chExt cx="0" cy="7578000"/>
            </a:xfrm>
          </p:grpSpPr>
          <p:cxnSp>
            <p:nvCxnSpPr>
              <p:cNvPr id="46" name="Gerade Verbindung 4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928225" y="-360000"/>
              <a:ext cx="0" cy="7578000"/>
              <a:chOff x="540000" y="-360000"/>
              <a:chExt cx="0" cy="7578000"/>
            </a:xfrm>
          </p:grpSpPr>
          <p:cxnSp>
            <p:nvCxnSpPr>
              <p:cNvPr id="44" name="Gerade Verbindung 4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10690225" y="-360000"/>
              <a:ext cx="0" cy="7578000"/>
              <a:chOff x="540000" y="-360000"/>
              <a:chExt cx="0" cy="7578000"/>
            </a:xfrm>
          </p:grpSpPr>
          <p:cxnSp>
            <p:nvCxnSpPr>
              <p:cNvPr id="42" name="Gerade Verbindung 4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868025" y="-360000"/>
              <a:ext cx="0" cy="7578000"/>
              <a:chOff x="540000" y="-360000"/>
              <a:chExt cx="0" cy="7578000"/>
            </a:xfrm>
          </p:grpSpPr>
          <p:cxnSp>
            <p:nvCxnSpPr>
              <p:cNvPr id="40" name="Gerade Verbindung 3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1628438" y="-360000"/>
              <a:ext cx="0" cy="7578000"/>
              <a:chOff x="540000" y="-360000"/>
              <a:chExt cx="0" cy="7578000"/>
            </a:xfrm>
          </p:grpSpPr>
          <p:cxnSp>
            <p:nvCxnSpPr>
              <p:cNvPr id="38" name="Gerade Verbindung 3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4" name="Gerade Verbindung 33"/>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91" name="Picture 6"/>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429200" y="277200"/>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95" name="Abgerundetes Rechteck 94"/>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sp>
        <p:nvSpPr>
          <p:cNvPr id="109" name="Abgerundetes Rechteck 108"/>
          <p:cNvSpPr/>
          <p:nvPr userDrawn="1"/>
        </p:nvSpPr>
        <p:spPr>
          <a:xfrm>
            <a:off x="12528000" y="2844800"/>
            <a:ext cx="1800000" cy="1462114"/>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The image</a:t>
            </a:r>
            <a:r>
              <a:rPr lang="en-US" sz="1100" dirty="0">
                <a:solidFill>
                  <a:schemeClr val="tx1"/>
                </a:solidFill>
                <a:latin typeface="+mn-lt"/>
              </a:rPr>
              <a:t> </a:t>
            </a:r>
            <a:r>
              <a:rPr lang="en-US" sz="1100" dirty="0">
                <a:solidFill>
                  <a:schemeClr val="bg1"/>
                </a:solidFill>
                <a:latin typeface="+mn-lt"/>
              </a:rPr>
              <a:t>must be exchanged on the </a:t>
            </a:r>
            <a:r>
              <a:rPr lang="en-US" sz="1100" dirty="0">
                <a:solidFill>
                  <a:schemeClr val="tx1"/>
                </a:solidFill>
                <a:latin typeface="+mn-lt"/>
              </a:rPr>
              <a:t>layer background</a:t>
            </a:r>
          </a:p>
          <a:p>
            <a:endParaRPr lang="en-US" sz="1100" dirty="0">
              <a:solidFill>
                <a:schemeClr val="bg1"/>
              </a:solidFill>
              <a:latin typeface="+mn-lt"/>
            </a:endParaRPr>
          </a:p>
          <a:p>
            <a:r>
              <a:rPr lang="en-US" sz="1100" dirty="0">
                <a:solidFill>
                  <a:schemeClr val="bg1"/>
                </a:solidFill>
                <a:latin typeface="+mn-lt"/>
              </a:rPr>
              <a:t>Go to Design &gt; Background Styles &gt; Format Background</a:t>
            </a:r>
          </a:p>
          <a:p>
            <a:endParaRPr lang="en-US" sz="1100" dirty="0">
              <a:solidFill>
                <a:schemeClr val="bg1"/>
              </a:solidFill>
              <a:latin typeface="+mn-lt"/>
            </a:endParaRPr>
          </a:p>
          <a:p>
            <a:r>
              <a:rPr lang="en-US" sz="1100" dirty="0">
                <a:solidFill>
                  <a:schemeClr val="bg1"/>
                </a:solidFill>
                <a:latin typeface="+mn-lt"/>
              </a:rPr>
              <a:t>Select Fill &gt; Image Fill.</a:t>
            </a:r>
          </a:p>
        </p:txBody>
      </p:sp>
      <p:sp>
        <p:nvSpPr>
          <p:cNvPr id="92" name="Foliennummernplatzhalter 16"/>
          <p:cNvSpPr>
            <a:spLocks noGrp="1"/>
          </p:cNvSpPr>
          <p:nvPr>
            <p:ph type="sldNum" sz="quarter" idx="14"/>
          </p:nvPr>
        </p:nvSpPr>
        <p:spPr>
          <a:xfrm>
            <a:off x="11347552" y="6340471"/>
            <a:ext cx="280886" cy="144000"/>
          </a:xfrm>
        </p:spPr>
        <p:txBody>
          <a:bodyPr/>
          <a:lstStyle>
            <a:lvl1pPr>
              <a:defRPr>
                <a:solidFill>
                  <a:schemeClr val="bg1"/>
                </a:solidFill>
              </a:defRPr>
            </a:lvl1pPr>
          </a:lstStyle>
          <a:p>
            <a:fld id="{5FA2C36E-DC06-4909-89EC-32EA0059C5E3}" type="slidenum">
              <a:rPr lang="de-DE" smtClean="0"/>
              <a:pPr/>
              <a:t>‹#›</a:t>
            </a:fld>
            <a:endParaRPr lang="de-DE" dirty="0"/>
          </a:p>
        </p:txBody>
      </p:sp>
      <p:sp>
        <p:nvSpPr>
          <p:cNvPr id="93" name="Fußzeilenplatzhalter 1"/>
          <p:cNvSpPr>
            <a:spLocks noGrp="1"/>
          </p:cNvSpPr>
          <p:nvPr>
            <p:ph type="ftr" sz="quarter" idx="18"/>
          </p:nvPr>
        </p:nvSpPr>
        <p:spPr>
          <a:xfrm>
            <a:off x="8054975" y="6340471"/>
            <a:ext cx="3259452" cy="144000"/>
          </a:xfrm>
        </p:spPr>
        <p:txBody>
          <a:bodyPr/>
          <a:lstStyle>
            <a:lvl1pPr>
              <a:defRPr>
                <a:solidFill>
                  <a:schemeClr val="bg1"/>
                </a:solidFill>
              </a:defRPr>
            </a:lvl1pPr>
          </a:lstStyle>
          <a:p>
            <a:r>
              <a:rPr lang="en-US" dirty="0"/>
              <a:t>Author | Department</a:t>
            </a:r>
          </a:p>
        </p:txBody>
      </p:sp>
      <p:grpSp>
        <p:nvGrpSpPr>
          <p:cNvPr id="94" name="Gruppieren 93"/>
          <p:cNvGrpSpPr/>
          <p:nvPr userDrawn="1"/>
        </p:nvGrpSpPr>
        <p:grpSpPr>
          <a:xfrm>
            <a:off x="-2160000" y="-777600"/>
            <a:ext cx="1800000" cy="8218549"/>
            <a:chOff x="-2160000" y="-1"/>
            <a:chExt cx="1800000" cy="8218549"/>
          </a:xfrm>
        </p:grpSpPr>
        <p:sp>
          <p:nvSpPr>
            <p:cNvPr id="96"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97" name="Gruppieren 96"/>
            <p:cNvGrpSpPr/>
            <p:nvPr userDrawn="1"/>
          </p:nvGrpSpPr>
          <p:grpSpPr>
            <a:xfrm>
              <a:off x="-2160000" y="1661516"/>
              <a:ext cx="1800000" cy="1273934"/>
              <a:chOff x="-2036360" y="1816880"/>
              <a:chExt cx="1800000" cy="1273934"/>
            </a:xfrm>
          </p:grpSpPr>
          <p:sp>
            <p:nvSpPr>
              <p:cNvPr id="100"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01" name="Gerade Verbindung 100"/>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0" name="Gerade Verbindung 109"/>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98"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99" name="Abgerundetes Rechteck 98"/>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1770465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cture fullscreen and Headlin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hteck 1"/>
          <p:cNvSpPr/>
          <p:nvPr/>
        </p:nvSpPr>
        <p:spPr>
          <a:xfrm>
            <a:off x="0" y="-1"/>
            <a:ext cx="12169775" cy="1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9" name="Textfeld 8"/>
          <p:cNvSpPr txBox="1"/>
          <p:nvPr userDrawn="1"/>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grpSp>
        <p:nvGrpSpPr>
          <p:cNvPr id="7" name="Gruppieren 6"/>
          <p:cNvGrpSpPr/>
          <p:nvPr userDrawn="1"/>
        </p:nvGrpSpPr>
        <p:grpSpPr>
          <a:xfrm>
            <a:off x="-468000" y="-360000"/>
            <a:ext cx="12999600" cy="7578000"/>
            <a:chOff x="-468000" y="-360000"/>
            <a:chExt cx="12999600" cy="7578000"/>
          </a:xfrm>
        </p:grpSpPr>
        <p:grpSp>
          <p:nvGrpSpPr>
            <p:cNvPr id="8" name="Gruppieren 7"/>
            <p:cNvGrpSpPr/>
            <p:nvPr userDrawn="1"/>
          </p:nvGrpSpPr>
          <p:grpSpPr>
            <a:xfrm>
              <a:off x="540000" y="-360000"/>
              <a:ext cx="0" cy="7578000"/>
              <a:chOff x="540000" y="-360000"/>
              <a:chExt cx="0" cy="7578000"/>
            </a:xfrm>
          </p:grpSpPr>
          <p:cxnSp>
            <p:nvCxnSpPr>
              <p:cNvPr id="85" name="Gerade Verbindung 8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1299600" y="-360000"/>
              <a:ext cx="0" cy="7578000"/>
              <a:chOff x="540000" y="-360000"/>
              <a:chExt cx="0" cy="7578000"/>
            </a:xfrm>
          </p:grpSpPr>
          <p:cxnSp>
            <p:nvCxnSpPr>
              <p:cNvPr id="83" name="Gerade Verbindung 8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479600" y="-360000"/>
              <a:ext cx="0" cy="7578000"/>
              <a:chOff x="540000" y="-360000"/>
              <a:chExt cx="0" cy="7578000"/>
            </a:xfrm>
          </p:grpSpPr>
          <p:cxnSp>
            <p:nvCxnSpPr>
              <p:cNvPr id="81" name="Gerade Verbindung 8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2239200" y="-360000"/>
              <a:ext cx="0" cy="7578000"/>
              <a:chOff x="540000" y="-360000"/>
              <a:chExt cx="0" cy="7578000"/>
            </a:xfrm>
          </p:grpSpPr>
          <p:cxnSp>
            <p:nvCxnSpPr>
              <p:cNvPr id="79" name="Gerade Verbindung 7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Gerade Verbindung 7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userDrawn="1"/>
          </p:nvGrpSpPr>
          <p:grpSpPr>
            <a:xfrm>
              <a:off x="2419200" y="-360000"/>
              <a:ext cx="0" cy="7578000"/>
              <a:chOff x="540000" y="-360000"/>
              <a:chExt cx="0" cy="7578000"/>
            </a:xfrm>
          </p:grpSpPr>
          <p:cxnSp>
            <p:nvCxnSpPr>
              <p:cNvPr id="77" name="Gerade Verbindung 7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3178175" y="-360000"/>
              <a:ext cx="0" cy="7578000"/>
              <a:chOff x="540000" y="-360000"/>
              <a:chExt cx="0" cy="7578000"/>
            </a:xfrm>
          </p:grpSpPr>
          <p:cxnSp>
            <p:nvCxnSpPr>
              <p:cNvPr id="75" name="Gerade Verbindung 7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359150" y="-360000"/>
              <a:ext cx="0" cy="7578000"/>
              <a:chOff x="540000" y="-360000"/>
              <a:chExt cx="0" cy="7578000"/>
            </a:xfrm>
          </p:grpSpPr>
          <p:cxnSp>
            <p:nvCxnSpPr>
              <p:cNvPr id="73" name="Gerade Verbindung 7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4114800" y="-360000"/>
              <a:ext cx="0" cy="7578000"/>
              <a:chOff x="540000" y="-360000"/>
              <a:chExt cx="0" cy="7578000"/>
            </a:xfrm>
          </p:grpSpPr>
          <p:cxnSp>
            <p:nvCxnSpPr>
              <p:cNvPr id="71" name="Gerade Verbindung 7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295775" y="-360000"/>
              <a:ext cx="0" cy="7578000"/>
              <a:chOff x="540000" y="-360000"/>
              <a:chExt cx="0" cy="7578000"/>
            </a:xfrm>
          </p:grpSpPr>
          <p:cxnSp>
            <p:nvCxnSpPr>
              <p:cNvPr id="69" name="Gerade Verbindung 6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5054600" y="-360000"/>
              <a:ext cx="0" cy="7578000"/>
              <a:chOff x="540000" y="-360000"/>
              <a:chExt cx="0" cy="7578000"/>
            </a:xfrm>
          </p:grpSpPr>
          <p:cxnSp>
            <p:nvCxnSpPr>
              <p:cNvPr id="67" name="Gerade Verbindung 6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235575" y="-360000"/>
              <a:ext cx="0" cy="7578000"/>
              <a:chOff x="540000" y="-360000"/>
              <a:chExt cx="0" cy="7578000"/>
            </a:xfrm>
          </p:grpSpPr>
          <p:cxnSp>
            <p:nvCxnSpPr>
              <p:cNvPr id="65" name="Gerade Verbindung 6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994400" y="-360000"/>
              <a:ext cx="0" cy="7578000"/>
              <a:chOff x="540000" y="-360000"/>
              <a:chExt cx="0" cy="7578000"/>
            </a:xfrm>
          </p:grpSpPr>
          <p:cxnSp>
            <p:nvCxnSpPr>
              <p:cNvPr id="63" name="Gerade Verbindung 6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6175375" y="-360000"/>
              <a:ext cx="0" cy="7578000"/>
              <a:chOff x="540000" y="-360000"/>
              <a:chExt cx="0" cy="7578000"/>
            </a:xfrm>
          </p:grpSpPr>
          <p:cxnSp>
            <p:nvCxnSpPr>
              <p:cNvPr id="61" name="Gerade Verbindung 6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934200" y="-360000"/>
              <a:ext cx="0" cy="7578000"/>
              <a:chOff x="540000" y="-360000"/>
              <a:chExt cx="0" cy="7578000"/>
            </a:xfrm>
          </p:grpSpPr>
          <p:cxnSp>
            <p:nvCxnSpPr>
              <p:cNvPr id="59" name="Gerade Verbindung 5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114826" y="-360000"/>
              <a:ext cx="0" cy="7578000"/>
              <a:chOff x="540000" y="-360000"/>
              <a:chExt cx="0" cy="7578000"/>
            </a:xfrm>
          </p:grpSpPr>
          <p:cxnSp>
            <p:nvCxnSpPr>
              <p:cNvPr id="57" name="Gerade Verbindung 5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7874000" y="-360000"/>
              <a:ext cx="0" cy="7578000"/>
              <a:chOff x="540000" y="-360000"/>
              <a:chExt cx="0" cy="7578000"/>
            </a:xfrm>
          </p:grpSpPr>
          <p:cxnSp>
            <p:nvCxnSpPr>
              <p:cNvPr id="55" name="Gerade Verbindung 5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054975" y="-360000"/>
              <a:ext cx="0" cy="7578000"/>
              <a:chOff x="540000" y="-360000"/>
              <a:chExt cx="0" cy="7578000"/>
            </a:xfrm>
          </p:grpSpPr>
          <p:cxnSp>
            <p:nvCxnSpPr>
              <p:cNvPr id="53" name="Gerade Verbindung 5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813800" y="-360000"/>
              <a:ext cx="0" cy="7578000"/>
              <a:chOff x="540000" y="-360000"/>
              <a:chExt cx="0" cy="7578000"/>
            </a:xfrm>
          </p:grpSpPr>
          <p:cxnSp>
            <p:nvCxnSpPr>
              <p:cNvPr id="51" name="Gerade Verbindung 5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8994775" y="-360000"/>
              <a:ext cx="0" cy="7578000"/>
              <a:chOff x="540000" y="-360000"/>
              <a:chExt cx="0" cy="7578000"/>
            </a:xfrm>
          </p:grpSpPr>
          <p:cxnSp>
            <p:nvCxnSpPr>
              <p:cNvPr id="49" name="Gerade Verbindung 4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751003" y="-360000"/>
              <a:ext cx="0" cy="7578000"/>
              <a:chOff x="540000" y="-360000"/>
              <a:chExt cx="0" cy="7578000"/>
            </a:xfrm>
          </p:grpSpPr>
          <p:cxnSp>
            <p:nvCxnSpPr>
              <p:cNvPr id="47" name="Gerade Verbindung 4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9928225" y="-360000"/>
              <a:ext cx="0" cy="7578000"/>
              <a:chOff x="540000" y="-360000"/>
              <a:chExt cx="0" cy="7578000"/>
            </a:xfrm>
          </p:grpSpPr>
          <p:cxnSp>
            <p:nvCxnSpPr>
              <p:cNvPr id="45" name="Gerade Verbindung 4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690225" y="-360000"/>
              <a:ext cx="0" cy="7578000"/>
              <a:chOff x="540000" y="-360000"/>
              <a:chExt cx="0" cy="7578000"/>
            </a:xfrm>
          </p:grpSpPr>
          <p:cxnSp>
            <p:nvCxnSpPr>
              <p:cNvPr id="43" name="Gerade Verbindung 4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0868025" y="-360000"/>
              <a:ext cx="0" cy="7578000"/>
              <a:chOff x="540000" y="-360000"/>
              <a:chExt cx="0" cy="7578000"/>
            </a:xfrm>
          </p:grpSpPr>
          <p:cxnSp>
            <p:nvCxnSpPr>
              <p:cNvPr id="41" name="Gerade Verbindung 4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11628438" y="-360000"/>
              <a:ext cx="0" cy="7578000"/>
              <a:chOff x="540000" y="-360000"/>
              <a:chExt cx="0" cy="7578000"/>
            </a:xfrm>
          </p:grpSpPr>
          <p:cxnSp>
            <p:nvCxnSpPr>
              <p:cNvPr id="39" name="Gerade Verbindung 3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5" name="Gerade Verbindung 34"/>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97"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98" name="Abgerundetes Rechteck 97"/>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sp>
        <p:nvSpPr>
          <p:cNvPr id="94" name="Foliennummernplatzhalter 16"/>
          <p:cNvSpPr>
            <a:spLocks noGrp="1"/>
          </p:cNvSpPr>
          <p:nvPr>
            <p:ph type="sldNum" sz="quarter" idx="14"/>
          </p:nvPr>
        </p:nvSpPr>
        <p:spPr>
          <a:xfrm>
            <a:off x="11347552" y="6340471"/>
            <a:ext cx="280886" cy="144000"/>
          </a:xfrm>
        </p:spPr>
        <p:txBody>
          <a:bodyPr/>
          <a:lstStyle>
            <a:lvl1pPr>
              <a:defRPr>
                <a:solidFill>
                  <a:schemeClr val="bg1"/>
                </a:solidFill>
              </a:defRPr>
            </a:lvl1pPr>
          </a:lstStyle>
          <a:p>
            <a:fld id="{5FA2C36E-DC06-4909-89EC-32EA0059C5E3}" type="slidenum">
              <a:rPr lang="de-DE" smtClean="0"/>
              <a:pPr/>
              <a:t>‹#›</a:t>
            </a:fld>
            <a:endParaRPr lang="de-DE" dirty="0"/>
          </a:p>
        </p:txBody>
      </p:sp>
      <p:sp>
        <p:nvSpPr>
          <p:cNvPr id="9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solidFill>
                  <a:schemeClr val="bg1"/>
                </a:solidFill>
              </a:defRPr>
            </a:lvl1pPr>
          </a:lstStyle>
          <a:p>
            <a:r>
              <a:rPr lang="en-US" dirty="0"/>
              <a:t>Footnote/Source/Disclaimer</a:t>
            </a:r>
          </a:p>
          <a:p>
            <a:r>
              <a:rPr lang="en-US" dirty="0"/>
              <a:t>Second line</a:t>
            </a:r>
          </a:p>
        </p:txBody>
      </p:sp>
      <p:sp>
        <p:nvSpPr>
          <p:cNvPr id="100" name="Fußzeilenplatzhalter 1"/>
          <p:cNvSpPr>
            <a:spLocks noGrp="1"/>
          </p:cNvSpPr>
          <p:nvPr>
            <p:ph type="ftr" sz="quarter" idx="18"/>
          </p:nvPr>
        </p:nvSpPr>
        <p:spPr>
          <a:xfrm>
            <a:off x="8054975" y="6340471"/>
            <a:ext cx="3259452" cy="144000"/>
          </a:xfrm>
        </p:spPr>
        <p:txBody>
          <a:bodyPr/>
          <a:lstStyle>
            <a:lvl1pPr>
              <a:defRPr>
                <a:solidFill>
                  <a:schemeClr val="bg1"/>
                </a:solidFill>
              </a:defRPr>
            </a:lvl1pPr>
          </a:lstStyle>
          <a:p>
            <a:r>
              <a:rPr lang="en-US" dirty="0"/>
              <a:t>Author | Department</a:t>
            </a:r>
          </a:p>
        </p:txBody>
      </p:sp>
      <p:sp>
        <p:nvSpPr>
          <p:cNvPr id="108" name="Abgerundetes Rechteck 107"/>
          <p:cNvSpPr/>
          <p:nvPr userDrawn="1"/>
        </p:nvSpPr>
        <p:spPr>
          <a:xfrm>
            <a:off x="12528000" y="2844800"/>
            <a:ext cx="1800000" cy="1462114"/>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The image</a:t>
            </a:r>
            <a:r>
              <a:rPr lang="en-US" sz="1100" dirty="0">
                <a:solidFill>
                  <a:schemeClr val="tx1"/>
                </a:solidFill>
                <a:latin typeface="+mn-lt"/>
              </a:rPr>
              <a:t> </a:t>
            </a:r>
            <a:r>
              <a:rPr lang="en-US" sz="1100" dirty="0">
                <a:solidFill>
                  <a:schemeClr val="bg1"/>
                </a:solidFill>
                <a:latin typeface="+mn-lt"/>
              </a:rPr>
              <a:t>must be exchanged on the </a:t>
            </a:r>
            <a:r>
              <a:rPr lang="en-US" sz="1100" dirty="0">
                <a:solidFill>
                  <a:schemeClr val="tx1"/>
                </a:solidFill>
                <a:latin typeface="+mn-lt"/>
              </a:rPr>
              <a:t>layer background</a:t>
            </a:r>
          </a:p>
          <a:p>
            <a:endParaRPr lang="en-US" sz="1100" dirty="0">
              <a:solidFill>
                <a:schemeClr val="bg1"/>
              </a:solidFill>
              <a:latin typeface="+mn-lt"/>
            </a:endParaRPr>
          </a:p>
          <a:p>
            <a:r>
              <a:rPr lang="en-US" sz="1100" dirty="0">
                <a:solidFill>
                  <a:schemeClr val="bg1"/>
                </a:solidFill>
                <a:latin typeface="+mn-lt"/>
              </a:rPr>
              <a:t>Go to Design &gt; Background Styles &gt; Format Background</a:t>
            </a:r>
          </a:p>
          <a:p>
            <a:endParaRPr lang="en-US" sz="1100" dirty="0">
              <a:solidFill>
                <a:schemeClr val="bg1"/>
              </a:solidFill>
              <a:latin typeface="+mn-lt"/>
            </a:endParaRPr>
          </a:p>
          <a:p>
            <a:r>
              <a:rPr lang="en-US" sz="1100" dirty="0">
                <a:solidFill>
                  <a:schemeClr val="bg1"/>
                </a:solidFill>
                <a:latin typeface="+mn-lt"/>
              </a:rPr>
              <a:t>Select Fill &gt; Image Fill.</a:t>
            </a:r>
          </a:p>
        </p:txBody>
      </p:sp>
      <p:sp>
        <p:nvSpPr>
          <p:cNvPr id="109" name="Abgerundetes Rechteck 108"/>
          <p:cNvSpPr/>
          <p:nvPr userDrawn="1"/>
        </p:nvSpPr>
        <p:spPr>
          <a:xfrm>
            <a:off x="12528000" y="4394197"/>
            <a:ext cx="1800000" cy="1350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Placeholder for the </a:t>
            </a:r>
            <a:br>
              <a:rPr lang="en-US" sz="1100" b="1" dirty="0">
                <a:solidFill>
                  <a:schemeClr val="tx1"/>
                </a:solidFill>
                <a:latin typeface="+mn-lt"/>
              </a:rPr>
            </a:br>
            <a:r>
              <a:rPr lang="en-US" sz="1100" b="1" dirty="0">
                <a:solidFill>
                  <a:schemeClr val="tx1"/>
                </a:solidFill>
                <a:latin typeface="+mn-lt"/>
              </a:rPr>
              <a:t>eye-catcher </a:t>
            </a:r>
          </a:p>
          <a:p>
            <a:r>
              <a:rPr lang="en-US" sz="1100" b="0" dirty="0">
                <a:solidFill>
                  <a:schemeClr val="bg1"/>
                </a:solidFill>
                <a:latin typeface="+mn-lt"/>
              </a:rPr>
              <a:t>for notes and third-party logos: placement can vary in terms of height. If this element is not required, please delete it.</a:t>
            </a:r>
          </a:p>
        </p:txBody>
      </p:sp>
      <p:grpSp>
        <p:nvGrpSpPr>
          <p:cNvPr id="96" name="Gruppieren 95"/>
          <p:cNvGrpSpPr/>
          <p:nvPr userDrawn="1"/>
        </p:nvGrpSpPr>
        <p:grpSpPr>
          <a:xfrm>
            <a:off x="-2160000" y="-777600"/>
            <a:ext cx="1800000" cy="8218549"/>
            <a:chOff x="-2160000" y="-1"/>
            <a:chExt cx="1800000" cy="8218549"/>
          </a:xfrm>
        </p:grpSpPr>
        <p:sp>
          <p:nvSpPr>
            <p:cNvPr id="110"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11" name="Gruppieren 110"/>
            <p:cNvGrpSpPr/>
            <p:nvPr userDrawn="1"/>
          </p:nvGrpSpPr>
          <p:grpSpPr>
            <a:xfrm>
              <a:off x="-2160000" y="1661516"/>
              <a:ext cx="1800000" cy="1273934"/>
              <a:chOff x="-2036360" y="1816880"/>
              <a:chExt cx="1800000" cy="1273934"/>
            </a:xfrm>
          </p:grpSpPr>
          <p:sp>
            <p:nvSpPr>
              <p:cNvPr id="114"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15" name="Gerade Verbindung 114"/>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6" name="Gerade Verbindung 115"/>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12"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13" name="Abgerundetes Rechteck 112"/>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1630974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Text and Picture White">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de-DE" smtClean="0"/>
              <a:pPr/>
              <a:t>‹#›</a:t>
            </a:fld>
            <a:endParaRPr lang="de-DE"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40000" y="1622424"/>
            <a:ext cx="5454400" cy="4570413"/>
          </a:xfrm>
        </p:spPr>
        <p:txBody>
          <a:bodyPr/>
          <a:lstStyle>
            <a:lvl1pPr>
              <a:defRPr/>
            </a:lvl1pPr>
            <a:lvl2pPr>
              <a:defRPr/>
            </a:lvl2pPr>
            <a:lvl3pPr>
              <a:defRPr/>
            </a:lvl3pPr>
            <a:lvl4pPr>
              <a:defRPr/>
            </a:lvl4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3" name="Bildplatzhalter 2"/>
          <p:cNvSpPr>
            <a:spLocks noGrp="1"/>
          </p:cNvSpPr>
          <p:nvPr>
            <p:ph type="pic" sz="quarter" idx="17" hasCustomPrompt="1"/>
          </p:nvPr>
        </p:nvSpPr>
        <p:spPr>
          <a:xfrm>
            <a:off x="6175375" y="1622425"/>
            <a:ext cx="5453063" cy="4570413"/>
          </a:xfrm>
        </p:spPr>
        <p:txBody>
          <a:bodyPr/>
          <a:lstStyle>
            <a:lvl1pPr>
              <a:defRPr b="0"/>
            </a:lvl1pPr>
          </a:lstStyle>
          <a:p>
            <a:r>
              <a:rPr lang="en-US" noProof="0" dirty="0"/>
              <a:t>add a picture</a:t>
            </a:r>
          </a:p>
        </p:txBody>
      </p:sp>
      <p:sp>
        <p:nvSpPr>
          <p:cNvPr id="9"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0"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ußzeilenplatzhalter 1"/>
          <p:cNvSpPr>
            <a:spLocks noGrp="1"/>
          </p:cNvSpPr>
          <p:nvPr>
            <p:ph type="ftr" sz="quarter" idx="18"/>
          </p:nvPr>
        </p:nvSpPr>
        <p:spPr/>
        <p:txBody>
          <a:bodyPr/>
          <a:lstStyle/>
          <a:p>
            <a:r>
              <a:rPr lang="en-US"/>
              <a:t>Author | Department</a:t>
            </a:r>
            <a:endParaRPr lang="en-US" dirty="0"/>
          </a:p>
        </p:txBody>
      </p:sp>
      <p:sp>
        <p:nvSpPr>
          <p:cNvPr id="14" name="Abgerundetes Rechteck 13"/>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2"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172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Slide, Text and Picture White 2">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de-DE" smtClean="0"/>
              <a:pPr/>
              <a:t>‹#›</a:t>
            </a:fld>
            <a:endParaRPr lang="de-DE"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7113600" y="2548166"/>
            <a:ext cx="4514838" cy="3644671"/>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3" name="Bildplatzhalter 2"/>
          <p:cNvSpPr>
            <a:spLocks noGrp="1"/>
          </p:cNvSpPr>
          <p:nvPr>
            <p:ph type="pic" sz="quarter" idx="17" hasCustomPrompt="1"/>
          </p:nvPr>
        </p:nvSpPr>
        <p:spPr>
          <a:xfrm>
            <a:off x="541337" y="1622425"/>
            <a:ext cx="5453063" cy="4570413"/>
          </a:xfrm>
        </p:spPr>
        <p:txBody>
          <a:bodyPr/>
          <a:lstStyle>
            <a:lvl1pPr>
              <a:defRPr b="0"/>
            </a:lvl1pPr>
          </a:lstStyle>
          <a:p>
            <a:r>
              <a:rPr lang="en-US" noProof="0" dirty="0"/>
              <a:t>add a picture</a:t>
            </a:r>
          </a:p>
        </p:txBody>
      </p:sp>
      <p:sp>
        <p:nvSpPr>
          <p:cNvPr id="4" name="Bildplatzhalter 3"/>
          <p:cNvSpPr>
            <a:spLocks noGrp="1"/>
          </p:cNvSpPr>
          <p:nvPr>
            <p:ph type="pic" sz="quarter" idx="18" hasCustomPrompt="1"/>
          </p:nvPr>
        </p:nvSpPr>
        <p:spPr>
          <a:xfrm>
            <a:off x="5396400" y="2570399"/>
            <a:ext cx="1195200" cy="1195200"/>
          </a:xfrm>
        </p:spPr>
        <p:txBody>
          <a:bodyPr/>
          <a:lstStyle>
            <a:lvl1pPr>
              <a:defRPr b="0"/>
            </a:lvl1pPr>
          </a:lstStyle>
          <a:p>
            <a:r>
              <a:rPr lang="en-US" noProof="0" dirty="0"/>
              <a:t>add a </a:t>
            </a:r>
            <a:r>
              <a:rPr lang="en-US" noProof="0" dirty="0" err="1"/>
              <a:t>pictogramm</a:t>
            </a:r>
            <a:endParaRPr lang="en-US" noProof="0" dirty="0"/>
          </a:p>
        </p:txBody>
      </p:sp>
      <p:sp>
        <p:nvSpPr>
          <p:cNvPr id="10"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1"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ußzeilenplatzhalter 1"/>
          <p:cNvSpPr>
            <a:spLocks noGrp="1"/>
          </p:cNvSpPr>
          <p:nvPr>
            <p:ph type="ftr" sz="quarter" idx="19"/>
          </p:nvPr>
        </p:nvSpPr>
        <p:spPr/>
        <p:txBody>
          <a:bodyPr/>
          <a:lstStyle/>
          <a:p>
            <a:r>
              <a:rPr lang="en-US"/>
              <a:t>Author | Department</a:t>
            </a:r>
            <a:endParaRPr lang="en-US" dirty="0"/>
          </a:p>
        </p:txBody>
      </p:sp>
      <p:sp>
        <p:nvSpPr>
          <p:cNvPr id="15" name="Abgerundetes Rechteck 14"/>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4"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171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Slide, Text and Picture White 3">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8054974" y="2411598"/>
            <a:ext cx="3573463" cy="828000"/>
          </a:xfrm>
        </p:spPr>
        <p:txBody>
          <a:bodyPr/>
          <a:lstStyle>
            <a:lvl1pPr>
              <a:defRPr/>
            </a:lvl1pPr>
            <a:lvl2pPr>
              <a:defRPr/>
            </a:lvl2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p:txBody>
      </p:sp>
      <p:sp>
        <p:nvSpPr>
          <p:cNvPr id="3" name="Bildplatzhalter 2"/>
          <p:cNvSpPr>
            <a:spLocks noGrp="1"/>
          </p:cNvSpPr>
          <p:nvPr>
            <p:ph type="pic" sz="quarter" idx="17" hasCustomPrompt="1"/>
          </p:nvPr>
        </p:nvSpPr>
        <p:spPr>
          <a:xfrm>
            <a:off x="541337" y="1622425"/>
            <a:ext cx="5453063" cy="4570413"/>
          </a:xfrm>
        </p:spPr>
        <p:txBody>
          <a:bodyPr/>
          <a:lstStyle>
            <a:lvl1pPr>
              <a:defRPr b="0"/>
            </a:lvl1pPr>
          </a:lstStyle>
          <a:p>
            <a:r>
              <a:rPr lang="en-US" noProof="0" dirty="0"/>
              <a:t>add a picture</a:t>
            </a:r>
          </a:p>
        </p:txBody>
      </p:sp>
      <p:sp>
        <p:nvSpPr>
          <p:cNvPr id="4" name="Bildplatzhalter 3"/>
          <p:cNvSpPr>
            <a:spLocks noGrp="1"/>
          </p:cNvSpPr>
          <p:nvPr>
            <p:ph type="pic" sz="quarter" idx="18" hasCustomPrompt="1"/>
          </p:nvPr>
        </p:nvSpPr>
        <p:spPr>
          <a:xfrm>
            <a:off x="7115175" y="2430000"/>
            <a:ext cx="759600" cy="759600"/>
          </a:xfrm>
        </p:spPr>
        <p:txBody>
          <a:bodyPr/>
          <a:lstStyle>
            <a:lvl1pPr>
              <a:defRPr b="0"/>
            </a:lvl1pPr>
          </a:lstStyle>
          <a:p>
            <a:r>
              <a:rPr lang="en-US" noProof="0" dirty="0"/>
              <a:t>add a </a:t>
            </a:r>
            <a:r>
              <a:rPr lang="en-US" noProof="0" dirty="0" err="1"/>
              <a:t>pictogramm</a:t>
            </a:r>
            <a:endParaRPr lang="en-US" noProof="0" dirty="0"/>
          </a:p>
        </p:txBody>
      </p:sp>
      <p:sp>
        <p:nvSpPr>
          <p:cNvPr id="10" name="Bildplatzhalter 3"/>
          <p:cNvSpPr>
            <a:spLocks noGrp="1"/>
          </p:cNvSpPr>
          <p:nvPr>
            <p:ph type="pic" sz="quarter" idx="19" hasCustomPrompt="1"/>
          </p:nvPr>
        </p:nvSpPr>
        <p:spPr>
          <a:xfrm>
            <a:off x="7113600" y="3546000"/>
            <a:ext cx="759600" cy="759600"/>
          </a:xfrm>
        </p:spPr>
        <p:txBody>
          <a:bodyPr/>
          <a:lstStyle>
            <a:lvl1pPr>
              <a:defRPr b="0"/>
            </a:lvl1pPr>
          </a:lstStyle>
          <a:p>
            <a:r>
              <a:rPr lang="en-US" noProof="0" dirty="0"/>
              <a:t>add a </a:t>
            </a:r>
            <a:r>
              <a:rPr lang="en-US" noProof="0" dirty="0" err="1"/>
              <a:t>pictogramm</a:t>
            </a:r>
            <a:endParaRPr lang="en-US" noProof="0" dirty="0"/>
          </a:p>
        </p:txBody>
      </p:sp>
      <p:sp>
        <p:nvSpPr>
          <p:cNvPr id="11" name="Bildplatzhalter 3"/>
          <p:cNvSpPr>
            <a:spLocks noGrp="1"/>
          </p:cNvSpPr>
          <p:nvPr>
            <p:ph type="pic" sz="quarter" idx="20" hasCustomPrompt="1"/>
          </p:nvPr>
        </p:nvSpPr>
        <p:spPr>
          <a:xfrm>
            <a:off x="7115175" y="4669200"/>
            <a:ext cx="759600" cy="759600"/>
          </a:xfrm>
        </p:spPr>
        <p:txBody>
          <a:bodyPr/>
          <a:lstStyle>
            <a:lvl1pPr>
              <a:defRPr b="0"/>
            </a:lvl1pPr>
          </a:lstStyle>
          <a:p>
            <a:r>
              <a:rPr lang="en-US" noProof="0" dirty="0"/>
              <a:t>add a </a:t>
            </a:r>
            <a:r>
              <a:rPr lang="en-US" noProof="0" dirty="0" err="1"/>
              <a:t>pictogramm</a:t>
            </a:r>
            <a:endParaRPr lang="en-US" noProof="0" dirty="0"/>
          </a:p>
        </p:txBody>
      </p:sp>
      <p:sp>
        <p:nvSpPr>
          <p:cNvPr id="7" name="Textplatzhalter 6"/>
          <p:cNvSpPr>
            <a:spLocks noGrp="1"/>
          </p:cNvSpPr>
          <p:nvPr>
            <p:ph type="body" sz="quarter" idx="21" hasCustomPrompt="1"/>
          </p:nvPr>
        </p:nvSpPr>
        <p:spPr>
          <a:xfrm>
            <a:off x="8054975" y="3563999"/>
            <a:ext cx="3573462" cy="828000"/>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p:txBody>
      </p:sp>
      <p:sp>
        <p:nvSpPr>
          <p:cNvPr id="9" name="Textplatzhalter 8"/>
          <p:cNvSpPr>
            <a:spLocks noGrp="1"/>
          </p:cNvSpPr>
          <p:nvPr>
            <p:ph type="body" sz="quarter" idx="22" hasCustomPrompt="1"/>
          </p:nvPr>
        </p:nvSpPr>
        <p:spPr>
          <a:xfrm>
            <a:off x="8054975" y="4687200"/>
            <a:ext cx="3574800" cy="828000"/>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p:txBody>
      </p:sp>
      <p:sp>
        <p:nvSpPr>
          <p:cNvPr id="14"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5"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ußzeilenplatzhalter 1"/>
          <p:cNvSpPr>
            <a:spLocks noGrp="1"/>
          </p:cNvSpPr>
          <p:nvPr>
            <p:ph type="ftr" sz="quarter" idx="23"/>
          </p:nvPr>
        </p:nvSpPr>
        <p:spPr/>
        <p:txBody>
          <a:bodyPr/>
          <a:lstStyle/>
          <a:p>
            <a:r>
              <a:rPr lang="en-US"/>
              <a:t>Author | Department</a:t>
            </a:r>
            <a:endParaRPr lang="en-US" dirty="0"/>
          </a:p>
        </p:txBody>
      </p:sp>
      <p:sp>
        <p:nvSpPr>
          <p:cNvPr id="21" name="Abgerundetes Rechteck 20"/>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8"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932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Slide, Two Text Boxes White">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40001" y="1622424"/>
            <a:ext cx="4514600" cy="4570413"/>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3" name="Textplatzhalter 2"/>
          <p:cNvSpPr>
            <a:spLocks noGrp="1"/>
          </p:cNvSpPr>
          <p:nvPr>
            <p:ph type="body" sz="quarter" idx="17" hasCustomPrompt="1"/>
          </p:nvPr>
        </p:nvSpPr>
        <p:spPr>
          <a:xfrm>
            <a:off x="6175373" y="1622424"/>
            <a:ext cx="4514852" cy="4570413"/>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9"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0"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ußzeilenplatzhalter 1"/>
          <p:cNvSpPr>
            <a:spLocks noGrp="1"/>
          </p:cNvSpPr>
          <p:nvPr>
            <p:ph type="ftr" sz="quarter" idx="18"/>
          </p:nvPr>
        </p:nvSpPr>
        <p:spPr/>
        <p:txBody>
          <a:bodyPr/>
          <a:lstStyle/>
          <a:p>
            <a:r>
              <a:rPr lang="en-US"/>
              <a:t>Author | Department</a:t>
            </a:r>
            <a:endParaRPr lang="en-US" dirty="0"/>
          </a:p>
        </p:txBody>
      </p:sp>
      <p:sp>
        <p:nvSpPr>
          <p:cNvPr id="14" name="Abgerundetes Rechteck 13"/>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2"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92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Intro Title Orange">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40000" y="2948400"/>
            <a:ext cx="8273800" cy="540000"/>
          </a:xfrm>
        </p:spPr>
        <p:txBody>
          <a:bodyPr lIns="0" tIns="0" rIns="0" bIns="0" anchor="b" anchorCtr="0">
            <a:noAutofit/>
          </a:bodyPr>
          <a:lstStyle>
            <a:lvl1pPr algn="l">
              <a:defRPr sz="3000" b="1" baseline="0">
                <a:solidFill>
                  <a:schemeClr val="accent2"/>
                </a:solidFill>
              </a:defRPr>
            </a:lvl1pPr>
          </a:lstStyle>
          <a:p>
            <a:r>
              <a:rPr lang="en-US" dirty="0"/>
              <a:t>        Intro title Calibri Bold 30 </a:t>
            </a:r>
            <a:r>
              <a:rPr lang="en-US" dirty="0" err="1"/>
              <a:t>pt</a:t>
            </a:r>
            <a:endParaRPr lang="en-US" noProof="0" dirty="0"/>
          </a:p>
        </p:txBody>
      </p:sp>
      <p:sp>
        <p:nvSpPr>
          <p:cNvPr id="3" name="Untertitel 2"/>
          <p:cNvSpPr>
            <a:spLocks noGrp="1"/>
          </p:cNvSpPr>
          <p:nvPr>
            <p:ph type="subTitle" idx="1" hasCustomPrompt="1"/>
          </p:nvPr>
        </p:nvSpPr>
        <p:spPr>
          <a:xfrm>
            <a:off x="540000" y="3556800"/>
            <a:ext cx="8273800" cy="1368000"/>
          </a:xfrm>
        </p:spPr>
        <p:txBody>
          <a:bodyPr lIns="0" tIns="0" rIns="0" bIns="0">
            <a:noAutofit/>
          </a:bodyPr>
          <a:lstStyle>
            <a:lvl1pPr marL="0" indent="0" algn="l">
              <a:lnSpc>
                <a:spcPts val="5500"/>
              </a:lnSpc>
              <a:spcBef>
                <a:spcPts val="0"/>
              </a:spcBef>
              <a:buNone/>
              <a:defRPr sz="6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Sit </a:t>
            </a:r>
            <a:r>
              <a:rPr lang="en-US" dirty="0" err="1"/>
              <a:t>amet</a:t>
            </a:r>
            <a:r>
              <a:rPr lang="en-US" dirty="0"/>
              <a:t> </a:t>
            </a:r>
            <a:r>
              <a:rPr lang="en-US" dirty="0" err="1"/>
              <a:t>consetet</a:t>
            </a:r>
            <a:br>
              <a:rPr lang="en-US" dirty="0"/>
            </a:br>
            <a:r>
              <a:rPr lang="en-US" dirty="0"/>
              <a:t>        Calibri Bold 60 </a:t>
            </a:r>
            <a:r>
              <a:rPr lang="en-US" dirty="0" err="1"/>
              <a:t>pt</a:t>
            </a:r>
            <a:endParaRPr lang="en-US" dirty="0"/>
          </a:p>
        </p:txBody>
      </p:sp>
      <p:sp>
        <p:nvSpPr>
          <p:cNvPr id="12" name="Freeform 5"/>
          <p:cNvSpPr>
            <a:spLocks/>
          </p:cNvSpPr>
          <p:nvPr/>
        </p:nvSpPr>
        <p:spPr bwMode="auto">
          <a:xfrm>
            <a:off x="0" y="0"/>
            <a:ext cx="12168000" cy="2028824"/>
          </a:xfrm>
          <a:custGeom>
            <a:avLst/>
            <a:gdLst>
              <a:gd name="T0" fmla="*/ 0 w 12774"/>
              <a:gd name="T1" fmla="*/ 2120 h 2120"/>
              <a:gd name="T2" fmla="*/ 0 w 12774"/>
              <a:gd name="T3" fmla="*/ 2120 h 2120"/>
              <a:gd name="T4" fmla="*/ 12774 w 12774"/>
              <a:gd name="T5" fmla="*/ 1577 h 2120"/>
              <a:gd name="T6" fmla="*/ 12774 w 12774"/>
              <a:gd name="T7" fmla="*/ 0 h 2120"/>
              <a:gd name="T8" fmla="*/ 0 w 12774"/>
              <a:gd name="T9" fmla="*/ 0 h 2120"/>
              <a:gd name="T10" fmla="*/ 0 w 12774"/>
              <a:gd name="T11" fmla="*/ 2120 h 2120"/>
            </a:gdLst>
            <a:ahLst/>
            <a:cxnLst>
              <a:cxn ang="0">
                <a:pos x="T0" y="T1"/>
              </a:cxn>
              <a:cxn ang="0">
                <a:pos x="T2" y="T3"/>
              </a:cxn>
              <a:cxn ang="0">
                <a:pos x="T4" y="T5"/>
              </a:cxn>
              <a:cxn ang="0">
                <a:pos x="T6" y="T7"/>
              </a:cxn>
              <a:cxn ang="0">
                <a:pos x="T8" y="T9"/>
              </a:cxn>
              <a:cxn ang="0">
                <a:pos x="T10" y="T11"/>
              </a:cxn>
            </a:cxnLst>
            <a:rect l="0" t="0" r="r" b="b"/>
            <a:pathLst>
              <a:path w="12774" h="2120">
                <a:moveTo>
                  <a:pt x="0" y="2120"/>
                </a:moveTo>
                <a:lnTo>
                  <a:pt x="0" y="2120"/>
                </a:lnTo>
                <a:cubicBezTo>
                  <a:pt x="4172" y="1762"/>
                  <a:pt x="8437" y="1577"/>
                  <a:pt x="12774" y="1577"/>
                </a:cubicBezTo>
                <a:lnTo>
                  <a:pt x="12774" y="0"/>
                </a:lnTo>
                <a:lnTo>
                  <a:pt x="0" y="0"/>
                </a:lnTo>
                <a:lnTo>
                  <a:pt x="0" y="212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pic>
        <p:nvPicPr>
          <p:cNvPr id="1030" name="Picture 6" descr="\\vmware-host\Shared Folders\von PS\Siemens Healthineers\sh_logo_RGB.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842" y="554038"/>
            <a:ext cx="2944080" cy="701280"/>
          </a:xfrm>
          <a:prstGeom prst="rect">
            <a:avLst/>
          </a:prstGeom>
          <a:noFill/>
          <a:extLst>
            <a:ext uri="{909E8E84-426E-40DD-AFC4-6F175D3DCCD1}">
              <a14:hiddenFill xmlns:a14="http://schemas.microsoft.com/office/drawing/2010/main">
                <a:solidFill>
                  <a:srgbClr val="FFFFFF"/>
                </a:solidFill>
              </a14:hiddenFill>
            </a:ext>
          </a:extLst>
        </p:spPr>
      </p:pic>
      <p:sp>
        <p:nvSpPr>
          <p:cNvPr id="22" name="Textplatzhalter 21"/>
          <p:cNvSpPr>
            <a:spLocks noGrp="1"/>
          </p:cNvSpPr>
          <p:nvPr>
            <p:ph type="body" sz="quarter" idx="10" hasCustomPrompt="1"/>
          </p:nvPr>
        </p:nvSpPr>
        <p:spPr>
          <a:xfrm>
            <a:off x="540000" y="5705669"/>
            <a:ext cx="3574800" cy="541015"/>
          </a:xfrm>
        </p:spPr>
        <p:txBody>
          <a:bodyPr lIns="0" tIns="0" rIns="0" bIns="0" anchor="b" anchorCtr="0">
            <a:normAutofit/>
          </a:bodyPr>
          <a:lstStyle>
            <a:lvl1pPr marL="0" indent="0">
              <a:lnSpc>
                <a:spcPts val="1920"/>
              </a:lnSpc>
              <a:spcBef>
                <a:spcPts val="0"/>
              </a:spcBef>
              <a:buNone/>
              <a:defRPr sz="1600" b="0">
                <a:solidFill>
                  <a:schemeClr val="bg1"/>
                </a:solidFill>
              </a:defRPr>
            </a:lvl1pPr>
          </a:lstStyle>
          <a:p>
            <a:r>
              <a:rPr lang="en-US" dirty="0"/>
              <a:t>Presenter Calibri 16 </a:t>
            </a:r>
            <a:r>
              <a:rPr lang="en-US" dirty="0" err="1"/>
              <a:t>pt</a:t>
            </a:r>
            <a:br>
              <a:rPr lang="en-US" dirty="0"/>
            </a:br>
            <a:r>
              <a:rPr lang="en-US" dirty="0"/>
              <a:t>English, Month 20XX</a:t>
            </a:r>
          </a:p>
        </p:txBody>
      </p:sp>
      <p:sp>
        <p:nvSpPr>
          <p:cNvPr id="10" name="Textfeld 9"/>
          <p:cNvSpPr txBox="1"/>
          <p:nvPr userDrawn="1"/>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grpSp>
        <p:nvGrpSpPr>
          <p:cNvPr id="8" name="Gruppieren 7"/>
          <p:cNvGrpSpPr/>
          <p:nvPr userDrawn="1"/>
        </p:nvGrpSpPr>
        <p:grpSpPr>
          <a:xfrm>
            <a:off x="-468000" y="-360000"/>
            <a:ext cx="12999600" cy="7578000"/>
            <a:chOff x="-468000" y="-360000"/>
            <a:chExt cx="12999600" cy="7578000"/>
          </a:xfrm>
        </p:grpSpPr>
        <p:grpSp>
          <p:nvGrpSpPr>
            <p:cNvPr id="9" name="Gruppieren 8"/>
            <p:cNvGrpSpPr/>
            <p:nvPr userDrawn="1"/>
          </p:nvGrpSpPr>
          <p:grpSpPr>
            <a:xfrm>
              <a:off x="540000" y="-360000"/>
              <a:ext cx="0" cy="7578000"/>
              <a:chOff x="540000" y="-360000"/>
              <a:chExt cx="0" cy="7578000"/>
            </a:xfrm>
          </p:grpSpPr>
          <p:cxnSp>
            <p:nvCxnSpPr>
              <p:cNvPr id="86" name="Gerade Verbindung 8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Gerade Verbindung 8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299600" y="-360000"/>
              <a:ext cx="0" cy="7578000"/>
              <a:chOff x="540000" y="-360000"/>
              <a:chExt cx="0" cy="7578000"/>
            </a:xfrm>
          </p:grpSpPr>
          <p:cxnSp>
            <p:nvCxnSpPr>
              <p:cNvPr id="84" name="Gerade Verbindung 8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 name="Gruppieren 12"/>
            <p:cNvGrpSpPr/>
            <p:nvPr userDrawn="1"/>
          </p:nvGrpSpPr>
          <p:grpSpPr>
            <a:xfrm>
              <a:off x="1479600"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userDrawn="1"/>
          </p:nvGrpSpPr>
          <p:grpSpPr>
            <a:xfrm>
              <a:off x="2239200" y="-360000"/>
              <a:ext cx="0" cy="7578000"/>
              <a:chOff x="540000" y="-360000"/>
              <a:chExt cx="0" cy="7578000"/>
            </a:xfrm>
          </p:grpSpPr>
          <p:cxnSp>
            <p:nvCxnSpPr>
              <p:cNvPr id="80" name="Gerade Verbindung 7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2419200" y="-360000"/>
              <a:ext cx="0" cy="7578000"/>
              <a:chOff x="540000" y="-360000"/>
              <a:chExt cx="0" cy="7578000"/>
            </a:xfrm>
          </p:grpSpPr>
          <p:cxnSp>
            <p:nvCxnSpPr>
              <p:cNvPr id="78" name="Gerade Verbindung 7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178175"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3359150" y="-360000"/>
              <a:ext cx="0" cy="7578000"/>
              <a:chOff x="540000" y="-360000"/>
              <a:chExt cx="0" cy="7578000"/>
            </a:xfrm>
          </p:grpSpPr>
          <p:cxnSp>
            <p:nvCxnSpPr>
              <p:cNvPr id="74" name="Gerade Verbindung 7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114800" y="-360000"/>
              <a:ext cx="0" cy="7578000"/>
              <a:chOff x="540000" y="-360000"/>
              <a:chExt cx="0" cy="7578000"/>
            </a:xfrm>
          </p:grpSpPr>
          <p:cxnSp>
            <p:nvCxnSpPr>
              <p:cNvPr id="72" name="Gerade Verbindung 7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4295775"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054600" y="-360000"/>
              <a:ext cx="0" cy="7578000"/>
              <a:chOff x="540000" y="-360000"/>
              <a:chExt cx="0" cy="7578000"/>
            </a:xfrm>
          </p:grpSpPr>
          <p:cxnSp>
            <p:nvCxnSpPr>
              <p:cNvPr id="68" name="Gerade Verbindung 6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235575" y="-360000"/>
              <a:ext cx="0" cy="7578000"/>
              <a:chOff x="540000" y="-360000"/>
              <a:chExt cx="0" cy="7578000"/>
            </a:xfrm>
          </p:grpSpPr>
          <p:cxnSp>
            <p:nvCxnSpPr>
              <p:cNvPr id="66" name="Gerade Verbindung 6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5994400"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6175375" y="-360000"/>
              <a:ext cx="0" cy="7578000"/>
              <a:chOff x="540000" y="-360000"/>
              <a:chExt cx="0" cy="7578000"/>
            </a:xfrm>
          </p:grpSpPr>
          <p:cxnSp>
            <p:nvCxnSpPr>
              <p:cNvPr id="62" name="Gerade Verbindung 6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6934200" y="-360000"/>
              <a:ext cx="0" cy="7578000"/>
              <a:chOff x="540000" y="-360000"/>
              <a:chExt cx="0" cy="7578000"/>
            </a:xfrm>
          </p:grpSpPr>
          <p:cxnSp>
            <p:nvCxnSpPr>
              <p:cNvPr id="60" name="Gerade Verbindung 5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7114826"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7874000" y="-360000"/>
              <a:ext cx="0" cy="7578000"/>
              <a:chOff x="540000" y="-360000"/>
              <a:chExt cx="0" cy="7578000"/>
            </a:xfrm>
          </p:grpSpPr>
          <p:cxnSp>
            <p:nvCxnSpPr>
              <p:cNvPr id="56" name="Gerade Verbindung 5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054975" y="-360000"/>
              <a:ext cx="0" cy="7578000"/>
              <a:chOff x="540000" y="-360000"/>
              <a:chExt cx="0" cy="7578000"/>
            </a:xfrm>
          </p:grpSpPr>
          <p:cxnSp>
            <p:nvCxnSpPr>
              <p:cNvPr id="54" name="Gerade Verbindung 5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8813800" y="-360000"/>
              <a:ext cx="0" cy="7578000"/>
              <a:chOff x="540000" y="-360000"/>
              <a:chExt cx="0" cy="7578000"/>
            </a:xfrm>
          </p:grpSpPr>
          <p:cxnSp>
            <p:nvCxnSpPr>
              <p:cNvPr id="52" name="Gerade Verbindung 5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8994775" y="-360000"/>
              <a:ext cx="0" cy="7578000"/>
              <a:chOff x="540000" y="-360000"/>
              <a:chExt cx="0" cy="7578000"/>
            </a:xfrm>
          </p:grpSpPr>
          <p:cxnSp>
            <p:nvCxnSpPr>
              <p:cNvPr id="50" name="Gerade Verbindung 4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9751003" y="-360000"/>
              <a:ext cx="0" cy="7578000"/>
              <a:chOff x="540000" y="-360000"/>
              <a:chExt cx="0" cy="7578000"/>
            </a:xfrm>
          </p:grpSpPr>
          <p:cxnSp>
            <p:nvCxnSpPr>
              <p:cNvPr id="48" name="Gerade Verbindung 4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9928225" y="-360000"/>
              <a:ext cx="0" cy="7578000"/>
              <a:chOff x="540000" y="-360000"/>
              <a:chExt cx="0" cy="7578000"/>
            </a:xfrm>
          </p:grpSpPr>
          <p:cxnSp>
            <p:nvCxnSpPr>
              <p:cNvPr id="46" name="Gerade Verbindung 4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0690225" y="-360000"/>
              <a:ext cx="0" cy="7578000"/>
              <a:chOff x="540000" y="-360000"/>
              <a:chExt cx="0" cy="7578000"/>
            </a:xfrm>
          </p:grpSpPr>
          <p:cxnSp>
            <p:nvCxnSpPr>
              <p:cNvPr id="44" name="Gerade Verbindung 4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10868025" y="-360000"/>
              <a:ext cx="0" cy="7578000"/>
              <a:chOff x="540000" y="-360000"/>
              <a:chExt cx="0" cy="7578000"/>
            </a:xfrm>
          </p:grpSpPr>
          <p:cxnSp>
            <p:nvCxnSpPr>
              <p:cNvPr id="42" name="Gerade Verbindung 4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Gruppieren 34"/>
            <p:cNvGrpSpPr/>
            <p:nvPr userDrawn="1"/>
          </p:nvGrpSpPr>
          <p:grpSpPr>
            <a:xfrm>
              <a:off x="11628438" y="-360000"/>
              <a:ext cx="0" cy="7578000"/>
              <a:chOff x="540000" y="-360000"/>
              <a:chExt cx="0" cy="7578000"/>
            </a:xfrm>
          </p:grpSpPr>
          <p:cxnSp>
            <p:nvCxnSpPr>
              <p:cNvPr id="40" name="Gerade Verbindung 3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6" name="Gerade Verbindung 35"/>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Abgerundetes Rechteck 93"/>
          <p:cNvSpPr/>
          <p:nvPr userDrawn="1"/>
        </p:nvSpPr>
        <p:spPr>
          <a:xfrm>
            <a:off x="12528000" y="4394197"/>
            <a:ext cx="1800000" cy="1350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Placeholder for the </a:t>
            </a:r>
            <a:br>
              <a:rPr lang="en-US" sz="1100" b="1" dirty="0">
                <a:solidFill>
                  <a:schemeClr val="tx1"/>
                </a:solidFill>
                <a:latin typeface="+mn-lt"/>
              </a:rPr>
            </a:br>
            <a:r>
              <a:rPr lang="en-US" sz="1100" b="1" dirty="0">
                <a:solidFill>
                  <a:schemeClr val="tx1"/>
                </a:solidFill>
                <a:latin typeface="+mn-lt"/>
              </a:rPr>
              <a:t>eye-catcher </a:t>
            </a:r>
          </a:p>
          <a:p>
            <a:r>
              <a:rPr lang="en-US" sz="1100" b="0" dirty="0">
                <a:solidFill>
                  <a:schemeClr val="bg1"/>
                </a:solidFill>
                <a:latin typeface="+mn-lt"/>
              </a:rPr>
              <a:t>for notes and third-party logos: placement can vary in terms of height. If this element is not required, please delete it.</a:t>
            </a:r>
          </a:p>
        </p:txBody>
      </p:sp>
      <p:sp>
        <p:nvSpPr>
          <p:cNvPr id="95" name="Abgerundetes Rechteck 94"/>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grpSp>
        <p:nvGrpSpPr>
          <p:cNvPr id="98" name="Gruppieren 97"/>
          <p:cNvGrpSpPr/>
          <p:nvPr userDrawn="1"/>
        </p:nvGrpSpPr>
        <p:grpSpPr>
          <a:xfrm>
            <a:off x="-2160000" y="-777600"/>
            <a:ext cx="1800000" cy="8218549"/>
            <a:chOff x="-2160000" y="-1"/>
            <a:chExt cx="1800000" cy="8218549"/>
          </a:xfrm>
        </p:grpSpPr>
        <p:sp>
          <p:nvSpPr>
            <p:cNvPr id="105"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6" name="Gruppieren 105"/>
            <p:cNvGrpSpPr/>
            <p:nvPr userDrawn="1"/>
          </p:nvGrpSpPr>
          <p:grpSpPr>
            <a:xfrm>
              <a:off x="-2160000" y="1661516"/>
              <a:ext cx="1800000" cy="1273934"/>
              <a:chOff x="-2036360" y="1816880"/>
              <a:chExt cx="1800000" cy="1273934"/>
            </a:xfrm>
          </p:grpSpPr>
          <p:sp>
            <p:nvSpPr>
              <p:cNvPr id="109"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10" name="Gerade Verbindung 109"/>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1" name="Gerade Verbindung 110"/>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7"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08" name="Abgerundetes Rechteck 107"/>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956586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inical Pictures, Title/Content/Picture">
    <p:bg>
      <p:bgPr>
        <a:solidFill>
          <a:schemeClr val="tx1"/>
        </a:solidFill>
        <a:effectLst/>
      </p:bgPr>
    </p:bg>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lvl1pPr>
              <a:defRPr>
                <a:solidFill>
                  <a:schemeClr val="bg1"/>
                </a:solidFill>
              </a:defRPr>
            </a:lvl1p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solidFill>
                  <a:schemeClr val="bg1"/>
                </a:solidFill>
              </a:defRPr>
            </a:lvl1pPr>
          </a:lstStyle>
          <a:p>
            <a:r>
              <a:rPr lang="en-US" dirty="0"/>
              <a:t>Footnote/Source/Disclaimer</a:t>
            </a:r>
          </a:p>
          <a:p>
            <a:r>
              <a:rPr lang="en-US" dirty="0"/>
              <a:t>Second line</a:t>
            </a:r>
          </a:p>
        </p:txBody>
      </p:sp>
      <p:sp>
        <p:nvSpPr>
          <p:cNvPr id="3" name="Bildplatzhalter 2"/>
          <p:cNvSpPr>
            <a:spLocks noGrp="1"/>
          </p:cNvSpPr>
          <p:nvPr>
            <p:ph type="pic" sz="quarter" idx="17" hasCustomPrompt="1"/>
          </p:nvPr>
        </p:nvSpPr>
        <p:spPr>
          <a:xfrm>
            <a:off x="6175375" y="1622425"/>
            <a:ext cx="5453064" cy="4570413"/>
          </a:xfrm>
        </p:spPr>
        <p:txBody>
          <a:bodyPr/>
          <a:lstStyle>
            <a:lvl1pPr>
              <a:defRPr b="0">
                <a:solidFill>
                  <a:schemeClr val="bg1"/>
                </a:solidFill>
              </a:defRPr>
            </a:lvl1pPr>
          </a:lstStyle>
          <a:p>
            <a:r>
              <a:rPr lang="en-US" noProof="0" dirty="0"/>
              <a:t>add a picture</a:t>
            </a:r>
          </a:p>
        </p:txBody>
      </p:sp>
      <p:sp>
        <p:nvSpPr>
          <p:cNvPr id="14" name="Textfeld 13"/>
          <p:cNvSpPr txBox="1"/>
          <p:nvPr/>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sp>
        <p:nvSpPr>
          <p:cNvPr id="5" name="Textplatzhalter 4"/>
          <p:cNvSpPr>
            <a:spLocks noGrp="1"/>
          </p:cNvSpPr>
          <p:nvPr>
            <p:ph type="body" sz="quarter" idx="18" hasCustomPrompt="1"/>
          </p:nvPr>
        </p:nvSpPr>
        <p:spPr>
          <a:xfrm>
            <a:off x="539749" y="1622424"/>
            <a:ext cx="4514851" cy="4570413"/>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10"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1"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uppieren 14"/>
          <p:cNvGrpSpPr/>
          <p:nvPr userDrawn="1"/>
        </p:nvGrpSpPr>
        <p:grpSpPr>
          <a:xfrm>
            <a:off x="-468000" y="-360000"/>
            <a:ext cx="12999600" cy="7578000"/>
            <a:chOff x="-468000" y="-360000"/>
            <a:chExt cx="12999600" cy="7578000"/>
          </a:xfrm>
        </p:grpSpPr>
        <p:grpSp>
          <p:nvGrpSpPr>
            <p:cNvPr id="18" name="Gruppieren 17"/>
            <p:cNvGrpSpPr/>
            <p:nvPr userDrawn="1"/>
          </p:nvGrpSpPr>
          <p:grpSpPr>
            <a:xfrm>
              <a:off x="540000" y="-360000"/>
              <a:ext cx="0" cy="7578000"/>
              <a:chOff x="540000" y="-360000"/>
              <a:chExt cx="0" cy="7578000"/>
            </a:xfrm>
          </p:grpSpPr>
          <p:cxnSp>
            <p:nvCxnSpPr>
              <p:cNvPr id="94" name="Gerade Verbindung 9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1299600" y="-360000"/>
              <a:ext cx="0" cy="7578000"/>
              <a:chOff x="540000" y="-360000"/>
              <a:chExt cx="0" cy="7578000"/>
            </a:xfrm>
          </p:grpSpPr>
          <p:cxnSp>
            <p:nvCxnSpPr>
              <p:cNvPr id="92" name="Gerade Verbindung 9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Gerade Verbindung 9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1479600" y="-360000"/>
              <a:ext cx="0" cy="7578000"/>
              <a:chOff x="540000" y="-360000"/>
              <a:chExt cx="0" cy="7578000"/>
            </a:xfrm>
          </p:grpSpPr>
          <p:cxnSp>
            <p:nvCxnSpPr>
              <p:cNvPr id="90" name="Gerade Verbindung 8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Gerade Verbindung 9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2239200" y="-360000"/>
              <a:ext cx="0" cy="7578000"/>
              <a:chOff x="540000" y="-360000"/>
              <a:chExt cx="0" cy="7578000"/>
            </a:xfrm>
          </p:grpSpPr>
          <p:cxnSp>
            <p:nvCxnSpPr>
              <p:cNvPr id="88" name="Gerade Verbindung 8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Gerade Verbindung 8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2419200" y="-360000"/>
              <a:ext cx="0" cy="7578000"/>
              <a:chOff x="540000" y="-360000"/>
              <a:chExt cx="0" cy="7578000"/>
            </a:xfrm>
          </p:grpSpPr>
          <p:cxnSp>
            <p:nvCxnSpPr>
              <p:cNvPr id="86" name="Gerade Verbindung 8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Gerade Verbindung 8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3178175" y="-360000"/>
              <a:ext cx="0" cy="7578000"/>
              <a:chOff x="540000" y="-360000"/>
              <a:chExt cx="0" cy="7578000"/>
            </a:xfrm>
          </p:grpSpPr>
          <p:cxnSp>
            <p:nvCxnSpPr>
              <p:cNvPr id="84" name="Gerade Verbindung 8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3359150"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4114800" y="-360000"/>
              <a:ext cx="0" cy="7578000"/>
              <a:chOff x="540000" y="-360000"/>
              <a:chExt cx="0" cy="7578000"/>
            </a:xfrm>
          </p:grpSpPr>
          <p:cxnSp>
            <p:nvCxnSpPr>
              <p:cNvPr id="80" name="Gerade Verbindung 7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4295775" y="-360000"/>
              <a:ext cx="0" cy="7578000"/>
              <a:chOff x="540000" y="-360000"/>
              <a:chExt cx="0" cy="7578000"/>
            </a:xfrm>
          </p:grpSpPr>
          <p:cxnSp>
            <p:nvCxnSpPr>
              <p:cNvPr id="78" name="Gerade Verbindung 7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5054600"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5235575" y="-360000"/>
              <a:ext cx="0" cy="7578000"/>
              <a:chOff x="540000" y="-360000"/>
              <a:chExt cx="0" cy="7578000"/>
            </a:xfrm>
          </p:grpSpPr>
          <p:cxnSp>
            <p:nvCxnSpPr>
              <p:cNvPr id="74" name="Gerade Verbindung 7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5994400" y="-360000"/>
              <a:ext cx="0" cy="7578000"/>
              <a:chOff x="540000" y="-360000"/>
              <a:chExt cx="0" cy="7578000"/>
            </a:xfrm>
          </p:grpSpPr>
          <p:cxnSp>
            <p:nvCxnSpPr>
              <p:cNvPr id="72" name="Gerade Verbindung 7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6175375"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6934200" y="-360000"/>
              <a:ext cx="0" cy="7578000"/>
              <a:chOff x="540000" y="-360000"/>
              <a:chExt cx="0" cy="7578000"/>
            </a:xfrm>
          </p:grpSpPr>
          <p:cxnSp>
            <p:nvCxnSpPr>
              <p:cNvPr id="68" name="Gerade Verbindung 6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7114826" y="-360000"/>
              <a:ext cx="0" cy="7578000"/>
              <a:chOff x="540000" y="-360000"/>
              <a:chExt cx="0" cy="7578000"/>
            </a:xfrm>
          </p:grpSpPr>
          <p:cxnSp>
            <p:nvCxnSpPr>
              <p:cNvPr id="66" name="Gerade Verbindung 6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Gruppieren 34"/>
            <p:cNvGrpSpPr/>
            <p:nvPr userDrawn="1"/>
          </p:nvGrpSpPr>
          <p:grpSpPr>
            <a:xfrm>
              <a:off x="7874000"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6" name="Gruppieren 35"/>
            <p:cNvGrpSpPr/>
            <p:nvPr userDrawn="1"/>
          </p:nvGrpSpPr>
          <p:grpSpPr>
            <a:xfrm>
              <a:off x="8054975" y="-360000"/>
              <a:ext cx="0" cy="7578000"/>
              <a:chOff x="540000" y="-360000"/>
              <a:chExt cx="0" cy="7578000"/>
            </a:xfrm>
          </p:grpSpPr>
          <p:cxnSp>
            <p:nvCxnSpPr>
              <p:cNvPr id="62" name="Gerade Verbindung 6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uppieren 36"/>
            <p:cNvGrpSpPr/>
            <p:nvPr userDrawn="1"/>
          </p:nvGrpSpPr>
          <p:grpSpPr>
            <a:xfrm>
              <a:off x="8813800" y="-360000"/>
              <a:ext cx="0" cy="7578000"/>
              <a:chOff x="540000" y="-360000"/>
              <a:chExt cx="0" cy="7578000"/>
            </a:xfrm>
          </p:grpSpPr>
          <p:cxnSp>
            <p:nvCxnSpPr>
              <p:cNvPr id="60" name="Gerade Verbindung 5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8" name="Gruppieren 37"/>
            <p:cNvGrpSpPr/>
            <p:nvPr userDrawn="1"/>
          </p:nvGrpSpPr>
          <p:grpSpPr>
            <a:xfrm>
              <a:off x="8994775"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uppieren 38"/>
            <p:cNvGrpSpPr/>
            <p:nvPr userDrawn="1"/>
          </p:nvGrpSpPr>
          <p:grpSpPr>
            <a:xfrm>
              <a:off x="9751003" y="-360000"/>
              <a:ext cx="0" cy="7578000"/>
              <a:chOff x="540000" y="-360000"/>
              <a:chExt cx="0" cy="7578000"/>
            </a:xfrm>
          </p:grpSpPr>
          <p:cxnSp>
            <p:nvCxnSpPr>
              <p:cNvPr id="56" name="Gerade Verbindung 5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uppieren 39"/>
            <p:cNvGrpSpPr/>
            <p:nvPr userDrawn="1"/>
          </p:nvGrpSpPr>
          <p:grpSpPr>
            <a:xfrm>
              <a:off x="9928225" y="-360000"/>
              <a:ext cx="0" cy="7578000"/>
              <a:chOff x="540000" y="-360000"/>
              <a:chExt cx="0" cy="7578000"/>
            </a:xfrm>
          </p:grpSpPr>
          <p:cxnSp>
            <p:nvCxnSpPr>
              <p:cNvPr id="54" name="Gerade Verbindung 5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uppieren 40"/>
            <p:cNvGrpSpPr/>
            <p:nvPr userDrawn="1"/>
          </p:nvGrpSpPr>
          <p:grpSpPr>
            <a:xfrm>
              <a:off x="10690225" y="-360000"/>
              <a:ext cx="0" cy="7578000"/>
              <a:chOff x="540000" y="-360000"/>
              <a:chExt cx="0" cy="7578000"/>
            </a:xfrm>
          </p:grpSpPr>
          <p:cxnSp>
            <p:nvCxnSpPr>
              <p:cNvPr id="52" name="Gerade Verbindung 5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2" name="Gruppieren 41"/>
            <p:cNvGrpSpPr/>
            <p:nvPr userDrawn="1"/>
          </p:nvGrpSpPr>
          <p:grpSpPr>
            <a:xfrm>
              <a:off x="10868025" y="-360000"/>
              <a:ext cx="0" cy="7578000"/>
              <a:chOff x="540000" y="-360000"/>
              <a:chExt cx="0" cy="7578000"/>
            </a:xfrm>
          </p:grpSpPr>
          <p:cxnSp>
            <p:nvCxnSpPr>
              <p:cNvPr id="50" name="Gerade Verbindung 4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3" name="Gruppieren 42"/>
            <p:cNvGrpSpPr/>
            <p:nvPr userDrawn="1"/>
          </p:nvGrpSpPr>
          <p:grpSpPr>
            <a:xfrm>
              <a:off x="11628438" y="-360000"/>
              <a:ext cx="0" cy="7578000"/>
              <a:chOff x="540000" y="-360000"/>
              <a:chExt cx="0" cy="7578000"/>
            </a:xfrm>
          </p:grpSpPr>
          <p:cxnSp>
            <p:nvCxnSpPr>
              <p:cNvPr id="48" name="Gerade Verbindung 4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4" name="Gerade Verbindung 43"/>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Fußzeilenplatzhalter 1"/>
          <p:cNvSpPr>
            <a:spLocks noGrp="1"/>
          </p:cNvSpPr>
          <p:nvPr>
            <p:ph type="ftr" sz="quarter" idx="19"/>
          </p:nvPr>
        </p:nvSpPr>
        <p:spPr/>
        <p:txBody>
          <a:bodyPr/>
          <a:lstStyle>
            <a:lvl1pPr>
              <a:defRPr>
                <a:solidFill>
                  <a:schemeClr val="bg1"/>
                </a:solidFill>
              </a:defRPr>
            </a:lvl1pPr>
          </a:lstStyle>
          <a:p>
            <a:r>
              <a:rPr lang="en-US" dirty="0"/>
              <a:t>Author | Department</a:t>
            </a:r>
          </a:p>
        </p:txBody>
      </p:sp>
      <p:sp>
        <p:nvSpPr>
          <p:cNvPr id="106" name="Abgerundetes Rechteck 105"/>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01" name="Picture 6"/>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429200" y="277200"/>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102" name="Abgerundetes Rechteck 101"/>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grpSp>
        <p:nvGrpSpPr>
          <p:cNvPr id="98" name="Gruppieren 97"/>
          <p:cNvGrpSpPr/>
          <p:nvPr userDrawn="1"/>
        </p:nvGrpSpPr>
        <p:grpSpPr>
          <a:xfrm>
            <a:off x="-2160000" y="-777600"/>
            <a:ext cx="1800000" cy="8218549"/>
            <a:chOff x="-2160000" y="-1"/>
            <a:chExt cx="1800000" cy="8218549"/>
          </a:xfrm>
        </p:grpSpPr>
        <p:sp>
          <p:nvSpPr>
            <p:cNvPr id="99"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0" name="Gruppieren 99"/>
            <p:cNvGrpSpPr/>
            <p:nvPr userDrawn="1"/>
          </p:nvGrpSpPr>
          <p:grpSpPr>
            <a:xfrm>
              <a:off x="-2160000" y="1661516"/>
              <a:ext cx="1800000" cy="1273934"/>
              <a:chOff x="-2036360" y="1816880"/>
              <a:chExt cx="1800000" cy="1273934"/>
            </a:xfrm>
          </p:grpSpPr>
          <p:sp>
            <p:nvSpPr>
              <p:cNvPr id="113"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14" name="Gerade Verbindung 113"/>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5" name="Gerade Verbindung 114"/>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4"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05" name="Abgerundetes Rechteck 104"/>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1775897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linical Pictures, COF Clinical">
    <p:bg>
      <p:bgPr>
        <a:solidFill>
          <a:schemeClr val="tx1"/>
        </a:solidFill>
        <a:effectLst/>
      </p:bgPr>
    </p:bg>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lvl1pPr>
              <a:defRPr>
                <a:solidFill>
                  <a:schemeClr val="bg1"/>
                </a:solidFill>
              </a:defRPr>
            </a:lvl1p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solidFill>
                  <a:schemeClr val="bg1"/>
                </a:solidFill>
              </a:defRPr>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1479549" y="2411598"/>
            <a:ext cx="3575051" cy="828000"/>
          </a:xfrm>
        </p:spPr>
        <p:txBody>
          <a:bodyPr/>
          <a:lstStyle>
            <a:lvl1pPr>
              <a:defRPr>
                <a:solidFill>
                  <a:schemeClr val="bg1"/>
                </a:solidFill>
              </a:defRPr>
            </a:lvl1pPr>
            <a:lvl2pPr>
              <a:defRPr>
                <a:solidFill>
                  <a:schemeClr val="bg1"/>
                </a:solidFill>
              </a:defRPr>
            </a:lvl2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p:txBody>
      </p:sp>
      <p:sp>
        <p:nvSpPr>
          <p:cNvPr id="3" name="Bildplatzhalter 2"/>
          <p:cNvSpPr>
            <a:spLocks noGrp="1"/>
          </p:cNvSpPr>
          <p:nvPr>
            <p:ph type="pic" sz="quarter" idx="17" hasCustomPrompt="1"/>
          </p:nvPr>
        </p:nvSpPr>
        <p:spPr>
          <a:xfrm>
            <a:off x="6175375" y="1622425"/>
            <a:ext cx="5453064" cy="4570413"/>
          </a:xfrm>
        </p:spPr>
        <p:txBody>
          <a:bodyPr/>
          <a:lstStyle>
            <a:lvl1pPr>
              <a:defRPr b="0">
                <a:solidFill>
                  <a:schemeClr val="bg1"/>
                </a:solidFill>
              </a:defRPr>
            </a:lvl1pPr>
          </a:lstStyle>
          <a:p>
            <a:r>
              <a:rPr lang="en-US" noProof="0" dirty="0"/>
              <a:t>add a picture</a:t>
            </a:r>
          </a:p>
        </p:txBody>
      </p:sp>
      <p:sp>
        <p:nvSpPr>
          <p:cNvPr id="4" name="Bildplatzhalter 3"/>
          <p:cNvSpPr>
            <a:spLocks noGrp="1"/>
          </p:cNvSpPr>
          <p:nvPr>
            <p:ph type="pic" sz="quarter" idx="18" hasCustomPrompt="1"/>
          </p:nvPr>
        </p:nvSpPr>
        <p:spPr>
          <a:xfrm>
            <a:off x="539750" y="2430000"/>
            <a:ext cx="759600" cy="759600"/>
          </a:xfrm>
        </p:spPr>
        <p:txBody>
          <a:bodyPr/>
          <a:lstStyle>
            <a:lvl1pPr>
              <a:defRPr b="0">
                <a:solidFill>
                  <a:schemeClr val="bg1"/>
                </a:solidFill>
              </a:defRPr>
            </a:lvl1pPr>
          </a:lstStyle>
          <a:p>
            <a:r>
              <a:rPr lang="en-US" noProof="0" dirty="0"/>
              <a:t>add a </a:t>
            </a:r>
            <a:r>
              <a:rPr lang="en-US" noProof="0" dirty="0" err="1"/>
              <a:t>pictogramm</a:t>
            </a:r>
            <a:endParaRPr lang="en-US" noProof="0" dirty="0"/>
          </a:p>
        </p:txBody>
      </p:sp>
      <p:sp>
        <p:nvSpPr>
          <p:cNvPr id="10" name="Bildplatzhalter 3"/>
          <p:cNvSpPr>
            <a:spLocks noGrp="1"/>
          </p:cNvSpPr>
          <p:nvPr>
            <p:ph type="pic" sz="quarter" idx="19" hasCustomPrompt="1"/>
          </p:nvPr>
        </p:nvSpPr>
        <p:spPr>
          <a:xfrm>
            <a:off x="538175" y="3546000"/>
            <a:ext cx="759600" cy="759600"/>
          </a:xfrm>
        </p:spPr>
        <p:txBody>
          <a:bodyPr/>
          <a:lstStyle>
            <a:lvl1pPr>
              <a:defRPr b="0">
                <a:solidFill>
                  <a:schemeClr val="bg1"/>
                </a:solidFill>
              </a:defRPr>
            </a:lvl1pPr>
          </a:lstStyle>
          <a:p>
            <a:r>
              <a:rPr lang="en-US" noProof="0" dirty="0"/>
              <a:t>add a </a:t>
            </a:r>
            <a:r>
              <a:rPr lang="en-US" noProof="0" dirty="0" err="1"/>
              <a:t>pictogramm</a:t>
            </a:r>
            <a:endParaRPr lang="en-US" noProof="0" dirty="0"/>
          </a:p>
        </p:txBody>
      </p:sp>
      <p:sp>
        <p:nvSpPr>
          <p:cNvPr id="11" name="Bildplatzhalter 3"/>
          <p:cNvSpPr>
            <a:spLocks noGrp="1"/>
          </p:cNvSpPr>
          <p:nvPr>
            <p:ph type="pic" sz="quarter" idx="20" hasCustomPrompt="1"/>
          </p:nvPr>
        </p:nvSpPr>
        <p:spPr>
          <a:xfrm>
            <a:off x="539750" y="4669200"/>
            <a:ext cx="759600" cy="759600"/>
          </a:xfrm>
        </p:spPr>
        <p:txBody>
          <a:bodyPr/>
          <a:lstStyle>
            <a:lvl1pPr>
              <a:defRPr b="0">
                <a:solidFill>
                  <a:schemeClr val="bg1"/>
                </a:solidFill>
              </a:defRPr>
            </a:lvl1pPr>
          </a:lstStyle>
          <a:p>
            <a:r>
              <a:rPr lang="en-US" noProof="0" dirty="0"/>
              <a:t>add a </a:t>
            </a:r>
            <a:r>
              <a:rPr lang="en-US" noProof="0" dirty="0" err="1"/>
              <a:t>pictogramm</a:t>
            </a:r>
            <a:endParaRPr lang="en-US" noProof="0" dirty="0"/>
          </a:p>
        </p:txBody>
      </p:sp>
      <p:sp>
        <p:nvSpPr>
          <p:cNvPr id="7" name="Textplatzhalter 6"/>
          <p:cNvSpPr>
            <a:spLocks noGrp="1"/>
          </p:cNvSpPr>
          <p:nvPr>
            <p:ph type="body" sz="quarter" idx="21" hasCustomPrompt="1"/>
          </p:nvPr>
        </p:nvSpPr>
        <p:spPr>
          <a:xfrm>
            <a:off x="1479549" y="3563999"/>
            <a:ext cx="3575051" cy="828000"/>
          </a:xfrm>
        </p:spPr>
        <p:txBody>
          <a:bodyPr/>
          <a:lstStyle>
            <a:lvl1pPr>
              <a:defRPr>
                <a:solidFill>
                  <a:schemeClr val="bg1"/>
                </a:solidFill>
              </a:defRPr>
            </a:lvl1pPr>
            <a:lvl2pPr>
              <a:defRPr>
                <a:solidFill>
                  <a:schemeClr val="bg1"/>
                </a:solidFill>
              </a:defRPr>
            </a:lvl2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p:txBody>
      </p:sp>
      <p:sp>
        <p:nvSpPr>
          <p:cNvPr id="9" name="Textplatzhalter 8"/>
          <p:cNvSpPr>
            <a:spLocks noGrp="1"/>
          </p:cNvSpPr>
          <p:nvPr>
            <p:ph type="body" sz="quarter" idx="22" hasCustomPrompt="1"/>
          </p:nvPr>
        </p:nvSpPr>
        <p:spPr>
          <a:xfrm>
            <a:off x="1479549" y="4687200"/>
            <a:ext cx="3575051" cy="828000"/>
          </a:xfrm>
        </p:spPr>
        <p:txBody>
          <a:bodyPr/>
          <a:lstStyle>
            <a:lvl1pPr>
              <a:defRPr>
                <a:solidFill>
                  <a:schemeClr val="bg1"/>
                </a:solidFill>
              </a:defRPr>
            </a:lvl1pPr>
            <a:lvl2pPr>
              <a:defRPr>
                <a:solidFill>
                  <a:schemeClr val="bg1"/>
                </a:solidFill>
              </a:defRPr>
            </a:lvl2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p:txBody>
      </p:sp>
      <p:sp>
        <p:nvSpPr>
          <p:cNvPr id="14" name="Textfeld 13"/>
          <p:cNvSpPr txBox="1"/>
          <p:nvPr/>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sp>
        <p:nvSpPr>
          <p:cNvPr id="15"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8"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uppieren 20"/>
          <p:cNvGrpSpPr/>
          <p:nvPr userDrawn="1"/>
        </p:nvGrpSpPr>
        <p:grpSpPr>
          <a:xfrm>
            <a:off x="-468000" y="-360000"/>
            <a:ext cx="12999600" cy="7578000"/>
            <a:chOff x="-468000" y="-360000"/>
            <a:chExt cx="12999600" cy="7578000"/>
          </a:xfrm>
        </p:grpSpPr>
        <p:grpSp>
          <p:nvGrpSpPr>
            <p:cNvPr id="22" name="Gruppieren 21"/>
            <p:cNvGrpSpPr/>
            <p:nvPr userDrawn="1"/>
          </p:nvGrpSpPr>
          <p:grpSpPr>
            <a:xfrm>
              <a:off x="540000" y="-360000"/>
              <a:ext cx="0" cy="7578000"/>
              <a:chOff x="540000" y="-360000"/>
              <a:chExt cx="0" cy="7578000"/>
            </a:xfrm>
          </p:grpSpPr>
          <p:cxnSp>
            <p:nvCxnSpPr>
              <p:cNvPr id="98" name="Gerade Verbindung 9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9" name="Gerade Verbindung 9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1299600" y="-360000"/>
              <a:ext cx="0" cy="7578000"/>
              <a:chOff x="540000" y="-360000"/>
              <a:chExt cx="0" cy="7578000"/>
            </a:xfrm>
          </p:grpSpPr>
          <p:cxnSp>
            <p:nvCxnSpPr>
              <p:cNvPr id="96" name="Gerade Verbindung 9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Gerade Verbindung 9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1479600" y="-360000"/>
              <a:ext cx="0" cy="7578000"/>
              <a:chOff x="540000" y="-360000"/>
              <a:chExt cx="0" cy="7578000"/>
            </a:xfrm>
          </p:grpSpPr>
          <p:cxnSp>
            <p:nvCxnSpPr>
              <p:cNvPr id="94" name="Gerade Verbindung 9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2239200" y="-360000"/>
              <a:ext cx="0" cy="7578000"/>
              <a:chOff x="540000" y="-360000"/>
              <a:chExt cx="0" cy="7578000"/>
            </a:xfrm>
          </p:grpSpPr>
          <p:cxnSp>
            <p:nvCxnSpPr>
              <p:cNvPr id="92" name="Gerade Verbindung 9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Gerade Verbindung 9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2419200" y="-360000"/>
              <a:ext cx="0" cy="7578000"/>
              <a:chOff x="540000" y="-360000"/>
              <a:chExt cx="0" cy="7578000"/>
            </a:xfrm>
          </p:grpSpPr>
          <p:cxnSp>
            <p:nvCxnSpPr>
              <p:cNvPr id="90" name="Gerade Verbindung 8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Gerade Verbindung 9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3178175" y="-360000"/>
              <a:ext cx="0" cy="7578000"/>
              <a:chOff x="540000" y="-360000"/>
              <a:chExt cx="0" cy="7578000"/>
            </a:xfrm>
          </p:grpSpPr>
          <p:cxnSp>
            <p:nvCxnSpPr>
              <p:cNvPr id="88" name="Gerade Verbindung 8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Gerade Verbindung 8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3359150" y="-360000"/>
              <a:ext cx="0" cy="7578000"/>
              <a:chOff x="540000" y="-360000"/>
              <a:chExt cx="0" cy="7578000"/>
            </a:xfrm>
          </p:grpSpPr>
          <p:cxnSp>
            <p:nvCxnSpPr>
              <p:cNvPr id="86" name="Gerade Verbindung 8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Gerade Verbindung 8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4114800" y="-360000"/>
              <a:ext cx="0" cy="7578000"/>
              <a:chOff x="540000" y="-360000"/>
              <a:chExt cx="0" cy="7578000"/>
            </a:xfrm>
          </p:grpSpPr>
          <p:cxnSp>
            <p:nvCxnSpPr>
              <p:cNvPr id="84" name="Gerade Verbindung 8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4295775"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5054600" y="-360000"/>
              <a:ext cx="0" cy="7578000"/>
              <a:chOff x="540000" y="-360000"/>
              <a:chExt cx="0" cy="7578000"/>
            </a:xfrm>
          </p:grpSpPr>
          <p:cxnSp>
            <p:nvCxnSpPr>
              <p:cNvPr id="80" name="Gerade Verbindung 7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5235575" y="-360000"/>
              <a:ext cx="0" cy="7578000"/>
              <a:chOff x="540000" y="-360000"/>
              <a:chExt cx="0" cy="7578000"/>
            </a:xfrm>
          </p:grpSpPr>
          <p:cxnSp>
            <p:nvCxnSpPr>
              <p:cNvPr id="78" name="Gerade Verbindung 7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Gruppieren 34"/>
            <p:cNvGrpSpPr/>
            <p:nvPr userDrawn="1"/>
          </p:nvGrpSpPr>
          <p:grpSpPr>
            <a:xfrm>
              <a:off x="5994400"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6" name="Gruppieren 35"/>
            <p:cNvGrpSpPr/>
            <p:nvPr userDrawn="1"/>
          </p:nvGrpSpPr>
          <p:grpSpPr>
            <a:xfrm>
              <a:off x="6175375" y="-360000"/>
              <a:ext cx="0" cy="7578000"/>
              <a:chOff x="540000" y="-360000"/>
              <a:chExt cx="0" cy="7578000"/>
            </a:xfrm>
          </p:grpSpPr>
          <p:cxnSp>
            <p:nvCxnSpPr>
              <p:cNvPr id="74" name="Gerade Verbindung 7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uppieren 36"/>
            <p:cNvGrpSpPr/>
            <p:nvPr userDrawn="1"/>
          </p:nvGrpSpPr>
          <p:grpSpPr>
            <a:xfrm>
              <a:off x="6934200" y="-360000"/>
              <a:ext cx="0" cy="7578000"/>
              <a:chOff x="540000" y="-360000"/>
              <a:chExt cx="0" cy="7578000"/>
            </a:xfrm>
          </p:grpSpPr>
          <p:cxnSp>
            <p:nvCxnSpPr>
              <p:cNvPr id="72" name="Gerade Verbindung 7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8" name="Gruppieren 37"/>
            <p:cNvGrpSpPr/>
            <p:nvPr userDrawn="1"/>
          </p:nvGrpSpPr>
          <p:grpSpPr>
            <a:xfrm>
              <a:off x="7114826"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uppieren 38"/>
            <p:cNvGrpSpPr/>
            <p:nvPr userDrawn="1"/>
          </p:nvGrpSpPr>
          <p:grpSpPr>
            <a:xfrm>
              <a:off x="7874000" y="-360000"/>
              <a:ext cx="0" cy="7578000"/>
              <a:chOff x="540000" y="-360000"/>
              <a:chExt cx="0" cy="7578000"/>
            </a:xfrm>
          </p:grpSpPr>
          <p:cxnSp>
            <p:nvCxnSpPr>
              <p:cNvPr id="68" name="Gerade Verbindung 6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uppieren 39"/>
            <p:cNvGrpSpPr/>
            <p:nvPr userDrawn="1"/>
          </p:nvGrpSpPr>
          <p:grpSpPr>
            <a:xfrm>
              <a:off x="8054975" y="-360000"/>
              <a:ext cx="0" cy="7578000"/>
              <a:chOff x="540000" y="-360000"/>
              <a:chExt cx="0" cy="7578000"/>
            </a:xfrm>
          </p:grpSpPr>
          <p:cxnSp>
            <p:nvCxnSpPr>
              <p:cNvPr id="66" name="Gerade Verbindung 6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uppieren 40"/>
            <p:cNvGrpSpPr/>
            <p:nvPr userDrawn="1"/>
          </p:nvGrpSpPr>
          <p:grpSpPr>
            <a:xfrm>
              <a:off x="8813800"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2" name="Gruppieren 41"/>
            <p:cNvGrpSpPr/>
            <p:nvPr userDrawn="1"/>
          </p:nvGrpSpPr>
          <p:grpSpPr>
            <a:xfrm>
              <a:off x="8994775" y="-360000"/>
              <a:ext cx="0" cy="7578000"/>
              <a:chOff x="540000" y="-360000"/>
              <a:chExt cx="0" cy="7578000"/>
            </a:xfrm>
          </p:grpSpPr>
          <p:cxnSp>
            <p:nvCxnSpPr>
              <p:cNvPr id="62" name="Gerade Verbindung 6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3" name="Gruppieren 42"/>
            <p:cNvGrpSpPr/>
            <p:nvPr userDrawn="1"/>
          </p:nvGrpSpPr>
          <p:grpSpPr>
            <a:xfrm>
              <a:off x="9751003" y="-360000"/>
              <a:ext cx="0" cy="7578000"/>
              <a:chOff x="540000" y="-360000"/>
              <a:chExt cx="0" cy="7578000"/>
            </a:xfrm>
          </p:grpSpPr>
          <p:cxnSp>
            <p:nvCxnSpPr>
              <p:cNvPr id="60" name="Gerade Verbindung 5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 name="Gruppieren 43"/>
            <p:cNvGrpSpPr/>
            <p:nvPr userDrawn="1"/>
          </p:nvGrpSpPr>
          <p:grpSpPr>
            <a:xfrm>
              <a:off x="9928225"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5" name="Gruppieren 44"/>
            <p:cNvGrpSpPr/>
            <p:nvPr userDrawn="1"/>
          </p:nvGrpSpPr>
          <p:grpSpPr>
            <a:xfrm>
              <a:off x="10690225" y="-360000"/>
              <a:ext cx="0" cy="7578000"/>
              <a:chOff x="540000" y="-360000"/>
              <a:chExt cx="0" cy="7578000"/>
            </a:xfrm>
          </p:grpSpPr>
          <p:cxnSp>
            <p:nvCxnSpPr>
              <p:cNvPr id="56" name="Gerade Verbindung 5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6" name="Gruppieren 45"/>
            <p:cNvGrpSpPr/>
            <p:nvPr userDrawn="1"/>
          </p:nvGrpSpPr>
          <p:grpSpPr>
            <a:xfrm>
              <a:off x="10868025" y="-360000"/>
              <a:ext cx="0" cy="7578000"/>
              <a:chOff x="540000" y="-360000"/>
              <a:chExt cx="0" cy="7578000"/>
            </a:xfrm>
          </p:grpSpPr>
          <p:cxnSp>
            <p:nvCxnSpPr>
              <p:cNvPr id="54" name="Gerade Verbindung 5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userDrawn="1"/>
          </p:nvGrpSpPr>
          <p:grpSpPr>
            <a:xfrm>
              <a:off x="11628438" y="-360000"/>
              <a:ext cx="0" cy="7578000"/>
              <a:chOff x="540000" y="-360000"/>
              <a:chExt cx="0" cy="7578000"/>
            </a:xfrm>
          </p:grpSpPr>
          <p:cxnSp>
            <p:nvCxnSpPr>
              <p:cNvPr id="52" name="Gerade Verbindung 5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8" name="Gerade Verbindung 47"/>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Fußzeilenplatzhalter 1"/>
          <p:cNvSpPr>
            <a:spLocks noGrp="1"/>
          </p:cNvSpPr>
          <p:nvPr>
            <p:ph type="ftr" sz="quarter" idx="23"/>
          </p:nvPr>
        </p:nvSpPr>
        <p:spPr/>
        <p:txBody>
          <a:bodyPr/>
          <a:lstStyle>
            <a:lvl1pPr>
              <a:defRPr>
                <a:solidFill>
                  <a:schemeClr val="bg1"/>
                </a:solidFill>
              </a:defRPr>
            </a:lvl1pPr>
          </a:lstStyle>
          <a:p>
            <a:r>
              <a:rPr lang="en-US" dirty="0"/>
              <a:t>Author | Department</a:t>
            </a:r>
          </a:p>
        </p:txBody>
      </p:sp>
      <p:sp>
        <p:nvSpPr>
          <p:cNvPr id="110" name="Abgerundetes Rechteck 109"/>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05" name="Picture 6"/>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429200" y="277200"/>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106" name="Abgerundetes Rechteck 105"/>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grpSp>
        <p:nvGrpSpPr>
          <p:cNvPr id="103" name="Gruppieren 102"/>
          <p:cNvGrpSpPr/>
          <p:nvPr userDrawn="1"/>
        </p:nvGrpSpPr>
        <p:grpSpPr>
          <a:xfrm>
            <a:off x="-2160000" y="-777600"/>
            <a:ext cx="1800000" cy="8218549"/>
            <a:chOff x="-2160000" y="-1"/>
            <a:chExt cx="1800000" cy="8218549"/>
          </a:xfrm>
        </p:grpSpPr>
        <p:sp>
          <p:nvSpPr>
            <p:cNvPr id="104"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8" name="Gruppieren 107"/>
            <p:cNvGrpSpPr/>
            <p:nvPr userDrawn="1"/>
          </p:nvGrpSpPr>
          <p:grpSpPr>
            <a:xfrm>
              <a:off x="-2160000" y="1661516"/>
              <a:ext cx="1800000" cy="1273934"/>
              <a:chOff x="-2036360" y="1816880"/>
              <a:chExt cx="1800000" cy="1273934"/>
            </a:xfrm>
          </p:grpSpPr>
          <p:sp>
            <p:nvSpPr>
              <p:cNvPr id="118"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19" name="Gerade Verbindung 118"/>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0" name="Gerade Verbindung 119"/>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9"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17" name="Abgerundetes Rechteck 116"/>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485893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our Clinical Pictures, Title/Content/Pictures">
    <p:bg>
      <p:bgPr>
        <a:solidFill>
          <a:schemeClr val="tx1"/>
        </a:solidFill>
        <a:effectLst/>
      </p:bgPr>
    </p:bg>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lvl1pPr>
              <a:defRPr>
                <a:solidFill>
                  <a:schemeClr val="bg1"/>
                </a:solidFill>
              </a:defRPr>
            </a:lvl1p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solidFill>
                  <a:schemeClr val="bg1"/>
                </a:solidFill>
              </a:defRPr>
            </a:lvl1pPr>
          </a:lstStyle>
          <a:p>
            <a:r>
              <a:rPr lang="en-US" dirty="0"/>
              <a:t>Footnote/Source/Disclaimer</a:t>
            </a:r>
          </a:p>
          <a:p>
            <a:r>
              <a:rPr lang="en-US" dirty="0"/>
              <a:t>Second line</a:t>
            </a:r>
          </a:p>
        </p:txBody>
      </p:sp>
      <p:sp>
        <p:nvSpPr>
          <p:cNvPr id="3" name="Bildplatzhalter 2"/>
          <p:cNvSpPr>
            <a:spLocks noGrp="1"/>
          </p:cNvSpPr>
          <p:nvPr>
            <p:ph type="pic" sz="quarter" idx="17" hasCustomPrompt="1"/>
          </p:nvPr>
        </p:nvSpPr>
        <p:spPr>
          <a:xfrm>
            <a:off x="6175375" y="1622425"/>
            <a:ext cx="2638425" cy="1879200"/>
          </a:xfrm>
          <a:ln w="6350">
            <a:solidFill>
              <a:schemeClr val="bg1"/>
            </a:solidFill>
          </a:ln>
        </p:spPr>
        <p:txBody>
          <a:bodyPr/>
          <a:lstStyle>
            <a:lvl1pPr>
              <a:defRPr b="0">
                <a:solidFill>
                  <a:schemeClr val="bg1"/>
                </a:solidFill>
              </a:defRPr>
            </a:lvl1pPr>
          </a:lstStyle>
          <a:p>
            <a:r>
              <a:rPr lang="en-US" noProof="0" dirty="0"/>
              <a:t>add a picture</a:t>
            </a:r>
          </a:p>
        </p:txBody>
      </p:sp>
      <p:sp>
        <p:nvSpPr>
          <p:cNvPr id="14" name="Textfeld 13"/>
          <p:cNvSpPr txBox="1"/>
          <p:nvPr/>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sp>
        <p:nvSpPr>
          <p:cNvPr id="5" name="Textplatzhalter 4"/>
          <p:cNvSpPr>
            <a:spLocks noGrp="1"/>
          </p:cNvSpPr>
          <p:nvPr>
            <p:ph type="body" sz="quarter" idx="18" hasCustomPrompt="1"/>
          </p:nvPr>
        </p:nvSpPr>
        <p:spPr>
          <a:xfrm>
            <a:off x="539749" y="1622424"/>
            <a:ext cx="4514851" cy="4570413"/>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10" name="Bildplatzhalter 2"/>
          <p:cNvSpPr>
            <a:spLocks noGrp="1"/>
          </p:cNvSpPr>
          <p:nvPr>
            <p:ph type="pic" sz="quarter" idx="19" hasCustomPrompt="1"/>
          </p:nvPr>
        </p:nvSpPr>
        <p:spPr>
          <a:xfrm>
            <a:off x="8990013" y="1622425"/>
            <a:ext cx="2638425" cy="1879200"/>
          </a:xfrm>
          <a:ln w="6350">
            <a:solidFill>
              <a:schemeClr val="bg1"/>
            </a:solidFill>
          </a:ln>
        </p:spPr>
        <p:txBody>
          <a:bodyPr/>
          <a:lstStyle>
            <a:lvl1pPr>
              <a:defRPr b="0">
                <a:solidFill>
                  <a:schemeClr val="bg1"/>
                </a:solidFill>
              </a:defRPr>
            </a:lvl1pPr>
          </a:lstStyle>
          <a:p>
            <a:r>
              <a:rPr lang="en-US" noProof="0" dirty="0"/>
              <a:t>add a picture</a:t>
            </a:r>
          </a:p>
        </p:txBody>
      </p:sp>
      <p:sp>
        <p:nvSpPr>
          <p:cNvPr id="11" name="Textplatzhalter 4"/>
          <p:cNvSpPr>
            <a:spLocks noGrp="1"/>
          </p:cNvSpPr>
          <p:nvPr>
            <p:ph type="body" sz="quarter" idx="20" hasCustomPrompt="1"/>
          </p:nvPr>
        </p:nvSpPr>
        <p:spPr>
          <a:xfrm>
            <a:off x="6172201" y="3501625"/>
            <a:ext cx="2641600" cy="331200"/>
          </a:xfrm>
        </p:spPr>
        <p:txBody>
          <a:bodyPr tIns="50400"/>
          <a:lstStyle>
            <a:lvl1pPr>
              <a:lnSpc>
                <a:spcPts val="1680"/>
              </a:lnSpc>
              <a:defRPr sz="1400" b="0">
                <a:solidFill>
                  <a:schemeClr val="bg1"/>
                </a:solidFill>
              </a:defRPr>
            </a:lvl1pPr>
            <a:lvl2pPr>
              <a:lnSpc>
                <a:spcPts val="1680"/>
              </a:lnSpc>
              <a:defRPr sz="1400">
                <a:solidFill>
                  <a:schemeClr val="bg1"/>
                </a:solidFill>
              </a:defRPr>
            </a:lvl2pPr>
            <a:lvl3pPr>
              <a:lnSpc>
                <a:spcPts val="1680"/>
              </a:lnSpc>
              <a:buClr>
                <a:schemeClr val="bg1"/>
              </a:buClr>
              <a:defRPr sz="1400">
                <a:solidFill>
                  <a:schemeClr val="bg1"/>
                </a:solidFill>
              </a:defRPr>
            </a:lvl3pPr>
            <a:lvl4pPr>
              <a:lnSpc>
                <a:spcPts val="1680"/>
              </a:lnSpc>
              <a:defRPr sz="1400">
                <a:solidFill>
                  <a:schemeClr val="bg1"/>
                </a:solidFill>
              </a:defRPr>
            </a:lvl4pPr>
            <a:lvl5pPr>
              <a:defRPr>
                <a:solidFill>
                  <a:schemeClr val="bg1"/>
                </a:solidFill>
              </a:defRPr>
            </a:lvl5pPr>
          </a:lstStyle>
          <a:p>
            <a:pPr lvl="0"/>
            <a:r>
              <a:rPr lang="en-US" noProof="0" dirty="0"/>
              <a:t>Text Calibri 14 </a:t>
            </a:r>
            <a:r>
              <a:rPr lang="en-US" noProof="0" dirty="0" err="1"/>
              <a:t>pt</a:t>
            </a:r>
            <a:endParaRPr lang="en-US" noProof="0" dirty="0"/>
          </a:p>
        </p:txBody>
      </p:sp>
      <p:sp>
        <p:nvSpPr>
          <p:cNvPr id="15" name="Textplatzhalter 4"/>
          <p:cNvSpPr>
            <a:spLocks noGrp="1"/>
          </p:cNvSpPr>
          <p:nvPr>
            <p:ph type="body" sz="quarter" idx="21" hasCustomPrompt="1"/>
          </p:nvPr>
        </p:nvSpPr>
        <p:spPr>
          <a:xfrm>
            <a:off x="8986838" y="3501625"/>
            <a:ext cx="2641600" cy="331200"/>
          </a:xfrm>
        </p:spPr>
        <p:txBody>
          <a:bodyPr tIns="50400"/>
          <a:lstStyle>
            <a:lvl1pPr>
              <a:lnSpc>
                <a:spcPts val="1680"/>
              </a:lnSpc>
              <a:defRPr sz="1400" b="0">
                <a:solidFill>
                  <a:schemeClr val="bg1"/>
                </a:solidFill>
              </a:defRPr>
            </a:lvl1pPr>
            <a:lvl2pPr>
              <a:lnSpc>
                <a:spcPts val="1680"/>
              </a:lnSpc>
              <a:defRPr sz="1400">
                <a:solidFill>
                  <a:schemeClr val="bg1"/>
                </a:solidFill>
              </a:defRPr>
            </a:lvl2pPr>
            <a:lvl3pPr>
              <a:lnSpc>
                <a:spcPts val="1680"/>
              </a:lnSpc>
              <a:buClr>
                <a:schemeClr val="bg1"/>
              </a:buClr>
              <a:defRPr sz="1400">
                <a:solidFill>
                  <a:schemeClr val="bg1"/>
                </a:solidFill>
              </a:defRPr>
            </a:lvl3pPr>
            <a:lvl4pPr>
              <a:lnSpc>
                <a:spcPts val="1680"/>
              </a:lnSpc>
              <a:defRPr sz="1400">
                <a:solidFill>
                  <a:schemeClr val="bg1"/>
                </a:solidFill>
              </a:defRPr>
            </a:lvl4pPr>
            <a:lvl5pPr>
              <a:defRPr>
                <a:solidFill>
                  <a:schemeClr val="bg1"/>
                </a:solidFill>
              </a:defRPr>
            </a:lvl5pPr>
          </a:lstStyle>
          <a:p>
            <a:pPr lvl="0"/>
            <a:r>
              <a:rPr lang="en-US" noProof="0" dirty="0"/>
              <a:t>Text Calibri 14 </a:t>
            </a:r>
            <a:r>
              <a:rPr lang="en-US" noProof="0" dirty="0" err="1"/>
              <a:t>pt</a:t>
            </a:r>
            <a:endParaRPr lang="en-US" noProof="0" dirty="0"/>
          </a:p>
        </p:txBody>
      </p:sp>
      <p:sp>
        <p:nvSpPr>
          <p:cNvPr id="20" name="Bildplatzhalter 2"/>
          <p:cNvSpPr>
            <a:spLocks noGrp="1"/>
          </p:cNvSpPr>
          <p:nvPr>
            <p:ph type="pic" sz="quarter" idx="23" hasCustomPrompt="1"/>
          </p:nvPr>
        </p:nvSpPr>
        <p:spPr>
          <a:xfrm>
            <a:off x="6172201" y="3981600"/>
            <a:ext cx="2638425" cy="1879200"/>
          </a:xfrm>
          <a:ln w="6350">
            <a:solidFill>
              <a:schemeClr val="bg1"/>
            </a:solidFill>
          </a:ln>
        </p:spPr>
        <p:txBody>
          <a:bodyPr/>
          <a:lstStyle>
            <a:lvl1pPr>
              <a:defRPr b="0">
                <a:solidFill>
                  <a:schemeClr val="bg1"/>
                </a:solidFill>
              </a:defRPr>
            </a:lvl1pPr>
          </a:lstStyle>
          <a:p>
            <a:r>
              <a:rPr lang="en-US" noProof="0" dirty="0"/>
              <a:t>add a picture</a:t>
            </a:r>
          </a:p>
        </p:txBody>
      </p:sp>
      <p:sp>
        <p:nvSpPr>
          <p:cNvPr id="21" name="Bildplatzhalter 2"/>
          <p:cNvSpPr>
            <a:spLocks noGrp="1"/>
          </p:cNvSpPr>
          <p:nvPr>
            <p:ph type="pic" sz="quarter" idx="24" hasCustomPrompt="1"/>
          </p:nvPr>
        </p:nvSpPr>
        <p:spPr>
          <a:xfrm>
            <a:off x="8986839" y="3981600"/>
            <a:ext cx="2638425" cy="1879200"/>
          </a:xfrm>
          <a:ln w="6350">
            <a:solidFill>
              <a:schemeClr val="bg1"/>
            </a:solidFill>
          </a:ln>
        </p:spPr>
        <p:txBody>
          <a:bodyPr/>
          <a:lstStyle>
            <a:lvl1pPr>
              <a:defRPr b="0">
                <a:solidFill>
                  <a:schemeClr val="bg1"/>
                </a:solidFill>
              </a:defRPr>
            </a:lvl1pPr>
          </a:lstStyle>
          <a:p>
            <a:r>
              <a:rPr lang="en-US" noProof="0" dirty="0"/>
              <a:t>add a picture</a:t>
            </a:r>
          </a:p>
        </p:txBody>
      </p:sp>
      <p:sp>
        <p:nvSpPr>
          <p:cNvPr id="22" name="Textplatzhalter 4"/>
          <p:cNvSpPr>
            <a:spLocks noGrp="1"/>
          </p:cNvSpPr>
          <p:nvPr>
            <p:ph type="body" sz="quarter" idx="25" hasCustomPrompt="1"/>
          </p:nvPr>
        </p:nvSpPr>
        <p:spPr>
          <a:xfrm>
            <a:off x="6169027" y="5860800"/>
            <a:ext cx="2641600" cy="332038"/>
          </a:xfrm>
        </p:spPr>
        <p:txBody>
          <a:bodyPr tIns="50400"/>
          <a:lstStyle>
            <a:lvl1pPr>
              <a:lnSpc>
                <a:spcPts val="1680"/>
              </a:lnSpc>
              <a:defRPr sz="1400" b="0">
                <a:solidFill>
                  <a:schemeClr val="bg1"/>
                </a:solidFill>
              </a:defRPr>
            </a:lvl1pPr>
            <a:lvl2pPr>
              <a:lnSpc>
                <a:spcPts val="1680"/>
              </a:lnSpc>
              <a:defRPr sz="1400">
                <a:solidFill>
                  <a:schemeClr val="bg1"/>
                </a:solidFill>
              </a:defRPr>
            </a:lvl2pPr>
            <a:lvl3pPr>
              <a:lnSpc>
                <a:spcPts val="1680"/>
              </a:lnSpc>
              <a:buClr>
                <a:schemeClr val="bg1"/>
              </a:buClr>
              <a:defRPr sz="1400">
                <a:solidFill>
                  <a:schemeClr val="bg1"/>
                </a:solidFill>
              </a:defRPr>
            </a:lvl3pPr>
            <a:lvl4pPr>
              <a:lnSpc>
                <a:spcPts val="1680"/>
              </a:lnSpc>
              <a:defRPr sz="1400">
                <a:solidFill>
                  <a:schemeClr val="bg1"/>
                </a:solidFill>
              </a:defRPr>
            </a:lvl4pPr>
            <a:lvl5pPr>
              <a:defRPr>
                <a:solidFill>
                  <a:schemeClr val="bg1"/>
                </a:solidFill>
              </a:defRPr>
            </a:lvl5pPr>
          </a:lstStyle>
          <a:p>
            <a:pPr lvl="0"/>
            <a:r>
              <a:rPr lang="en-US" noProof="0" dirty="0"/>
              <a:t>Text Calibri 14 </a:t>
            </a:r>
            <a:r>
              <a:rPr lang="en-US" noProof="0" dirty="0" err="1"/>
              <a:t>pt</a:t>
            </a:r>
            <a:endParaRPr lang="en-US" noProof="0" dirty="0"/>
          </a:p>
        </p:txBody>
      </p:sp>
      <p:sp>
        <p:nvSpPr>
          <p:cNvPr id="23" name="Textplatzhalter 4"/>
          <p:cNvSpPr>
            <a:spLocks noGrp="1"/>
          </p:cNvSpPr>
          <p:nvPr>
            <p:ph type="body" sz="quarter" idx="26" hasCustomPrompt="1"/>
          </p:nvPr>
        </p:nvSpPr>
        <p:spPr>
          <a:xfrm>
            <a:off x="8983664" y="5860800"/>
            <a:ext cx="2641600" cy="331200"/>
          </a:xfrm>
        </p:spPr>
        <p:txBody>
          <a:bodyPr tIns="50400"/>
          <a:lstStyle>
            <a:lvl1pPr>
              <a:lnSpc>
                <a:spcPts val="1680"/>
              </a:lnSpc>
              <a:defRPr sz="1400" b="0">
                <a:solidFill>
                  <a:schemeClr val="bg1"/>
                </a:solidFill>
              </a:defRPr>
            </a:lvl1pPr>
            <a:lvl2pPr>
              <a:lnSpc>
                <a:spcPts val="1680"/>
              </a:lnSpc>
              <a:defRPr sz="1400">
                <a:solidFill>
                  <a:schemeClr val="bg1"/>
                </a:solidFill>
              </a:defRPr>
            </a:lvl2pPr>
            <a:lvl3pPr>
              <a:lnSpc>
                <a:spcPts val="1680"/>
              </a:lnSpc>
              <a:buClr>
                <a:schemeClr val="bg1"/>
              </a:buClr>
              <a:defRPr sz="1400">
                <a:solidFill>
                  <a:schemeClr val="bg1"/>
                </a:solidFill>
              </a:defRPr>
            </a:lvl3pPr>
            <a:lvl4pPr>
              <a:lnSpc>
                <a:spcPts val="1680"/>
              </a:lnSpc>
              <a:defRPr sz="1400">
                <a:solidFill>
                  <a:schemeClr val="bg1"/>
                </a:solidFill>
              </a:defRPr>
            </a:lvl4pPr>
            <a:lvl5pPr>
              <a:defRPr>
                <a:solidFill>
                  <a:schemeClr val="bg1"/>
                </a:solidFill>
              </a:defRPr>
            </a:lvl5pPr>
          </a:lstStyle>
          <a:p>
            <a:pPr lvl="0"/>
            <a:r>
              <a:rPr lang="en-US" noProof="0" dirty="0"/>
              <a:t>Text Calibri 14 </a:t>
            </a:r>
            <a:r>
              <a:rPr lang="en-US" noProof="0" dirty="0" err="1"/>
              <a:t>pt</a:t>
            </a:r>
            <a:endParaRPr lang="en-US" noProof="0" dirty="0"/>
          </a:p>
        </p:txBody>
      </p:sp>
      <p:sp>
        <p:nvSpPr>
          <p:cNvPr id="18"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25"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uppieren 26"/>
          <p:cNvGrpSpPr/>
          <p:nvPr userDrawn="1"/>
        </p:nvGrpSpPr>
        <p:grpSpPr>
          <a:xfrm>
            <a:off x="-468000" y="-360000"/>
            <a:ext cx="12999600" cy="7578000"/>
            <a:chOff x="-468000" y="-360000"/>
            <a:chExt cx="12999600" cy="7578000"/>
          </a:xfrm>
        </p:grpSpPr>
        <p:grpSp>
          <p:nvGrpSpPr>
            <p:cNvPr id="28" name="Gruppieren 27"/>
            <p:cNvGrpSpPr/>
            <p:nvPr userDrawn="1"/>
          </p:nvGrpSpPr>
          <p:grpSpPr>
            <a:xfrm>
              <a:off x="540000" y="-360000"/>
              <a:ext cx="0" cy="7578000"/>
              <a:chOff x="540000" y="-360000"/>
              <a:chExt cx="0" cy="7578000"/>
            </a:xfrm>
          </p:grpSpPr>
          <p:cxnSp>
            <p:nvCxnSpPr>
              <p:cNvPr id="102" name="Gerade Verbindung 10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Gerade Verbindung 10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1299600" y="-360000"/>
              <a:ext cx="0" cy="7578000"/>
              <a:chOff x="540000" y="-360000"/>
              <a:chExt cx="0" cy="7578000"/>
            </a:xfrm>
          </p:grpSpPr>
          <p:cxnSp>
            <p:nvCxnSpPr>
              <p:cNvPr id="100" name="Gerade Verbindung 9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1" name="Gerade Verbindung 10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1479600" y="-360000"/>
              <a:ext cx="0" cy="7578000"/>
              <a:chOff x="540000" y="-360000"/>
              <a:chExt cx="0" cy="7578000"/>
            </a:xfrm>
          </p:grpSpPr>
          <p:cxnSp>
            <p:nvCxnSpPr>
              <p:cNvPr id="98" name="Gerade Verbindung 9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9" name="Gerade Verbindung 9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2239200" y="-360000"/>
              <a:ext cx="0" cy="7578000"/>
              <a:chOff x="540000" y="-360000"/>
              <a:chExt cx="0" cy="7578000"/>
            </a:xfrm>
          </p:grpSpPr>
          <p:cxnSp>
            <p:nvCxnSpPr>
              <p:cNvPr id="96" name="Gerade Verbindung 9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Gerade Verbindung 9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2419200" y="-360000"/>
              <a:ext cx="0" cy="7578000"/>
              <a:chOff x="540000" y="-360000"/>
              <a:chExt cx="0" cy="7578000"/>
            </a:xfrm>
          </p:grpSpPr>
          <p:cxnSp>
            <p:nvCxnSpPr>
              <p:cNvPr id="94" name="Gerade Verbindung 9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3178175" y="-360000"/>
              <a:ext cx="0" cy="7578000"/>
              <a:chOff x="540000" y="-360000"/>
              <a:chExt cx="0" cy="7578000"/>
            </a:xfrm>
          </p:grpSpPr>
          <p:cxnSp>
            <p:nvCxnSpPr>
              <p:cNvPr id="92" name="Gerade Verbindung 9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Gerade Verbindung 9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3359150" y="-360000"/>
              <a:ext cx="0" cy="7578000"/>
              <a:chOff x="540000" y="-360000"/>
              <a:chExt cx="0" cy="7578000"/>
            </a:xfrm>
          </p:grpSpPr>
          <p:cxnSp>
            <p:nvCxnSpPr>
              <p:cNvPr id="90" name="Gerade Verbindung 8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Gerade Verbindung 9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Gruppieren 34"/>
            <p:cNvGrpSpPr/>
            <p:nvPr userDrawn="1"/>
          </p:nvGrpSpPr>
          <p:grpSpPr>
            <a:xfrm>
              <a:off x="4114800" y="-360000"/>
              <a:ext cx="0" cy="7578000"/>
              <a:chOff x="540000" y="-360000"/>
              <a:chExt cx="0" cy="7578000"/>
            </a:xfrm>
          </p:grpSpPr>
          <p:cxnSp>
            <p:nvCxnSpPr>
              <p:cNvPr id="88" name="Gerade Verbindung 8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Gerade Verbindung 8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6" name="Gruppieren 35"/>
            <p:cNvGrpSpPr/>
            <p:nvPr userDrawn="1"/>
          </p:nvGrpSpPr>
          <p:grpSpPr>
            <a:xfrm>
              <a:off x="4295775" y="-360000"/>
              <a:ext cx="0" cy="7578000"/>
              <a:chOff x="540000" y="-360000"/>
              <a:chExt cx="0" cy="7578000"/>
            </a:xfrm>
          </p:grpSpPr>
          <p:cxnSp>
            <p:nvCxnSpPr>
              <p:cNvPr id="86" name="Gerade Verbindung 8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Gerade Verbindung 8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uppieren 36"/>
            <p:cNvGrpSpPr/>
            <p:nvPr userDrawn="1"/>
          </p:nvGrpSpPr>
          <p:grpSpPr>
            <a:xfrm>
              <a:off x="5054600" y="-360000"/>
              <a:ext cx="0" cy="7578000"/>
              <a:chOff x="540000" y="-360000"/>
              <a:chExt cx="0" cy="7578000"/>
            </a:xfrm>
          </p:grpSpPr>
          <p:cxnSp>
            <p:nvCxnSpPr>
              <p:cNvPr id="84" name="Gerade Verbindung 8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8" name="Gruppieren 37"/>
            <p:cNvGrpSpPr/>
            <p:nvPr userDrawn="1"/>
          </p:nvGrpSpPr>
          <p:grpSpPr>
            <a:xfrm>
              <a:off x="5235575"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uppieren 38"/>
            <p:cNvGrpSpPr/>
            <p:nvPr userDrawn="1"/>
          </p:nvGrpSpPr>
          <p:grpSpPr>
            <a:xfrm>
              <a:off x="5994400" y="-360000"/>
              <a:ext cx="0" cy="7578000"/>
              <a:chOff x="540000" y="-360000"/>
              <a:chExt cx="0" cy="7578000"/>
            </a:xfrm>
          </p:grpSpPr>
          <p:cxnSp>
            <p:nvCxnSpPr>
              <p:cNvPr id="80" name="Gerade Verbindung 7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uppieren 39"/>
            <p:cNvGrpSpPr/>
            <p:nvPr userDrawn="1"/>
          </p:nvGrpSpPr>
          <p:grpSpPr>
            <a:xfrm>
              <a:off x="6175375" y="-360000"/>
              <a:ext cx="0" cy="7578000"/>
              <a:chOff x="540000" y="-360000"/>
              <a:chExt cx="0" cy="7578000"/>
            </a:xfrm>
          </p:grpSpPr>
          <p:cxnSp>
            <p:nvCxnSpPr>
              <p:cNvPr id="78" name="Gerade Verbindung 7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uppieren 40"/>
            <p:cNvGrpSpPr/>
            <p:nvPr userDrawn="1"/>
          </p:nvGrpSpPr>
          <p:grpSpPr>
            <a:xfrm>
              <a:off x="6934200"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2" name="Gruppieren 41"/>
            <p:cNvGrpSpPr/>
            <p:nvPr userDrawn="1"/>
          </p:nvGrpSpPr>
          <p:grpSpPr>
            <a:xfrm>
              <a:off x="7114826" y="-360000"/>
              <a:ext cx="0" cy="7578000"/>
              <a:chOff x="540000" y="-360000"/>
              <a:chExt cx="0" cy="7578000"/>
            </a:xfrm>
          </p:grpSpPr>
          <p:cxnSp>
            <p:nvCxnSpPr>
              <p:cNvPr id="74" name="Gerade Verbindung 7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3" name="Gruppieren 42"/>
            <p:cNvGrpSpPr/>
            <p:nvPr userDrawn="1"/>
          </p:nvGrpSpPr>
          <p:grpSpPr>
            <a:xfrm>
              <a:off x="7874000" y="-360000"/>
              <a:ext cx="0" cy="7578000"/>
              <a:chOff x="540000" y="-360000"/>
              <a:chExt cx="0" cy="7578000"/>
            </a:xfrm>
          </p:grpSpPr>
          <p:cxnSp>
            <p:nvCxnSpPr>
              <p:cNvPr id="72" name="Gerade Verbindung 7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 name="Gruppieren 43"/>
            <p:cNvGrpSpPr/>
            <p:nvPr userDrawn="1"/>
          </p:nvGrpSpPr>
          <p:grpSpPr>
            <a:xfrm>
              <a:off x="8054975"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5" name="Gruppieren 44"/>
            <p:cNvGrpSpPr/>
            <p:nvPr userDrawn="1"/>
          </p:nvGrpSpPr>
          <p:grpSpPr>
            <a:xfrm>
              <a:off x="8813800" y="-360000"/>
              <a:ext cx="0" cy="7578000"/>
              <a:chOff x="540000" y="-360000"/>
              <a:chExt cx="0" cy="7578000"/>
            </a:xfrm>
          </p:grpSpPr>
          <p:cxnSp>
            <p:nvCxnSpPr>
              <p:cNvPr id="68" name="Gerade Verbindung 6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6" name="Gruppieren 45"/>
            <p:cNvGrpSpPr/>
            <p:nvPr userDrawn="1"/>
          </p:nvGrpSpPr>
          <p:grpSpPr>
            <a:xfrm>
              <a:off x="8994775" y="-360000"/>
              <a:ext cx="0" cy="7578000"/>
              <a:chOff x="540000" y="-360000"/>
              <a:chExt cx="0" cy="7578000"/>
            </a:xfrm>
          </p:grpSpPr>
          <p:cxnSp>
            <p:nvCxnSpPr>
              <p:cNvPr id="66" name="Gerade Verbindung 6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userDrawn="1"/>
          </p:nvGrpSpPr>
          <p:grpSpPr>
            <a:xfrm>
              <a:off x="9751003"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8" name="Gruppieren 47"/>
            <p:cNvGrpSpPr/>
            <p:nvPr userDrawn="1"/>
          </p:nvGrpSpPr>
          <p:grpSpPr>
            <a:xfrm>
              <a:off x="9928225" y="-360000"/>
              <a:ext cx="0" cy="7578000"/>
              <a:chOff x="540000" y="-360000"/>
              <a:chExt cx="0" cy="7578000"/>
            </a:xfrm>
          </p:grpSpPr>
          <p:cxnSp>
            <p:nvCxnSpPr>
              <p:cNvPr id="62" name="Gerade Verbindung 6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9" name="Gruppieren 48"/>
            <p:cNvGrpSpPr/>
            <p:nvPr userDrawn="1"/>
          </p:nvGrpSpPr>
          <p:grpSpPr>
            <a:xfrm>
              <a:off x="10690225" y="-360000"/>
              <a:ext cx="0" cy="7578000"/>
              <a:chOff x="540000" y="-360000"/>
              <a:chExt cx="0" cy="7578000"/>
            </a:xfrm>
          </p:grpSpPr>
          <p:cxnSp>
            <p:nvCxnSpPr>
              <p:cNvPr id="60" name="Gerade Verbindung 5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userDrawn="1"/>
          </p:nvGrpSpPr>
          <p:grpSpPr>
            <a:xfrm>
              <a:off x="10868025"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1" name="Gruppieren 50"/>
            <p:cNvGrpSpPr/>
            <p:nvPr userDrawn="1"/>
          </p:nvGrpSpPr>
          <p:grpSpPr>
            <a:xfrm>
              <a:off x="11628438" y="-360000"/>
              <a:ext cx="0" cy="7578000"/>
              <a:chOff x="540000" y="-360000"/>
              <a:chExt cx="0" cy="7578000"/>
            </a:xfrm>
          </p:grpSpPr>
          <p:cxnSp>
            <p:nvCxnSpPr>
              <p:cNvPr id="56" name="Gerade Verbindung 5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52" name="Gerade Verbindung 51"/>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Fußzeilenplatzhalter 1"/>
          <p:cNvSpPr>
            <a:spLocks noGrp="1"/>
          </p:cNvSpPr>
          <p:nvPr>
            <p:ph type="ftr" sz="quarter" idx="27"/>
          </p:nvPr>
        </p:nvSpPr>
        <p:spPr/>
        <p:txBody>
          <a:bodyPr/>
          <a:lstStyle>
            <a:lvl1pPr>
              <a:defRPr>
                <a:solidFill>
                  <a:schemeClr val="bg1"/>
                </a:solidFill>
              </a:defRPr>
            </a:lvl1pPr>
          </a:lstStyle>
          <a:p>
            <a:r>
              <a:rPr lang="en-US" dirty="0"/>
              <a:t>Author | Department</a:t>
            </a:r>
          </a:p>
        </p:txBody>
      </p:sp>
      <p:sp>
        <p:nvSpPr>
          <p:cNvPr id="114" name="Abgerundetes Rechteck 113"/>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09" name="Picture 6"/>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429200" y="277200"/>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110" name="Abgerundetes Rechteck 109"/>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grpSp>
        <p:nvGrpSpPr>
          <p:cNvPr id="105" name="Gruppieren 104"/>
          <p:cNvGrpSpPr/>
          <p:nvPr userDrawn="1"/>
        </p:nvGrpSpPr>
        <p:grpSpPr>
          <a:xfrm>
            <a:off x="-2160000" y="-777600"/>
            <a:ext cx="1800000" cy="8218549"/>
            <a:chOff x="-2160000" y="-1"/>
            <a:chExt cx="1800000" cy="8218549"/>
          </a:xfrm>
        </p:grpSpPr>
        <p:sp>
          <p:nvSpPr>
            <p:cNvPr id="106"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7" name="Gruppieren 106"/>
            <p:cNvGrpSpPr/>
            <p:nvPr userDrawn="1"/>
          </p:nvGrpSpPr>
          <p:grpSpPr>
            <a:xfrm>
              <a:off x="-2160000" y="1661516"/>
              <a:ext cx="1800000" cy="1273934"/>
              <a:chOff x="-2036360" y="1816880"/>
              <a:chExt cx="1800000" cy="1273934"/>
            </a:xfrm>
          </p:grpSpPr>
          <p:sp>
            <p:nvSpPr>
              <p:cNvPr id="113"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21" name="Gerade Verbindung 120"/>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2" name="Gerade Verbindung 121"/>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8"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12" name="Abgerundetes Rechteck 111"/>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3070801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linical Pictures, Title/Content/Pictures">
    <p:bg>
      <p:bgPr>
        <a:solidFill>
          <a:schemeClr val="tx1"/>
        </a:solidFill>
        <a:effectLst/>
      </p:bgPr>
    </p:bg>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de-DE" dirty="0"/>
          </a:p>
        </p:txBody>
      </p:sp>
      <p:sp>
        <p:nvSpPr>
          <p:cNvPr id="17" name="Foliennummernplatzhalter 16"/>
          <p:cNvSpPr>
            <a:spLocks noGrp="1"/>
          </p:cNvSpPr>
          <p:nvPr>
            <p:ph type="sldNum" sz="quarter" idx="14"/>
          </p:nvPr>
        </p:nvSpPr>
        <p:spPr/>
        <p:txBody>
          <a:bodyPr/>
          <a:lstStyle>
            <a:lvl1pPr>
              <a:defRPr>
                <a:solidFill>
                  <a:schemeClr val="bg1"/>
                </a:solidFill>
              </a:defRPr>
            </a:lvl1p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solidFill>
                  <a:schemeClr val="bg1"/>
                </a:solidFill>
              </a:defRPr>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40001" y="4045350"/>
            <a:ext cx="3574800" cy="2147488"/>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defRPr>
                <a:solidFill>
                  <a:schemeClr val="bg1"/>
                </a:solidFill>
              </a:defRPr>
            </a:lvl4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3" name="Textplatzhalter 2"/>
          <p:cNvSpPr>
            <a:spLocks noGrp="1"/>
          </p:cNvSpPr>
          <p:nvPr>
            <p:ph type="body" sz="quarter" idx="17" hasCustomPrompt="1"/>
          </p:nvPr>
        </p:nvSpPr>
        <p:spPr>
          <a:xfrm>
            <a:off x="4295775" y="4045350"/>
            <a:ext cx="3574800" cy="2149200"/>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defRPr>
                <a:solidFill>
                  <a:schemeClr val="bg1"/>
                </a:solidFill>
              </a:defRPr>
            </a:lvl4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4" name="Bildplatzhalter 3"/>
          <p:cNvSpPr>
            <a:spLocks noGrp="1"/>
          </p:cNvSpPr>
          <p:nvPr>
            <p:ph type="pic" sz="quarter" idx="18" hasCustomPrompt="1"/>
          </p:nvPr>
        </p:nvSpPr>
        <p:spPr>
          <a:xfrm>
            <a:off x="540000" y="1620000"/>
            <a:ext cx="3574800" cy="2242800"/>
          </a:xfrm>
          <a:ln w="6350">
            <a:solidFill>
              <a:schemeClr val="bg1"/>
            </a:solidFill>
          </a:ln>
        </p:spPr>
        <p:txBody>
          <a:bodyPr/>
          <a:lstStyle>
            <a:lvl1pPr>
              <a:defRPr b="0">
                <a:solidFill>
                  <a:schemeClr val="bg1"/>
                </a:solidFill>
              </a:defRPr>
            </a:lvl1pPr>
          </a:lstStyle>
          <a:p>
            <a:r>
              <a:rPr lang="en-US" noProof="0" dirty="0"/>
              <a:t>add a picture</a:t>
            </a:r>
          </a:p>
        </p:txBody>
      </p:sp>
      <p:sp>
        <p:nvSpPr>
          <p:cNvPr id="11" name="Bildplatzhalter 3"/>
          <p:cNvSpPr>
            <a:spLocks noGrp="1"/>
          </p:cNvSpPr>
          <p:nvPr>
            <p:ph type="pic" sz="quarter" idx="19" hasCustomPrompt="1"/>
          </p:nvPr>
        </p:nvSpPr>
        <p:spPr>
          <a:xfrm>
            <a:off x="4295775" y="1620000"/>
            <a:ext cx="3574800" cy="2242800"/>
          </a:xfrm>
          <a:ln w="6350">
            <a:solidFill>
              <a:schemeClr val="bg1"/>
            </a:solidFill>
          </a:ln>
        </p:spPr>
        <p:txBody>
          <a:bodyPr/>
          <a:lstStyle>
            <a:lvl1pPr>
              <a:defRPr b="0">
                <a:solidFill>
                  <a:schemeClr val="bg1"/>
                </a:solidFill>
              </a:defRPr>
            </a:lvl1pPr>
          </a:lstStyle>
          <a:p>
            <a:r>
              <a:rPr lang="en-US" noProof="0" dirty="0"/>
              <a:t>add a picture</a:t>
            </a:r>
          </a:p>
        </p:txBody>
      </p:sp>
      <p:sp>
        <p:nvSpPr>
          <p:cNvPr id="12" name="Bildplatzhalter 3"/>
          <p:cNvSpPr>
            <a:spLocks noGrp="1"/>
          </p:cNvSpPr>
          <p:nvPr>
            <p:ph type="pic" sz="quarter" idx="20" hasCustomPrompt="1"/>
          </p:nvPr>
        </p:nvSpPr>
        <p:spPr>
          <a:xfrm>
            <a:off x="8054975" y="1620000"/>
            <a:ext cx="3574800" cy="2242800"/>
          </a:xfrm>
          <a:ln w="6350">
            <a:solidFill>
              <a:schemeClr val="bg1"/>
            </a:solidFill>
          </a:ln>
        </p:spPr>
        <p:txBody>
          <a:bodyPr/>
          <a:lstStyle>
            <a:lvl1pPr>
              <a:defRPr b="0">
                <a:solidFill>
                  <a:schemeClr val="bg1"/>
                </a:solidFill>
              </a:defRPr>
            </a:lvl1pPr>
          </a:lstStyle>
          <a:p>
            <a:r>
              <a:rPr lang="en-US" noProof="0" dirty="0"/>
              <a:t>add a picture</a:t>
            </a:r>
          </a:p>
        </p:txBody>
      </p:sp>
      <p:sp>
        <p:nvSpPr>
          <p:cNvPr id="6" name="Textplatzhalter 5"/>
          <p:cNvSpPr>
            <a:spLocks noGrp="1"/>
          </p:cNvSpPr>
          <p:nvPr>
            <p:ph type="body" sz="quarter" idx="21" hasCustomPrompt="1"/>
          </p:nvPr>
        </p:nvSpPr>
        <p:spPr>
          <a:xfrm>
            <a:off x="8054974" y="4045349"/>
            <a:ext cx="3573463" cy="2149200"/>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defRPr>
                <a:solidFill>
                  <a:schemeClr val="bg1"/>
                </a:solidFill>
              </a:defRPr>
            </a:lvl4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14" name="Textfeld 13"/>
          <p:cNvSpPr txBox="1"/>
          <p:nvPr/>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sp>
        <p:nvSpPr>
          <p:cNvPr id="15"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8"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uppieren 20"/>
          <p:cNvGrpSpPr/>
          <p:nvPr userDrawn="1"/>
        </p:nvGrpSpPr>
        <p:grpSpPr>
          <a:xfrm>
            <a:off x="-468000" y="-360000"/>
            <a:ext cx="12999600" cy="7578000"/>
            <a:chOff x="-468000" y="-360000"/>
            <a:chExt cx="12999600" cy="7578000"/>
          </a:xfrm>
        </p:grpSpPr>
        <p:grpSp>
          <p:nvGrpSpPr>
            <p:cNvPr id="22" name="Gruppieren 21"/>
            <p:cNvGrpSpPr/>
            <p:nvPr userDrawn="1"/>
          </p:nvGrpSpPr>
          <p:grpSpPr>
            <a:xfrm>
              <a:off x="540000" y="-360000"/>
              <a:ext cx="0" cy="7578000"/>
              <a:chOff x="540000" y="-360000"/>
              <a:chExt cx="0" cy="7578000"/>
            </a:xfrm>
          </p:grpSpPr>
          <p:cxnSp>
            <p:nvCxnSpPr>
              <p:cNvPr id="98" name="Gerade Verbindung 9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9" name="Gerade Verbindung 9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1299600" y="-360000"/>
              <a:ext cx="0" cy="7578000"/>
              <a:chOff x="540000" y="-360000"/>
              <a:chExt cx="0" cy="7578000"/>
            </a:xfrm>
          </p:grpSpPr>
          <p:cxnSp>
            <p:nvCxnSpPr>
              <p:cNvPr id="96" name="Gerade Verbindung 9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Gerade Verbindung 9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1479600" y="-360000"/>
              <a:ext cx="0" cy="7578000"/>
              <a:chOff x="540000" y="-360000"/>
              <a:chExt cx="0" cy="7578000"/>
            </a:xfrm>
          </p:grpSpPr>
          <p:cxnSp>
            <p:nvCxnSpPr>
              <p:cNvPr id="94" name="Gerade Verbindung 9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2239200" y="-360000"/>
              <a:ext cx="0" cy="7578000"/>
              <a:chOff x="540000" y="-360000"/>
              <a:chExt cx="0" cy="7578000"/>
            </a:xfrm>
          </p:grpSpPr>
          <p:cxnSp>
            <p:nvCxnSpPr>
              <p:cNvPr id="92" name="Gerade Verbindung 9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Gerade Verbindung 9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2419200" y="-360000"/>
              <a:ext cx="0" cy="7578000"/>
              <a:chOff x="540000" y="-360000"/>
              <a:chExt cx="0" cy="7578000"/>
            </a:xfrm>
          </p:grpSpPr>
          <p:cxnSp>
            <p:nvCxnSpPr>
              <p:cNvPr id="90" name="Gerade Verbindung 8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Gerade Verbindung 9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3178175" y="-360000"/>
              <a:ext cx="0" cy="7578000"/>
              <a:chOff x="540000" y="-360000"/>
              <a:chExt cx="0" cy="7578000"/>
            </a:xfrm>
          </p:grpSpPr>
          <p:cxnSp>
            <p:nvCxnSpPr>
              <p:cNvPr id="88" name="Gerade Verbindung 8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Gerade Verbindung 8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3359150" y="-360000"/>
              <a:ext cx="0" cy="7578000"/>
              <a:chOff x="540000" y="-360000"/>
              <a:chExt cx="0" cy="7578000"/>
            </a:xfrm>
          </p:grpSpPr>
          <p:cxnSp>
            <p:nvCxnSpPr>
              <p:cNvPr id="86" name="Gerade Verbindung 8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Gerade Verbindung 8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4114800" y="-360000"/>
              <a:ext cx="0" cy="7578000"/>
              <a:chOff x="540000" y="-360000"/>
              <a:chExt cx="0" cy="7578000"/>
            </a:xfrm>
          </p:grpSpPr>
          <p:cxnSp>
            <p:nvCxnSpPr>
              <p:cNvPr id="84" name="Gerade Verbindung 8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4295775"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5054600" y="-360000"/>
              <a:ext cx="0" cy="7578000"/>
              <a:chOff x="540000" y="-360000"/>
              <a:chExt cx="0" cy="7578000"/>
            </a:xfrm>
          </p:grpSpPr>
          <p:cxnSp>
            <p:nvCxnSpPr>
              <p:cNvPr id="80" name="Gerade Verbindung 7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5235575" y="-360000"/>
              <a:ext cx="0" cy="7578000"/>
              <a:chOff x="540000" y="-360000"/>
              <a:chExt cx="0" cy="7578000"/>
            </a:xfrm>
          </p:grpSpPr>
          <p:cxnSp>
            <p:nvCxnSpPr>
              <p:cNvPr id="78" name="Gerade Verbindung 7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Gruppieren 34"/>
            <p:cNvGrpSpPr/>
            <p:nvPr userDrawn="1"/>
          </p:nvGrpSpPr>
          <p:grpSpPr>
            <a:xfrm>
              <a:off x="5994400"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6" name="Gruppieren 35"/>
            <p:cNvGrpSpPr/>
            <p:nvPr userDrawn="1"/>
          </p:nvGrpSpPr>
          <p:grpSpPr>
            <a:xfrm>
              <a:off x="6175375" y="-360000"/>
              <a:ext cx="0" cy="7578000"/>
              <a:chOff x="540000" y="-360000"/>
              <a:chExt cx="0" cy="7578000"/>
            </a:xfrm>
          </p:grpSpPr>
          <p:cxnSp>
            <p:nvCxnSpPr>
              <p:cNvPr id="74" name="Gerade Verbindung 7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uppieren 36"/>
            <p:cNvGrpSpPr/>
            <p:nvPr userDrawn="1"/>
          </p:nvGrpSpPr>
          <p:grpSpPr>
            <a:xfrm>
              <a:off x="6934200" y="-360000"/>
              <a:ext cx="0" cy="7578000"/>
              <a:chOff x="540000" y="-360000"/>
              <a:chExt cx="0" cy="7578000"/>
            </a:xfrm>
          </p:grpSpPr>
          <p:cxnSp>
            <p:nvCxnSpPr>
              <p:cNvPr id="72" name="Gerade Verbindung 7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8" name="Gruppieren 37"/>
            <p:cNvGrpSpPr/>
            <p:nvPr userDrawn="1"/>
          </p:nvGrpSpPr>
          <p:grpSpPr>
            <a:xfrm>
              <a:off x="7114826"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uppieren 38"/>
            <p:cNvGrpSpPr/>
            <p:nvPr userDrawn="1"/>
          </p:nvGrpSpPr>
          <p:grpSpPr>
            <a:xfrm>
              <a:off x="7874000" y="-360000"/>
              <a:ext cx="0" cy="7578000"/>
              <a:chOff x="540000" y="-360000"/>
              <a:chExt cx="0" cy="7578000"/>
            </a:xfrm>
          </p:grpSpPr>
          <p:cxnSp>
            <p:nvCxnSpPr>
              <p:cNvPr id="68" name="Gerade Verbindung 6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uppieren 39"/>
            <p:cNvGrpSpPr/>
            <p:nvPr userDrawn="1"/>
          </p:nvGrpSpPr>
          <p:grpSpPr>
            <a:xfrm>
              <a:off x="8054975" y="-360000"/>
              <a:ext cx="0" cy="7578000"/>
              <a:chOff x="540000" y="-360000"/>
              <a:chExt cx="0" cy="7578000"/>
            </a:xfrm>
          </p:grpSpPr>
          <p:cxnSp>
            <p:nvCxnSpPr>
              <p:cNvPr id="66" name="Gerade Verbindung 6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uppieren 40"/>
            <p:cNvGrpSpPr/>
            <p:nvPr userDrawn="1"/>
          </p:nvGrpSpPr>
          <p:grpSpPr>
            <a:xfrm>
              <a:off x="8813800"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2" name="Gruppieren 41"/>
            <p:cNvGrpSpPr/>
            <p:nvPr userDrawn="1"/>
          </p:nvGrpSpPr>
          <p:grpSpPr>
            <a:xfrm>
              <a:off x="8994775" y="-360000"/>
              <a:ext cx="0" cy="7578000"/>
              <a:chOff x="540000" y="-360000"/>
              <a:chExt cx="0" cy="7578000"/>
            </a:xfrm>
          </p:grpSpPr>
          <p:cxnSp>
            <p:nvCxnSpPr>
              <p:cNvPr id="62" name="Gerade Verbindung 6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3" name="Gruppieren 42"/>
            <p:cNvGrpSpPr/>
            <p:nvPr userDrawn="1"/>
          </p:nvGrpSpPr>
          <p:grpSpPr>
            <a:xfrm>
              <a:off x="9751003" y="-360000"/>
              <a:ext cx="0" cy="7578000"/>
              <a:chOff x="540000" y="-360000"/>
              <a:chExt cx="0" cy="7578000"/>
            </a:xfrm>
          </p:grpSpPr>
          <p:cxnSp>
            <p:nvCxnSpPr>
              <p:cNvPr id="60" name="Gerade Verbindung 5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 name="Gruppieren 43"/>
            <p:cNvGrpSpPr/>
            <p:nvPr userDrawn="1"/>
          </p:nvGrpSpPr>
          <p:grpSpPr>
            <a:xfrm>
              <a:off x="9928225"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5" name="Gruppieren 44"/>
            <p:cNvGrpSpPr/>
            <p:nvPr userDrawn="1"/>
          </p:nvGrpSpPr>
          <p:grpSpPr>
            <a:xfrm>
              <a:off x="10690225" y="-360000"/>
              <a:ext cx="0" cy="7578000"/>
              <a:chOff x="540000" y="-360000"/>
              <a:chExt cx="0" cy="7578000"/>
            </a:xfrm>
          </p:grpSpPr>
          <p:cxnSp>
            <p:nvCxnSpPr>
              <p:cNvPr id="56" name="Gerade Verbindung 5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6" name="Gruppieren 45"/>
            <p:cNvGrpSpPr/>
            <p:nvPr userDrawn="1"/>
          </p:nvGrpSpPr>
          <p:grpSpPr>
            <a:xfrm>
              <a:off x="10868025" y="-360000"/>
              <a:ext cx="0" cy="7578000"/>
              <a:chOff x="540000" y="-360000"/>
              <a:chExt cx="0" cy="7578000"/>
            </a:xfrm>
          </p:grpSpPr>
          <p:cxnSp>
            <p:nvCxnSpPr>
              <p:cNvPr id="54" name="Gerade Verbindung 5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userDrawn="1"/>
          </p:nvGrpSpPr>
          <p:grpSpPr>
            <a:xfrm>
              <a:off x="11628438" y="-360000"/>
              <a:ext cx="0" cy="7578000"/>
              <a:chOff x="540000" y="-360000"/>
              <a:chExt cx="0" cy="7578000"/>
            </a:xfrm>
          </p:grpSpPr>
          <p:cxnSp>
            <p:nvCxnSpPr>
              <p:cNvPr id="52" name="Gerade Verbindung 5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8" name="Gerade Verbindung 47"/>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Fußzeilenplatzhalter 1"/>
          <p:cNvSpPr>
            <a:spLocks noGrp="1"/>
          </p:cNvSpPr>
          <p:nvPr>
            <p:ph type="ftr" sz="quarter" idx="22"/>
          </p:nvPr>
        </p:nvSpPr>
        <p:spPr/>
        <p:txBody>
          <a:bodyPr/>
          <a:lstStyle>
            <a:lvl1pPr>
              <a:defRPr>
                <a:solidFill>
                  <a:schemeClr val="bg1"/>
                </a:solidFill>
              </a:defRPr>
            </a:lvl1pPr>
          </a:lstStyle>
          <a:p>
            <a:r>
              <a:rPr lang="en-US" dirty="0"/>
              <a:t>Author | Department</a:t>
            </a:r>
          </a:p>
        </p:txBody>
      </p:sp>
      <p:sp>
        <p:nvSpPr>
          <p:cNvPr id="101" name="Abgerundetes Rechteck 100"/>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00" name="Picture 6"/>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429200" y="277200"/>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874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lumns with Picture">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40001" y="1621921"/>
            <a:ext cx="3574800" cy="1350000"/>
          </a:xfrm>
        </p:spPr>
        <p:txBody>
          <a:bodyPr/>
          <a:lstStyle>
            <a:lvl1pPr>
              <a:defRPr/>
            </a:lvl1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3" name="Textplatzhalter 2"/>
          <p:cNvSpPr>
            <a:spLocks noGrp="1"/>
          </p:cNvSpPr>
          <p:nvPr>
            <p:ph type="body" sz="quarter" idx="17" hasCustomPrompt="1"/>
          </p:nvPr>
        </p:nvSpPr>
        <p:spPr>
          <a:xfrm>
            <a:off x="4295775" y="1621921"/>
            <a:ext cx="3574800" cy="1350000"/>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4" name="Bildplatzhalter 3"/>
          <p:cNvSpPr>
            <a:spLocks noGrp="1"/>
          </p:cNvSpPr>
          <p:nvPr>
            <p:ph type="pic" sz="quarter" idx="18" hasCustomPrompt="1"/>
          </p:nvPr>
        </p:nvSpPr>
        <p:spPr>
          <a:xfrm>
            <a:off x="540000" y="3204000"/>
            <a:ext cx="3574800" cy="2354400"/>
          </a:xfrm>
        </p:spPr>
        <p:txBody>
          <a:bodyPr/>
          <a:lstStyle>
            <a:lvl1pPr>
              <a:defRPr b="0"/>
            </a:lvl1pPr>
          </a:lstStyle>
          <a:p>
            <a:r>
              <a:rPr lang="en-US" noProof="0" dirty="0"/>
              <a:t>add a picture</a:t>
            </a:r>
          </a:p>
        </p:txBody>
      </p:sp>
      <p:sp>
        <p:nvSpPr>
          <p:cNvPr id="11" name="Bildplatzhalter 3"/>
          <p:cNvSpPr>
            <a:spLocks noGrp="1"/>
          </p:cNvSpPr>
          <p:nvPr>
            <p:ph type="pic" sz="quarter" idx="19" hasCustomPrompt="1"/>
          </p:nvPr>
        </p:nvSpPr>
        <p:spPr>
          <a:xfrm>
            <a:off x="4295775" y="3204000"/>
            <a:ext cx="3574800" cy="2354400"/>
          </a:xfrm>
        </p:spPr>
        <p:txBody>
          <a:bodyPr/>
          <a:lstStyle>
            <a:lvl1pPr>
              <a:defRPr b="0"/>
            </a:lvl1pPr>
          </a:lstStyle>
          <a:p>
            <a:r>
              <a:rPr lang="en-US" noProof="0" dirty="0"/>
              <a:t>add a picture</a:t>
            </a:r>
          </a:p>
        </p:txBody>
      </p:sp>
      <p:sp>
        <p:nvSpPr>
          <p:cNvPr id="12" name="Bildplatzhalter 3"/>
          <p:cNvSpPr>
            <a:spLocks noGrp="1"/>
          </p:cNvSpPr>
          <p:nvPr>
            <p:ph type="pic" sz="quarter" idx="20" hasCustomPrompt="1"/>
          </p:nvPr>
        </p:nvSpPr>
        <p:spPr>
          <a:xfrm>
            <a:off x="8054975" y="3204000"/>
            <a:ext cx="3574800" cy="2354400"/>
          </a:xfrm>
        </p:spPr>
        <p:txBody>
          <a:bodyPr/>
          <a:lstStyle>
            <a:lvl1pPr>
              <a:defRPr b="0"/>
            </a:lvl1pPr>
          </a:lstStyle>
          <a:p>
            <a:r>
              <a:rPr lang="en-US" noProof="0" dirty="0"/>
              <a:t>add a picture</a:t>
            </a:r>
          </a:p>
        </p:txBody>
      </p:sp>
      <p:sp>
        <p:nvSpPr>
          <p:cNvPr id="6" name="Textplatzhalter 5"/>
          <p:cNvSpPr>
            <a:spLocks noGrp="1"/>
          </p:cNvSpPr>
          <p:nvPr>
            <p:ph type="body" sz="quarter" idx="21" hasCustomPrompt="1"/>
          </p:nvPr>
        </p:nvSpPr>
        <p:spPr>
          <a:xfrm>
            <a:off x="8054974" y="1621921"/>
            <a:ext cx="3573463" cy="1349999"/>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14"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5"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Abgerundetes Rechteck 19"/>
          <p:cNvSpPr/>
          <p:nvPr userDrawn="1"/>
        </p:nvSpPr>
        <p:spPr>
          <a:xfrm>
            <a:off x="12528000" y="7102475"/>
            <a:ext cx="1800000" cy="1350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Placeholder Eye-catcher </a:t>
            </a:r>
          </a:p>
          <a:p>
            <a:r>
              <a:rPr lang="en-US" sz="1100" b="0" dirty="0">
                <a:solidFill>
                  <a:schemeClr val="bg1"/>
                </a:solidFill>
                <a:latin typeface="+mn-lt"/>
              </a:rPr>
              <a:t>for notes and third party logos Placement can be varied in heights.</a:t>
            </a:r>
          </a:p>
          <a:p>
            <a:r>
              <a:rPr lang="en-US" sz="1100" b="0" dirty="0">
                <a:solidFill>
                  <a:schemeClr val="bg1"/>
                </a:solidFill>
                <a:latin typeface="+mn-lt"/>
              </a:rPr>
              <a:t>If it is not needed, please delete this element.</a:t>
            </a:r>
          </a:p>
        </p:txBody>
      </p:sp>
      <p:sp>
        <p:nvSpPr>
          <p:cNvPr id="2" name="Fußzeilenplatzhalter 1"/>
          <p:cNvSpPr>
            <a:spLocks noGrp="1"/>
          </p:cNvSpPr>
          <p:nvPr>
            <p:ph type="ftr" sz="quarter" idx="22"/>
          </p:nvPr>
        </p:nvSpPr>
        <p:spPr/>
        <p:txBody>
          <a:bodyPr/>
          <a:lstStyle/>
          <a:p>
            <a:r>
              <a:rPr lang="en-US"/>
              <a:t>Author | Department</a:t>
            </a:r>
            <a:endParaRPr lang="en-US" dirty="0"/>
          </a:p>
        </p:txBody>
      </p:sp>
      <p:sp>
        <p:nvSpPr>
          <p:cNvPr id="22" name="Abgerundetes Rechteck 21"/>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8"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739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40001" y="1622444"/>
            <a:ext cx="3574800" cy="4570394"/>
          </a:xfrm>
        </p:spPr>
        <p:txBody>
          <a:bodyPr/>
          <a:lstStyle>
            <a:lvl1pPr>
              <a:defRPr/>
            </a:lvl1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3" name="Textplatzhalter 2"/>
          <p:cNvSpPr>
            <a:spLocks noGrp="1"/>
          </p:cNvSpPr>
          <p:nvPr>
            <p:ph type="body" sz="quarter" idx="17" hasCustomPrompt="1"/>
          </p:nvPr>
        </p:nvSpPr>
        <p:spPr>
          <a:xfrm>
            <a:off x="4295775" y="1622425"/>
            <a:ext cx="3574800" cy="4569563"/>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6" name="Textplatzhalter 5"/>
          <p:cNvSpPr>
            <a:spLocks noGrp="1"/>
          </p:cNvSpPr>
          <p:nvPr>
            <p:ph type="body" sz="quarter" idx="21" hasCustomPrompt="1"/>
          </p:nvPr>
        </p:nvSpPr>
        <p:spPr>
          <a:xfrm>
            <a:off x="8054974" y="1622425"/>
            <a:ext cx="3573463" cy="4569563"/>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10"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1"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ußzeilenplatzhalter 1"/>
          <p:cNvSpPr>
            <a:spLocks noGrp="1"/>
          </p:cNvSpPr>
          <p:nvPr>
            <p:ph type="ftr" sz="quarter" idx="22"/>
          </p:nvPr>
        </p:nvSpPr>
        <p:spPr/>
        <p:txBody>
          <a:bodyPr/>
          <a:lstStyle/>
          <a:p>
            <a:r>
              <a:rPr lang="en-US"/>
              <a:t>Author | Department</a:t>
            </a:r>
            <a:endParaRPr lang="en-US" dirty="0"/>
          </a:p>
        </p:txBody>
      </p:sp>
      <p:sp>
        <p:nvSpPr>
          <p:cNvPr id="15" name="Abgerundetes Rechteck 14"/>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4"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009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Topics">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40001" y="2054316"/>
            <a:ext cx="4514599" cy="1440000"/>
          </a:xfrm>
        </p:spPr>
        <p:txBody>
          <a:bodyPr lIns="93600"/>
          <a:lstStyle>
            <a:lvl1pPr>
              <a:lnSpc>
                <a:spcPts val="2000"/>
              </a:lnSpc>
              <a:defRPr sz="1400" b="0"/>
            </a:lvl1pPr>
            <a:lvl2pPr marL="129600" indent="-129600">
              <a:lnSpc>
                <a:spcPts val="2000"/>
              </a:lnSpc>
              <a:buFont typeface="Arial" panose="020B0604020202020204" pitchFamily="34" charset="0"/>
              <a:buChar char="•"/>
              <a:defRPr sz="1400"/>
            </a:lvl2pPr>
            <a:lvl3pPr marL="334800" indent="-129600">
              <a:lnSpc>
                <a:spcPts val="2000"/>
              </a:lnSpc>
              <a:buClrTx/>
              <a:defRPr sz="1400"/>
            </a:lvl3pPr>
            <a:lvl4pPr marL="529200" indent="-129600">
              <a:lnSpc>
                <a:spcPts val="2000"/>
              </a:lnSpc>
              <a:spcBef>
                <a:spcPts val="0"/>
              </a:spcBef>
              <a:buClr>
                <a:srgbClr val="6A6A6A"/>
              </a:buClr>
              <a:buFont typeface="Arial" panose="020B0604020202020204" pitchFamily="34" charset="0"/>
              <a:buChar char="-"/>
              <a:defRPr sz="1400" baseline="0"/>
            </a:lvl4pPr>
            <a:lvl5pPr marL="835200" indent="-129600">
              <a:lnSpc>
                <a:spcPts val="2000"/>
              </a:lnSpc>
              <a:buFont typeface="Arial" panose="020B0604020202020204" pitchFamily="34" charset="0"/>
              <a:buChar char="-"/>
              <a:defRPr sz="1400"/>
            </a:lvl5pPr>
          </a:lstStyle>
          <a:p>
            <a:pPr lvl="0"/>
            <a:r>
              <a:rPr lang="en-US" noProof="0" dirty="0"/>
              <a:t>Text Calibri 14 </a:t>
            </a:r>
            <a:r>
              <a:rPr lang="en-US" noProof="0" dirty="0" err="1"/>
              <a:t>pt</a:t>
            </a:r>
            <a:endParaRPr lang="en-US" noProof="0" dirty="0"/>
          </a:p>
          <a:p>
            <a:pPr lvl="1"/>
            <a:r>
              <a:rPr lang="en-US" noProof="0" dirty="0"/>
              <a:t>Text Calibri 14 </a:t>
            </a:r>
            <a:r>
              <a:rPr lang="en-US" noProof="0" dirty="0" err="1"/>
              <a:t>pt</a:t>
            </a:r>
            <a:endParaRPr lang="en-US" noProof="0" dirty="0"/>
          </a:p>
          <a:p>
            <a:pPr lvl="2"/>
            <a:r>
              <a:rPr lang="en-US" noProof="0" dirty="0"/>
              <a:t>Text Calibri 14 </a:t>
            </a:r>
            <a:r>
              <a:rPr lang="en-US" noProof="0" dirty="0" err="1"/>
              <a:t>pt</a:t>
            </a:r>
            <a:endParaRPr lang="en-US" noProof="0" dirty="0"/>
          </a:p>
          <a:p>
            <a:pPr lvl="3"/>
            <a:r>
              <a:rPr lang="en-US" noProof="0" dirty="0"/>
              <a:t>Text Calibri 14 </a:t>
            </a:r>
            <a:r>
              <a:rPr lang="en-US" noProof="0" dirty="0" err="1"/>
              <a:t>pt</a:t>
            </a:r>
            <a:endParaRPr lang="en-US" noProof="0" dirty="0"/>
          </a:p>
          <a:p>
            <a:pPr lvl="4"/>
            <a:r>
              <a:rPr lang="en-US" noProof="0" dirty="0"/>
              <a:t>Text Calibri 14 </a:t>
            </a:r>
            <a:r>
              <a:rPr lang="en-US" noProof="0" dirty="0" err="1"/>
              <a:t>pt</a:t>
            </a:r>
            <a:endParaRPr lang="en-US" noProof="0" dirty="0"/>
          </a:p>
        </p:txBody>
      </p:sp>
      <p:sp>
        <p:nvSpPr>
          <p:cNvPr id="4" name="Textplatzhalter 3"/>
          <p:cNvSpPr>
            <a:spLocks noGrp="1"/>
          </p:cNvSpPr>
          <p:nvPr>
            <p:ph type="body" sz="quarter" idx="22" hasCustomPrompt="1"/>
          </p:nvPr>
        </p:nvSpPr>
        <p:spPr>
          <a:xfrm>
            <a:off x="539749" y="1620000"/>
            <a:ext cx="4514851" cy="288000"/>
          </a:xfrm>
          <a:solidFill>
            <a:srgbClr val="E6E6E6"/>
          </a:solidFill>
        </p:spPr>
        <p:txBody>
          <a:bodyPr lIns="93600" tIns="25200" rIns="93600" anchor="ctr" anchorCtr="0"/>
          <a:lstStyle>
            <a:lvl1pPr>
              <a:defRPr/>
            </a:lvl1pPr>
          </a:lstStyle>
          <a:p>
            <a:pPr lvl="0"/>
            <a:r>
              <a:rPr lang="en-US" noProof="0" dirty="0"/>
              <a:t>Headline Calibri Bold 18 </a:t>
            </a:r>
            <a:r>
              <a:rPr lang="en-US" noProof="0" dirty="0" err="1"/>
              <a:t>pt</a:t>
            </a:r>
            <a:endParaRPr lang="en-US" noProof="0" dirty="0"/>
          </a:p>
        </p:txBody>
      </p:sp>
      <p:sp>
        <p:nvSpPr>
          <p:cNvPr id="14" name="Textplatzhalter 3"/>
          <p:cNvSpPr>
            <a:spLocks noGrp="1"/>
          </p:cNvSpPr>
          <p:nvPr>
            <p:ph type="body" sz="quarter" idx="23" hasCustomPrompt="1"/>
          </p:nvPr>
        </p:nvSpPr>
        <p:spPr>
          <a:xfrm>
            <a:off x="539749" y="3726000"/>
            <a:ext cx="4514851" cy="288000"/>
          </a:xfrm>
          <a:solidFill>
            <a:srgbClr val="E6E6E6"/>
          </a:solidFill>
        </p:spPr>
        <p:txBody>
          <a:bodyPr lIns="93600" tIns="25200" rIns="93600" anchor="ctr" anchorCtr="0"/>
          <a:lstStyle/>
          <a:p>
            <a:pPr lvl="0"/>
            <a:r>
              <a:rPr lang="en-US" noProof="0" dirty="0"/>
              <a:t>Headline Calibri Bold 18 </a:t>
            </a:r>
            <a:r>
              <a:rPr lang="en-US" noProof="0" dirty="0" err="1"/>
              <a:t>pt</a:t>
            </a:r>
            <a:endParaRPr lang="en-US" noProof="0" dirty="0"/>
          </a:p>
        </p:txBody>
      </p:sp>
      <p:sp>
        <p:nvSpPr>
          <p:cNvPr id="15" name="Textplatzhalter 3"/>
          <p:cNvSpPr>
            <a:spLocks noGrp="1"/>
          </p:cNvSpPr>
          <p:nvPr>
            <p:ph type="body" sz="quarter" idx="24" hasCustomPrompt="1"/>
          </p:nvPr>
        </p:nvSpPr>
        <p:spPr>
          <a:xfrm>
            <a:off x="6175374" y="1620000"/>
            <a:ext cx="4514851" cy="288000"/>
          </a:xfrm>
          <a:solidFill>
            <a:schemeClr val="bg2"/>
          </a:solidFill>
        </p:spPr>
        <p:txBody>
          <a:bodyPr lIns="93600" tIns="25200" rIns="93600" anchor="ctr" anchorCtr="0"/>
          <a:lstStyle>
            <a:lvl1pPr>
              <a:defRPr>
                <a:solidFill>
                  <a:schemeClr val="bg1"/>
                </a:solidFill>
              </a:defRPr>
            </a:lvl1pPr>
          </a:lstStyle>
          <a:p>
            <a:pPr lvl="0"/>
            <a:r>
              <a:rPr lang="en-US" noProof="0" dirty="0"/>
              <a:t>Headline Calibri Bold 18 </a:t>
            </a:r>
            <a:r>
              <a:rPr lang="en-US" noProof="0" dirty="0" err="1"/>
              <a:t>pt</a:t>
            </a:r>
            <a:endParaRPr lang="en-US" noProof="0" dirty="0"/>
          </a:p>
        </p:txBody>
      </p:sp>
      <p:sp>
        <p:nvSpPr>
          <p:cNvPr id="18" name="Textplatzhalter 3"/>
          <p:cNvSpPr>
            <a:spLocks noGrp="1"/>
          </p:cNvSpPr>
          <p:nvPr>
            <p:ph type="body" sz="quarter" idx="25" hasCustomPrompt="1"/>
          </p:nvPr>
        </p:nvSpPr>
        <p:spPr>
          <a:xfrm>
            <a:off x="6175374" y="3726000"/>
            <a:ext cx="4514851" cy="288000"/>
          </a:xfrm>
          <a:solidFill>
            <a:srgbClr val="E6E6E6"/>
          </a:solidFill>
        </p:spPr>
        <p:txBody>
          <a:bodyPr lIns="93600" tIns="25200" rIns="93600" anchor="ctr" anchorCtr="0"/>
          <a:lstStyle/>
          <a:p>
            <a:pPr lvl="0"/>
            <a:r>
              <a:rPr lang="en-US" noProof="0" dirty="0"/>
              <a:t>Headline Calibri Bold 18 </a:t>
            </a:r>
            <a:r>
              <a:rPr lang="en-US" noProof="0" dirty="0" err="1"/>
              <a:t>pt</a:t>
            </a:r>
            <a:endParaRPr lang="en-US" noProof="0" dirty="0"/>
          </a:p>
        </p:txBody>
      </p:sp>
      <p:sp>
        <p:nvSpPr>
          <p:cNvPr id="20" name="Textplatzhalter 22"/>
          <p:cNvSpPr>
            <a:spLocks noGrp="1"/>
          </p:cNvSpPr>
          <p:nvPr>
            <p:ph type="body" sz="quarter" idx="26" hasCustomPrompt="1"/>
          </p:nvPr>
        </p:nvSpPr>
        <p:spPr>
          <a:xfrm>
            <a:off x="6175375" y="2054316"/>
            <a:ext cx="4514850" cy="1440000"/>
          </a:xfrm>
        </p:spPr>
        <p:txBody>
          <a:bodyPr lIns="93600"/>
          <a:lstStyle>
            <a:lvl1pPr>
              <a:lnSpc>
                <a:spcPts val="2000"/>
              </a:lnSpc>
              <a:defRPr sz="1400" b="0"/>
            </a:lvl1pPr>
            <a:lvl2pPr marL="129600" indent="-129600">
              <a:lnSpc>
                <a:spcPts val="2000"/>
              </a:lnSpc>
              <a:buFont typeface="Arial" panose="020B0604020202020204" pitchFamily="34" charset="0"/>
              <a:buChar char="•"/>
              <a:defRPr sz="1400"/>
            </a:lvl2pPr>
            <a:lvl3pPr marL="334800" indent="-129600">
              <a:lnSpc>
                <a:spcPts val="2000"/>
              </a:lnSpc>
              <a:buClrTx/>
              <a:defRPr sz="1400"/>
            </a:lvl3pPr>
            <a:lvl4pPr marL="529200" indent="-129600">
              <a:lnSpc>
                <a:spcPts val="2000"/>
              </a:lnSpc>
              <a:spcBef>
                <a:spcPts val="0"/>
              </a:spcBef>
              <a:buClr>
                <a:srgbClr val="6A6A6A"/>
              </a:buClr>
              <a:buFont typeface="Arial" panose="020B0604020202020204" pitchFamily="34" charset="0"/>
              <a:buChar char="-"/>
              <a:defRPr sz="1400"/>
            </a:lvl4pPr>
            <a:lvl5pPr marL="835200" indent="-129600">
              <a:lnSpc>
                <a:spcPts val="2000"/>
              </a:lnSpc>
              <a:buFont typeface="Arial" panose="020B0604020202020204" pitchFamily="34" charset="0"/>
              <a:buChar char="-"/>
              <a:defRPr sz="1400"/>
            </a:lvl5pPr>
          </a:lstStyle>
          <a:p>
            <a:pPr lvl="0"/>
            <a:r>
              <a:rPr lang="en-US" noProof="0" dirty="0"/>
              <a:t>Text Calibri 14 </a:t>
            </a:r>
            <a:r>
              <a:rPr lang="en-US" noProof="0" dirty="0" err="1"/>
              <a:t>pt</a:t>
            </a:r>
            <a:endParaRPr lang="en-US" noProof="0" dirty="0"/>
          </a:p>
          <a:p>
            <a:pPr lvl="1"/>
            <a:r>
              <a:rPr lang="en-US" noProof="0" dirty="0"/>
              <a:t>Text Calibri 14 </a:t>
            </a:r>
            <a:r>
              <a:rPr lang="en-US" noProof="0" dirty="0" err="1"/>
              <a:t>pt</a:t>
            </a:r>
            <a:endParaRPr lang="en-US" noProof="0" dirty="0"/>
          </a:p>
          <a:p>
            <a:pPr lvl="2"/>
            <a:r>
              <a:rPr lang="en-US" noProof="0" dirty="0"/>
              <a:t>Text Calibri 14 </a:t>
            </a:r>
            <a:r>
              <a:rPr lang="en-US" noProof="0" dirty="0" err="1"/>
              <a:t>pt</a:t>
            </a:r>
            <a:endParaRPr lang="en-US" noProof="0" dirty="0"/>
          </a:p>
          <a:p>
            <a:pPr lvl="3"/>
            <a:r>
              <a:rPr lang="en-US" noProof="0" dirty="0"/>
              <a:t>Text Calibri 14 </a:t>
            </a:r>
            <a:r>
              <a:rPr lang="en-US" noProof="0" dirty="0" err="1"/>
              <a:t>pt</a:t>
            </a:r>
            <a:endParaRPr lang="en-US" noProof="0" dirty="0"/>
          </a:p>
          <a:p>
            <a:pPr lvl="4"/>
            <a:r>
              <a:rPr lang="en-US" noProof="0" dirty="0"/>
              <a:t>Text Calibri 14 </a:t>
            </a:r>
            <a:r>
              <a:rPr lang="en-US" noProof="0" dirty="0" err="1"/>
              <a:t>pt</a:t>
            </a:r>
            <a:endParaRPr lang="en-US" noProof="0" dirty="0"/>
          </a:p>
        </p:txBody>
      </p:sp>
      <p:sp>
        <p:nvSpPr>
          <p:cNvPr id="22" name="Textplatzhalter 22"/>
          <p:cNvSpPr>
            <a:spLocks noGrp="1"/>
          </p:cNvSpPr>
          <p:nvPr>
            <p:ph type="body" sz="quarter" idx="28" hasCustomPrompt="1"/>
          </p:nvPr>
        </p:nvSpPr>
        <p:spPr>
          <a:xfrm>
            <a:off x="6175375" y="4160316"/>
            <a:ext cx="4514850" cy="1440000"/>
          </a:xfrm>
        </p:spPr>
        <p:txBody>
          <a:bodyPr lIns="93600"/>
          <a:lstStyle>
            <a:lvl1pPr>
              <a:lnSpc>
                <a:spcPts val="2000"/>
              </a:lnSpc>
              <a:defRPr sz="1400" b="0"/>
            </a:lvl1pPr>
            <a:lvl2pPr marL="129600" indent="-129600">
              <a:lnSpc>
                <a:spcPts val="2000"/>
              </a:lnSpc>
              <a:buFont typeface="Arial" panose="020B0604020202020204" pitchFamily="34" charset="0"/>
              <a:buChar char="•"/>
              <a:defRPr sz="1400"/>
            </a:lvl2pPr>
            <a:lvl3pPr marL="334800" indent="-129600">
              <a:lnSpc>
                <a:spcPts val="2000"/>
              </a:lnSpc>
              <a:buClrTx/>
              <a:defRPr sz="1400"/>
            </a:lvl3pPr>
            <a:lvl4pPr marL="529200" indent="-129600">
              <a:lnSpc>
                <a:spcPts val="2000"/>
              </a:lnSpc>
              <a:spcBef>
                <a:spcPts val="0"/>
              </a:spcBef>
              <a:buClr>
                <a:srgbClr val="6A6A6A"/>
              </a:buClr>
              <a:buFont typeface="Arial" panose="020B0604020202020204" pitchFamily="34" charset="0"/>
              <a:buChar char="-"/>
              <a:defRPr sz="1400"/>
            </a:lvl4pPr>
            <a:lvl5pPr marL="835200" indent="-129600">
              <a:lnSpc>
                <a:spcPts val="2000"/>
              </a:lnSpc>
              <a:buFont typeface="Arial" panose="020B0604020202020204" pitchFamily="34" charset="0"/>
              <a:buChar char="-"/>
              <a:defRPr sz="1400"/>
            </a:lvl5pPr>
          </a:lstStyle>
          <a:p>
            <a:pPr lvl="0"/>
            <a:r>
              <a:rPr lang="en-US" noProof="0" dirty="0"/>
              <a:t>Text Calibri 14 </a:t>
            </a:r>
            <a:r>
              <a:rPr lang="en-US" noProof="0" dirty="0" err="1"/>
              <a:t>pt</a:t>
            </a:r>
            <a:endParaRPr lang="en-US" noProof="0" dirty="0"/>
          </a:p>
          <a:p>
            <a:pPr lvl="1"/>
            <a:r>
              <a:rPr lang="en-US" noProof="0" dirty="0"/>
              <a:t>Text Calibri 14 </a:t>
            </a:r>
            <a:r>
              <a:rPr lang="en-US" noProof="0" dirty="0" err="1"/>
              <a:t>pt</a:t>
            </a:r>
            <a:endParaRPr lang="en-US" noProof="0" dirty="0"/>
          </a:p>
          <a:p>
            <a:pPr lvl="2"/>
            <a:r>
              <a:rPr lang="en-US" noProof="0" dirty="0"/>
              <a:t>Text Calibri 14 </a:t>
            </a:r>
            <a:r>
              <a:rPr lang="en-US" noProof="0" dirty="0" err="1"/>
              <a:t>pt</a:t>
            </a:r>
            <a:endParaRPr lang="en-US" noProof="0" dirty="0"/>
          </a:p>
          <a:p>
            <a:pPr lvl="3"/>
            <a:r>
              <a:rPr lang="en-US" noProof="0" dirty="0"/>
              <a:t>Text Calibri 14 </a:t>
            </a:r>
            <a:r>
              <a:rPr lang="en-US" noProof="0" dirty="0" err="1"/>
              <a:t>pt</a:t>
            </a:r>
            <a:endParaRPr lang="en-US" noProof="0" dirty="0"/>
          </a:p>
          <a:p>
            <a:pPr lvl="4"/>
            <a:r>
              <a:rPr lang="en-US" noProof="0" dirty="0"/>
              <a:t>Text Calibri 14 </a:t>
            </a:r>
            <a:r>
              <a:rPr lang="en-US" noProof="0" dirty="0" err="1"/>
              <a:t>pt</a:t>
            </a:r>
            <a:endParaRPr lang="en-US" noProof="0" dirty="0"/>
          </a:p>
        </p:txBody>
      </p:sp>
      <p:sp>
        <p:nvSpPr>
          <p:cNvPr id="25" name="Textplatzhalter 22"/>
          <p:cNvSpPr>
            <a:spLocks noGrp="1"/>
          </p:cNvSpPr>
          <p:nvPr>
            <p:ph type="body" sz="quarter" idx="29" hasCustomPrompt="1"/>
          </p:nvPr>
        </p:nvSpPr>
        <p:spPr>
          <a:xfrm>
            <a:off x="540253" y="4160316"/>
            <a:ext cx="4514347" cy="1440000"/>
          </a:xfrm>
        </p:spPr>
        <p:txBody>
          <a:bodyPr lIns="93600"/>
          <a:lstStyle>
            <a:lvl1pPr>
              <a:lnSpc>
                <a:spcPts val="2000"/>
              </a:lnSpc>
              <a:defRPr sz="1400" b="0"/>
            </a:lvl1pPr>
            <a:lvl2pPr marL="129600" indent="-129600">
              <a:lnSpc>
                <a:spcPts val="2000"/>
              </a:lnSpc>
              <a:buFont typeface="Arial" panose="020B0604020202020204" pitchFamily="34" charset="0"/>
              <a:buChar char="•"/>
              <a:defRPr sz="1400"/>
            </a:lvl2pPr>
            <a:lvl3pPr marL="334800" indent="-129600">
              <a:lnSpc>
                <a:spcPts val="2000"/>
              </a:lnSpc>
              <a:buClrTx/>
              <a:defRPr sz="1400"/>
            </a:lvl3pPr>
            <a:lvl4pPr marL="529200" indent="-129600">
              <a:lnSpc>
                <a:spcPts val="2000"/>
              </a:lnSpc>
              <a:spcBef>
                <a:spcPts val="0"/>
              </a:spcBef>
              <a:buClr>
                <a:srgbClr val="6A6A6A"/>
              </a:buClr>
              <a:buFont typeface="Arial" panose="020B0604020202020204" pitchFamily="34" charset="0"/>
              <a:buChar char="-"/>
              <a:defRPr sz="1400"/>
            </a:lvl4pPr>
            <a:lvl5pPr marL="835200" indent="-129600">
              <a:lnSpc>
                <a:spcPts val="2000"/>
              </a:lnSpc>
              <a:buFont typeface="Arial" panose="020B0604020202020204" pitchFamily="34" charset="0"/>
              <a:buChar char="-"/>
              <a:defRPr sz="1400"/>
            </a:lvl5pPr>
          </a:lstStyle>
          <a:p>
            <a:pPr lvl="0"/>
            <a:r>
              <a:rPr lang="en-US" noProof="0" dirty="0"/>
              <a:t>Text Calibri 14 </a:t>
            </a:r>
            <a:r>
              <a:rPr lang="en-US" noProof="0" dirty="0" err="1"/>
              <a:t>pt</a:t>
            </a:r>
            <a:endParaRPr lang="en-US" noProof="0" dirty="0"/>
          </a:p>
          <a:p>
            <a:pPr lvl="1"/>
            <a:r>
              <a:rPr lang="en-US" noProof="0" dirty="0"/>
              <a:t>Text Calibri 14 </a:t>
            </a:r>
            <a:r>
              <a:rPr lang="en-US" noProof="0" dirty="0" err="1"/>
              <a:t>pt</a:t>
            </a:r>
            <a:endParaRPr lang="en-US" noProof="0" dirty="0"/>
          </a:p>
          <a:p>
            <a:pPr lvl="2"/>
            <a:r>
              <a:rPr lang="en-US" noProof="0" dirty="0"/>
              <a:t>Text Calibri 14 </a:t>
            </a:r>
            <a:r>
              <a:rPr lang="en-US" noProof="0" dirty="0" err="1"/>
              <a:t>pt</a:t>
            </a:r>
            <a:endParaRPr lang="en-US" noProof="0" dirty="0"/>
          </a:p>
          <a:p>
            <a:pPr lvl="3"/>
            <a:r>
              <a:rPr lang="en-US" noProof="0" dirty="0"/>
              <a:t>Text Calibri 14 </a:t>
            </a:r>
            <a:r>
              <a:rPr lang="en-US" noProof="0" dirty="0" err="1"/>
              <a:t>pt</a:t>
            </a:r>
            <a:endParaRPr lang="en-US" noProof="0" dirty="0"/>
          </a:p>
          <a:p>
            <a:pPr lvl="4"/>
            <a:r>
              <a:rPr lang="en-US" noProof="0" dirty="0"/>
              <a:t>Text Calibri 14 </a:t>
            </a:r>
            <a:r>
              <a:rPr lang="en-US" noProof="0" dirty="0" err="1"/>
              <a:t>pt</a:t>
            </a:r>
            <a:endParaRPr lang="en-US" noProof="0" dirty="0"/>
          </a:p>
        </p:txBody>
      </p:sp>
      <p:sp>
        <p:nvSpPr>
          <p:cNvPr id="21"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26"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ußzeilenplatzhalter 1"/>
          <p:cNvSpPr>
            <a:spLocks noGrp="1"/>
          </p:cNvSpPr>
          <p:nvPr>
            <p:ph type="ftr" sz="quarter" idx="30"/>
          </p:nvPr>
        </p:nvSpPr>
        <p:spPr/>
        <p:txBody>
          <a:bodyPr/>
          <a:lstStyle/>
          <a:p>
            <a:r>
              <a:rPr lang="en-US"/>
              <a:t>Author | Department</a:t>
            </a:r>
            <a:endParaRPr lang="en-US" dirty="0"/>
          </a:p>
        </p:txBody>
      </p:sp>
      <p:sp>
        <p:nvSpPr>
          <p:cNvPr id="29" name="Abgerundetes Rechteck 28"/>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27"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909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oduct">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8054974" y="1726902"/>
            <a:ext cx="3573463" cy="828000"/>
          </a:xfrm>
        </p:spPr>
        <p:txBody>
          <a:bodyPr/>
          <a:lstStyle>
            <a:lvl1pPr>
              <a:lnSpc>
                <a:spcPts val="1550"/>
              </a:lnSpc>
              <a:defRPr sz="1400">
                <a:solidFill>
                  <a:schemeClr val="bg2"/>
                </a:solidFill>
              </a:defRPr>
            </a:lvl1pPr>
            <a:lvl2pPr>
              <a:lnSpc>
                <a:spcPts val="1550"/>
              </a:lnSpc>
              <a:defRPr sz="1400"/>
            </a:lvl2pPr>
          </a:lstStyle>
          <a:p>
            <a:pPr lvl="0"/>
            <a:r>
              <a:rPr lang="en-US" noProof="0" dirty="0"/>
              <a:t>Headline Calibri Bold 14 </a:t>
            </a:r>
            <a:r>
              <a:rPr lang="en-US" noProof="0" dirty="0" err="1"/>
              <a:t>pt</a:t>
            </a:r>
            <a:endParaRPr lang="en-US" noProof="0" dirty="0"/>
          </a:p>
          <a:p>
            <a:pPr lvl="1"/>
            <a:r>
              <a:rPr lang="en-US" noProof="0" dirty="0"/>
              <a:t>Text Calibri 14 </a:t>
            </a:r>
            <a:r>
              <a:rPr lang="en-US" noProof="0" dirty="0" err="1"/>
              <a:t>pt</a:t>
            </a:r>
            <a:endParaRPr lang="en-US" noProof="0" dirty="0"/>
          </a:p>
        </p:txBody>
      </p:sp>
      <p:sp>
        <p:nvSpPr>
          <p:cNvPr id="3" name="Bildplatzhalter 2"/>
          <p:cNvSpPr>
            <a:spLocks noGrp="1"/>
          </p:cNvSpPr>
          <p:nvPr>
            <p:ph type="pic" sz="quarter" idx="17" hasCustomPrompt="1"/>
          </p:nvPr>
        </p:nvSpPr>
        <p:spPr>
          <a:xfrm>
            <a:off x="541337" y="1622425"/>
            <a:ext cx="6392863" cy="4570413"/>
          </a:xfrm>
        </p:spPr>
        <p:txBody>
          <a:bodyPr/>
          <a:lstStyle>
            <a:lvl1pPr>
              <a:defRPr b="0"/>
            </a:lvl1pPr>
          </a:lstStyle>
          <a:p>
            <a:r>
              <a:rPr lang="en-US" noProof="0" dirty="0"/>
              <a:t>add a picture</a:t>
            </a:r>
          </a:p>
        </p:txBody>
      </p:sp>
      <p:sp>
        <p:nvSpPr>
          <p:cNvPr id="4" name="Bildplatzhalter 3"/>
          <p:cNvSpPr>
            <a:spLocks noGrp="1"/>
          </p:cNvSpPr>
          <p:nvPr>
            <p:ph type="pic" sz="quarter" idx="18" hasCustomPrompt="1"/>
          </p:nvPr>
        </p:nvSpPr>
        <p:spPr>
          <a:xfrm>
            <a:off x="7265600" y="1656000"/>
            <a:ext cx="608400" cy="608400"/>
          </a:xfrm>
        </p:spPr>
        <p:txBody>
          <a:bodyPr/>
          <a:lstStyle>
            <a:lvl1pPr>
              <a:defRPr b="0"/>
            </a:lvl1pPr>
          </a:lstStyle>
          <a:p>
            <a:r>
              <a:rPr lang="en-US" noProof="0" dirty="0"/>
              <a:t>add a </a:t>
            </a:r>
            <a:r>
              <a:rPr lang="en-US" noProof="0" dirty="0" err="1"/>
              <a:t>pictogramm</a:t>
            </a:r>
            <a:endParaRPr lang="en-US" noProof="0" dirty="0"/>
          </a:p>
        </p:txBody>
      </p:sp>
      <p:sp>
        <p:nvSpPr>
          <p:cNvPr id="21" name="Textplatzhalter 22"/>
          <p:cNvSpPr>
            <a:spLocks noGrp="1"/>
          </p:cNvSpPr>
          <p:nvPr>
            <p:ph type="body" sz="quarter" idx="21" hasCustomPrompt="1"/>
          </p:nvPr>
        </p:nvSpPr>
        <p:spPr>
          <a:xfrm>
            <a:off x="8054974" y="2907702"/>
            <a:ext cx="3573463" cy="828000"/>
          </a:xfrm>
        </p:spPr>
        <p:txBody>
          <a:bodyPr/>
          <a:lstStyle>
            <a:lvl1pPr>
              <a:lnSpc>
                <a:spcPts val="1550"/>
              </a:lnSpc>
              <a:defRPr sz="1400">
                <a:solidFill>
                  <a:schemeClr val="bg2"/>
                </a:solidFill>
              </a:defRPr>
            </a:lvl1pPr>
            <a:lvl2pPr>
              <a:lnSpc>
                <a:spcPts val="1550"/>
              </a:lnSpc>
              <a:defRPr sz="1400"/>
            </a:lvl2pPr>
          </a:lstStyle>
          <a:p>
            <a:pPr lvl="0"/>
            <a:r>
              <a:rPr lang="en-US" noProof="0" dirty="0"/>
              <a:t>Headline Calibri Bold 14 </a:t>
            </a:r>
            <a:r>
              <a:rPr lang="en-US" noProof="0" dirty="0" err="1"/>
              <a:t>pt</a:t>
            </a:r>
            <a:endParaRPr lang="en-US" noProof="0" dirty="0"/>
          </a:p>
          <a:p>
            <a:pPr lvl="1"/>
            <a:r>
              <a:rPr lang="en-US" noProof="0" dirty="0"/>
              <a:t>Text Calibri 14 </a:t>
            </a:r>
            <a:r>
              <a:rPr lang="en-US" noProof="0" dirty="0" err="1"/>
              <a:t>pt</a:t>
            </a:r>
            <a:endParaRPr lang="en-US" noProof="0" dirty="0"/>
          </a:p>
        </p:txBody>
      </p:sp>
      <p:sp>
        <p:nvSpPr>
          <p:cNvPr id="26" name="Bildplatzhalter 3"/>
          <p:cNvSpPr>
            <a:spLocks noGrp="1"/>
          </p:cNvSpPr>
          <p:nvPr>
            <p:ph type="pic" sz="quarter" idx="24" hasCustomPrompt="1"/>
          </p:nvPr>
        </p:nvSpPr>
        <p:spPr>
          <a:xfrm>
            <a:off x="7265601" y="2836800"/>
            <a:ext cx="608400" cy="608400"/>
          </a:xfrm>
        </p:spPr>
        <p:txBody>
          <a:bodyPr/>
          <a:lstStyle>
            <a:lvl1pPr>
              <a:defRPr b="0"/>
            </a:lvl1pPr>
          </a:lstStyle>
          <a:p>
            <a:r>
              <a:rPr lang="en-US" noProof="0" dirty="0"/>
              <a:t>add a </a:t>
            </a:r>
            <a:r>
              <a:rPr lang="en-US" noProof="0" dirty="0" err="1"/>
              <a:t>pictogramm</a:t>
            </a:r>
            <a:endParaRPr lang="en-US" noProof="0" dirty="0"/>
          </a:p>
        </p:txBody>
      </p:sp>
      <p:sp>
        <p:nvSpPr>
          <p:cNvPr id="27" name="Textplatzhalter 22"/>
          <p:cNvSpPr>
            <a:spLocks noGrp="1"/>
          </p:cNvSpPr>
          <p:nvPr>
            <p:ph type="body" sz="quarter" idx="25" hasCustomPrompt="1"/>
          </p:nvPr>
        </p:nvSpPr>
        <p:spPr>
          <a:xfrm>
            <a:off x="8054975" y="4088502"/>
            <a:ext cx="3573463" cy="828000"/>
          </a:xfrm>
        </p:spPr>
        <p:txBody>
          <a:bodyPr/>
          <a:lstStyle>
            <a:lvl1pPr>
              <a:lnSpc>
                <a:spcPts val="1550"/>
              </a:lnSpc>
              <a:defRPr sz="1400">
                <a:solidFill>
                  <a:schemeClr val="bg2"/>
                </a:solidFill>
              </a:defRPr>
            </a:lvl1pPr>
            <a:lvl2pPr>
              <a:lnSpc>
                <a:spcPts val="1550"/>
              </a:lnSpc>
              <a:defRPr sz="1400"/>
            </a:lvl2pPr>
          </a:lstStyle>
          <a:p>
            <a:pPr lvl="0"/>
            <a:r>
              <a:rPr lang="en-US" noProof="0" dirty="0"/>
              <a:t>Headline Calibri Bold 14 </a:t>
            </a:r>
            <a:r>
              <a:rPr lang="en-US" noProof="0" dirty="0" err="1"/>
              <a:t>pt</a:t>
            </a:r>
            <a:endParaRPr lang="en-US" noProof="0" dirty="0"/>
          </a:p>
          <a:p>
            <a:pPr lvl="1"/>
            <a:r>
              <a:rPr lang="en-US" noProof="0" dirty="0"/>
              <a:t>Text Calibri 14 </a:t>
            </a:r>
            <a:r>
              <a:rPr lang="en-US" noProof="0" dirty="0" err="1"/>
              <a:t>pt</a:t>
            </a:r>
            <a:endParaRPr lang="en-US" noProof="0" dirty="0"/>
          </a:p>
        </p:txBody>
      </p:sp>
      <p:sp>
        <p:nvSpPr>
          <p:cNvPr id="28" name="Bildplatzhalter 3"/>
          <p:cNvSpPr>
            <a:spLocks noGrp="1"/>
          </p:cNvSpPr>
          <p:nvPr>
            <p:ph type="pic" sz="quarter" idx="26" hasCustomPrompt="1"/>
          </p:nvPr>
        </p:nvSpPr>
        <p:spPr>
          <a:xfrm>
            <a:off x="7265601" y="4017600"/>
            <a:ext cx="608400" cy="608400"/>
          </a:xfrm>
        </p:spPr>
        <p:txBody>
          <a:bodyPr/>
          <a:lstStyle>
            <a:lvl1pPr>
              <a:defRPr b="0"/>
            </a:lvl1pPr>
          </a:lstStyle>
          <a:p>
            <a:r>
              <a:rPr lang="en-US" noProof="0" dirty="0"/>
              <a:t>add a </a:t>
            </a:r>
            <a:r>
              <a:rPr lang="en-US" noProof="0" dirty="0" err="1"/>
              <a:t>pictogramm</a:t>
            </a:r>
            <a:endParaRPr lang="en-US" noProof="0" dirty="0"/>
          </a:p>
        </p:txBody>
      </p:sp>
      <p:sp>
        <p:nvSpPr>
          <p:cNvPr id="14"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5"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ußzeilenplatzhalter 1"/>
          <p:cNvSpPr>
            <a:spLocks noGrp="1"/>
          </p:cNvSpPr>
          <p:nvPr>
            <p:ph type="ftr" sz="quarter" idx="27"/>
          </p:nvPr>
        </p:nvSpPr>
        <p:spPr/>
        <p:txBody>
          <a:bodyPr/>
          <a:lstStyle/>
          <a:p>
            <a:r>
              <a:rPr lang="en-US"/>
              <a:t>Author | Department</a:t>
            </a:r>
            <a:endParaRPr lang="en-US" dirty="0"/>
          </a:p>
        </p:txBody>
      </p:sp>
      <p:sp>
        <p:nvSpPr>
          <p:cNvPr id="22" name="Abgerundetes Rechteck 21"/>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8"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123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roduct detail">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9468438" y="2212094"/>
            <a:ext cx="2160000" cy="828000"/>
          </a:xfrm>
        </p:spPr>
        <p:txBody>
          <a:bodyPr/>
          <a:lstStyle>
            <a:lvl1pPr>
              <a:lnSpc>
                <a:spcPts val="1550"/>
              </a:lnSpc>
              <a:defRPr sz="1400">
                <a:solidFill>
                  <a:schemeClr val="bg2"/>
                </a:solidFill>
              </a:defRPr>
            </a:lvl1pPr>
            <a:lvl2pPr>
              <a:lnSpc>
                <a:spcPts val="1550"/>
              </a:lnSpc>
              <a:defRPr sz="1400"/>
            </a:lvl2pPr>
          </a:lstStyle>
          <a:p>
            <a:pPr lvl="0"/>
            <a:r>
              <a:rPr lang="en-US" noProof="0" dirty="0"/>
              <a:t>Headline Calibri Bold 14 </a:t>
            </a:r>
            <a:r>
              <a:rPr lang="en-US" noProof="0" dirty="0" err="1"/>
              <a:t>pt</a:t>
            </a:r>
            <a:endParaRPr lang="en-US" noProof="0" dirty="0"/>
          </a:p>
          <a:p>
            <a:pPr lvl="1"/>
            <a:r>
              <a:rPr lang="en-US" noProof="0" dirty="0"/>
              <a:t>Text Calibri 14 </a:t>
            </a:r>
            <a:r>
              <a:rPr lang="en-US" noProof="0" dirty="0" err="1"/>
              <a:t>pt</a:t>
            </a:r>
            <a:endParaRPr lang="en-US" noProof="0" dirty="0"/>
          </a:p>
        </p:txBody>
      </p:sp>
      <p:sp>
        <p:nvSpPr>
          <p:cNvPr id="3" name="Bildplatzhalter 2"/>
          <p:cNvSpPr>
            <a:spLocks noGrp="1"/>
          </p:cNvSpPr>
          <p:nvPr>
            <p:ph type="pic" sz="quarter" idx="17" hasCustomPrompt="1"/>
          </p:nvPr>
        </p:nvSpPr>
        <p:spPr>
          <a:xfrm>
            <a:off x="2790887" y="1622425"/>
            <a:ext cx="6588000" cy="4570413"/>
          </a:xfrm>
        </p:spPr>
        <p:txBody>
          <a:bodyPr/>
          <a:lstStyle>
            <a:lvl1pPr>
              <a:defRPr b="0"/>
            </a:lvl1pPr>
          </a:lstStyle>
          <a:p>
            <a:r>
              <a:rPr lang="en-US" noProof="0" dirty="0"/>
              <a:t>add a product picture</a:t>
            </a:r>
          </a:p>
        </p:txBody>
      </p:sp>
      <p:sp>
        <p:nvSpPr>
          <p:cNvPr id="21" name="Textplatzhalter 22"/>
          <p:cNvSpPr>
            <a:spLocks noGrp="1"/>
          </p:cNvSpPr>
          <p:nvPr>
            <p:ph type="body" sz="quarter" idx="21" hasCustomPrompt="1"/>
          </p:nvPr>
        </p:nvSpPr>
        <p:spPr>
          <a:xfrm>
            <a:off x="9468438" y="3392894"/>
            <a:ext cx="2160000" cy="828000"/>
          </a:xfrm>
        </p:spPr>
        <p:txBody>
          <a:bodyPr/>
          <a:lstStyle>
            <a:lvl1pPr>
              <a:lnSpc>
                <a:spcPts val="1550"/>
              </a:lnSpc>
              <a:defRPr sz="1400">
                <a:solidFill>
                  <a:schemeClr val="bg2"/>
                </a:solidFill>
              </a:defRPr>
            </a:lvl1pPr>
            <a:lvl2pPr>
              <a:lnSpc>
                <a:spcPts val="1550"/>
              </a:lnSpc>
              <a:defRPr sz="1400"/>
            </a:lvl2pPr>
          </a:lstStyle>
          <a:p>
            <a:pPr lvl="0"/>
            <a:r>
              <a:rPr lang="en-US" noProof="0" dirty="0"/>
              <a:t>Headline Calibri Bold 14 </a:t>
            </a:r>
            <a:r>
              <a:rPr lang="en-US" noProof="0" dirty="0" err="1"/>
              <a:t>pt</a:t>
            </a:r>
            <a:endParaRPr lang="en-US" noProof="0" dirty="0"/>
          </a:p>
          <a:p>
            <a:pPr lvl="1"/>
            <a:r>
              <a:rPr lang="en-US" noProof="0" dirty="0"/>
              <a:t>Text Calibri 14 </a:t>
            </a:r>
            <a:r>
              <a:rPr lang="en-US" noProof="0" dirty="0" err="1"/>
              <a:t>pt</a:t>
            </a:r>
            <a:endParaRPr lang="en-US" noProof="0" dirty="0"/>
          </a:p>
        </p:txBody>
      </p:sp>
      <p:sp>
        <p:nvSpPr>
          <p:cNvPr id="27" name="Textplatzhalter 22"/>
          <p:cNvSpPr>
            <a:spLocks noGrp="1"/>
          </p:cNvSpPr>
          <p:nvPr>
            <p:ph type="body" sz="quarter" idx="25" hasCustomPrompt="1"/>
          </p:nvPr>
        </p:nvSpPr>
        <p:spPr>
          <a:xfrm>
            <a:off x="9468438" y="4573694"/>
            <a:ext cx="2160000" cy="828000"/>
          </a:xfrm>
        </p:spPr>
        <p:txBody>
          <a:bodyPr/>
          <a:lstStyle>
            <a:lvl1pPr>
              <a:lnSpc>
                <a:spcPts val="1550"/>
              </a:lnSpc>
              <a:defRPr sz="1400">
                <a:solidFill>
                  <a:schemeClr val="bg2"/>
                </a:solidFill>
              </a:defRPr>
            </a:lvl1pPr>
            <a:lvl2pPr>
              <a:lnSpc>
                <a:spcPts val="1550"/>
              </a:lnSpc>
              <a:defRPr sz="1400"/>
            </a:lvl2pPr>
          </a:lstStyle>
          <a:p>
            <a:pPr lvl="0"/>
            <a:r>
              <a:rPr lang="en-US" noProof="0" dirty="0"/>
              <a:t>Headline Calibri Bold 14 </a:t>
            </a:r>
            <a:r>
              <a:rPr lang="en-US" noProof="0" dirty="0" err="1"/>
              <a:t>pt</a:t>
            </a:r>
            <a:endParaRPr lang="en-US" noProof="0" dirty="0"/>
          </a:p>
          <a:p>
            <a:pPr lvl="1"/>
            <a:r>
              <a:rPr lang="en-US" noProof="0" dirty="0"/>
              <a:t>Text Calibri 14 </a:t>
            </a:r>
            <a:r>
              <a:rPr lang="en-US" noProof="0" dirty="0" err="1"/>
              <a:t>pt</a:t>
            </a:r>
            <a:endParaRPr lang="en-US" noProof="0" dirty="0"/>
          </a:p>
        </p:txBody>
      </p:sp>
      <p:sp>
        <p:nvSpPr>
          <p:cNvPr id="14" name="Textplatzhalter 22"/>
          <p:cNvSpPr>
            <a:spLocks noGrp="1"/>
          </p:cNvSpPr>
          <p:nvPr>
            <p:ph type="body" sz="quarter" idx="26" hasCustomPrompt="1"/>
          </p:nvPr>
        </p:nvSpPr>
        <p:spPr>
          <a:xfrm>
            <a:off x="539750" y="2212094"/>
            <a:ext cx="2160000" cy="828000"/>
          </a:xfrm>
        </p:spPr>
        <p:txBody>
          <a:bodyPr/>
          <a:lstStyle>
            <a:lvl1pPr>
              <a:lnSpc>
                <a:spcPts val="1550"/>
              </a:lnSpc>
              <a:defRPr sz="1400">
                <a:solidFill>
                  <a:schemeClr val="bg2"/>
                </a:solidFill>
              </a:defRPr>
            </a:lvl1pPr>
            <a:lvl2pPr>
              <a:lnSpc>
                <a:spcPts val="1550"/>
              </a:lnSpc>
              <a:defRPr sz="1400"/>
            </a:lvl2pPr>
          </a:lstStyle>
          <a:p>
            <a:pPr lvl="0"/>
            <a:r>
              <a:rPr lang="en-US" noProof="0" dirty="0"/>
              <a:t>Headline Calibri Bold 14 </a:t>
            </a:r>
            <a:r>
              <a:rPr lang="en-US" noProof="0" dirty="0" err="1"/>
              <a:t>pt</a:t>
            </a:r>
            <a:endParaRPr lang="en-US" noProof="0" dirty="0"/>
          </a:p>
          <a:p>
            <a:pPr lvl="1"/>
            <a:r>
              <a:rPr lang="en-US" noProof="0" dirty="0"/>
              <a:t>Text Calibri 14 </a:t>
            </a:r>
            <a:r>
              <a:rPr lang="en-US" noProof="0" dirty="0" err="1"/>
              <a:t>pt</a:t>
            </a:r>
            <a:endParaRPr lang="en-US" noProof="0" dirty="0"/>
          </a:p>
        </p:txBody>
      </p:sp>
      <p:sp>
        <p:nvSpPr>
          <p:cNvPr id="15" name="Textplatzhalter 22"/>
          <p:cNvSpPr>
            <a:spLocks noGrp="1"/>
          </p:cNvSpPr>
          <p:nvPr>
            <p:ph type="body" sz="quarter" idx="27" hasCustomPrompt="1"/>
          </p:nvPr>
        </p:nvSpPr>
        <p:spPr>
          <a:xfrm>
            <a:off x="539750" y="3392894"/>
            <a:ext cx="2160000" cy="828000"/>
          </a:xfrm>
        </p:spPr>
        <p:txBody>
          <a:bodyPr/>
          <a:lstStyle>
            <a:lvl1pPr>
              <a:lnSpc>
                <a:spcPts val="1550"/>
              </a:lnSpc>
              <a:defRPr sz="1400">
                <a:solidFill>
                  <a:schemeClr val="bg2"/>
                </a:solidFill>
              </a:defRPr>
            </a:lvl1pPr>
            <a:lvl2pPr>
              <a:lnSpc>
                <a:spcPts val="1550"/>
              </a:lnSpc>
              <a:defRPr sz="1400"/>
            </a:lvl2pPr>
          </a:lstStyle>
          <a:p>
            <a:pPr lvl="0"/>
            <a:r>
              <a:rPr lang="en-US" noProof="0" dirty="0"/>
              <a:t>Headline Calibri Bold 14 </a:t>
            </a:r>
            <a:r>
              <a:rPr lang="en-US" noProof="0" dirty="0" err="1"/>
              <a:t>pt</a:t>
            </a:r>
            <a:endParaRPr lang="en-US" noProof="0" dirty="0"/>
          </a:p>
          <a:p>
            <a:pPr lvl="1"/>
            <a:r>
              <a:rPr lang="en-US" noProof="0" dirty="0"/>
              <a:t>Text Calibri 14 </a:t>
            </a:r>
            <a:r>
              <a:rPr lang="en-US" noProof="0" dirty="0" err="1"/>
              <a:t>pt</a:t>
            </a:r>
            <a:endParaRPr lang="en-US" noProof="0" dirty="0"/>
          </a:p>
        </p:txBody>
      </p:sp>
      <p:sp>
        <p:nvSpPr>
          <p:cNvPr id="18" name="Textplatzhalter 22"/>
          <p:cNvSpPr>
            <a:spLocks noGrp="1"/>
          </p:cNvSpPr>
          <p:nvPr>
            <p:ph type="body" sz="quarter" idx="28" hasCustomPrompt="1"/>
          </p:nvPr>
        </p:nvSpPr>
        <p:spPr>
          <a:xfrm>
            <a:off x="539750" y="4573694"/>
            <a:ext cx="2160000" cy="828000"/>
          </a:xfrm>
        </p:spPr>
        <p:txBody>
          <a:bodyPr/>
          <a:lstStyle>
            <a:lvl1pPr>
              <a:lnSpc>
                <a:spcPts val="1550"/>
              </a:lnSpc>
              <a:defRPr sz="1400">
                <a:solidFill>
                  <a:schemeClr val="bg2"/>
                </a:solidFill>
              </a:defRPr>
            </a:lvl1pPr>
            <a:lvl2pPr>
              <a:lnSpc>
                <a:spcPts val="1550"/>
              </a:lnSpc>
              <a:defRPr sz="1400"/>
            </a:lvl2pPr>
          </a:lstStyle>
          <a:p>
            <a:pPr lvl="0"/>
            <a:r>
              <a:rPr lang="en-US" noProof="0" dirty="0"/>
              <a:t>Headline Calibri Bold 14 </a:t>
            </a:r>
            <a:r>
              <a:rPr lang="en-US" noProof="0" dirty="0" err="1"/>
              <a:t>pt</a:t>
            </a:r>
            <a:endParaRPr lang="en-US" noProof="0" dirty="0"/>
          </a:p>
          <a:p>
            <a:pPr lvl="1"/>
            <a:r>
              <a:rPr lang="en-US" noProof="0" dirty="0"/>
              <a:t>Text Calibri 14 </a:t>
            </a:r>
            <a:r>
              <a:rPr lang="en-US" noProof="0" dirty="0" err="1"/>
              <a:t>pt</a:t>
            </a:r>
            <a:endParaRPr lang="en-US" noProof="0" dirty="0"/>
          </a:p>
        </p:txBody>
      </p:sp>
      <p:sp>
        <p:nvSpPr>
          <p:cNvPr id="2" name="Fußzeilenplatzhalter 1"/>
          <p:cNvSpPr>
            <a:spLocks noGrp="1"/>
          </p:cNvSpPr>
          <p:nvPr>
            <p:ph type="ftr" sz="quarter" idx="29"/>
          </p:nvPr>
        </p:nvSpPr>
        <p:spPr/>
        <p:txBody>
          <a:bodyPr/>
          <a:lstStyle/>
          <a:p>
            <a:r>
              <a:rPr lang="en-US"/>
              <a:t>Author | Department</a:t>
            </a:r>
            <a:endParaRPr lang="en-US" dirty="0"/>
          </a:p>
        </p:txBody>
      </p:sp>
      <p:sp>
        <p:nvSpPr>
          <p:cNvPr id="22" name="Abgerundetes Rechteck 21"/>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6" name="Picture 6" descr="\\vmware-host\Shared Folders\von PS\Siemens Healthineers\sh_logo_RGB.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7186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agram right">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40000" y="1622425"/>
            <a:ext cx="4514600" cy="4570411"/>
          </a:xfrm>
        </p:spPr>
        <p:txBody>
          <a:bodyPr/>
          <a:lstStyle>
            <a:lvl4pPr>
              <a:defRPr>
                <a:solidFill>
                  <a:srgbClr val="404040"/>
                </a:solidFill>
              </a:defRPr>
            </a:lvl4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6" name="Diagrammplatzhalter 5"/>
          <p:cNvSpPr>
            <a:spLocks noGrp="1"/>
          </p:cNvSpPr>
          <p:nvPr>
            <p:ph type="chart" sz="quarter" idx="18" hasCustomPrompt="1"/>
          </p:nvPr>
        </p:nvSpPr>
        <p:spPr>
          <a:xfrm>
            <a:off x="6175374" y="1622424"/>
            <a:ext cx="5453063" cy="4570413"/>
          </a:xfrm>
        </p:spPr>
        <p:txBody>
          <a:bodyPr/>
          <a:lstStyle>
            <a:lvl1pPr>
              <a:defRPr b="0"/>
            </a:lvl1pPr>
          </a:lstStyle>
          <a:p>
            <a:r>
              <a:rPr lang="en-US" noProof="0" dirty="0"/>
              <a:t>add a diagram</a:t>
            </a:r>
          </a:p>
        </p:txBody>
      </p:sp>
      <p:sp>
        <p:nvSpPr>
          <p:cNvPr id="2" name="Fußzeilenplatzhalter 1"/>
          <p:cNvSpPr>
            <a:spLocks noGrp="1"/>
          </p:cNvSpPr>
          <p:nvPr>
            <p:ph type="ftr" sz="quarter" idx="19"/>
          </p:nvPr>
        </p:nvSpPr>
        <p:spPr/>
        <p:txBody>
          <a:bodyPr/>
          <a:lstStyle/>
          <a:p>
            <a:r>
              <a:rPr lang="en-US"/>
              <a:t>Author | Department</a:t>
            </a:r>
            <a:endParaRPr lang="en-US" dirty="0"/>
          </a:p>
        </p:txBody>
      </p:sp>
      <p:sp>
        <p:nvSpPr>
          <p:cNvPr id="11" name="Abgerundetes Rechteck 10"/>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0" name="Picture 6" descr="\\vmware-host\Shared Folders\von PS\Siemens Healthineers\sh_logo_RGB.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61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 Title Whit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036800" y="2422800"/>
            <a:ext cx="8273800" cy="540000"/>
          </a:xfrm>
        </p:spPr>
        <p:txBody>
          <a:bodyPr lIns="0" tIns="0" rIns="0" bIns="0" anchor="b" anchorCtr="0">
            <a:noAutofit/>
          </a:bodyPr>
          <a:lstStyle>
            <a:lvl1pPr algn="l">
              <a:lnSpc>
                <a:spcPct val="100000"/>
              </a:lnSpc>
              <a:defRPr sz="4400" b="1">
                <a:solidFill>
                  <a:schemeClr val="accent2"/>
                </a:solidFill>
              </a:defRPr>
            </a:lvl1pPr>
          </a:lstStyle>
          <a:p>
            <a:r>
              <a:rPr lang="en-US" dirty="0"/>
              <a:t>        Intro title Calibri Bold 44 </a:t>
            </a:r>
            <a:r>
              <a:rPr lang="en-US" dirty="0" err="1"/>
              <a:t>pt</a:t>
            </a:r>
            <a:endParaRPr lang="en-US" noProof="0" dirty="0"/>
          </a:p>
        </p:txBody>
      </p:sp>
      <p:sp>
        <p:nvSpPr>
          <p:cNvPr id="3" name="Untertitel 2"/>
          <p:cNvSpPr>
            <a:spLocks noGrp="1"/>
          </p:cNvSpPr>
          <p:nvPr>
            <p:ph type="subTitle" idx="1" hasCustomPrompt="1"/>
          </p:nvPr>
        </p:nvSpPr>
        <p:spPr>
          <a:xfrm>
            <a:off x="1036800" y="3070800"/>
            <a:ext cx="8273800" cy="1800000"/>
          </a:xfrm>
        </p:spPr>
        <p:txBody>
          <a:bodyPr lIns="0" tIns="0" rIns="0" bIns="0">
            <a:noAutofit/>
          </a:bodyPr>
          <a:lstStyle>
            <a:lvl1pPr marL="0" indent="0" algn="l">
              <a:lnSpc>
                <a:spcPts val="7800"/>
              </a:lnSpc>
              <a:spcBef>
                <a:spcPts val="0"/>
              </a:spcBef>
              <a:buNone/>
              <a:defRPr sz="8800" b="1">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 Sit </a:t>
            </a:r>
            <a:r>
              <a:rPr lang="en-US" dirty="0" err="1"/>
              <a:t>amet</a:t>
            </a:r>
            <a:r>
              <a:rPr lang="en-US" dirty="0"/>
              <a:t> Calibri</a:t>
            </a:r>
            <a:br>
              <a:rPr lang="en-US" dirty="0"/>
            </a:br>
            <a:r>
              <a:rPr lang="en-US" dirty="0"/>
              <a:t>      Bold 88 </a:t>
            </a:r>
            <a:r>
              <a:rPr lang="en-US" dirty="0" err="1"/>
              <a:t>pt</a:t>
            </a:r>
            <a:endParaRPr lang="en-US" dirty="0"/>
          </a:p>
        </p:txBody>
      </p:sp>
      <p:pic>
        <p:nvPicPr>
          <p:cNvPr id="1030" name="Picture 6" descr="\\vmware-host\Shared Folders\von PS\Siemens Healthineers\sh_logo_RGB.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842" y="554038"/>
            <a:ext cx="2944080" cy="701280"/>
          </a:xfrm>
          <a:prstGeom prst="rect">
            <a:avLst/>
          </a:prstGeom>
          <a:noFill/>
          <a:extLst>
            <a:ext uri="{909E8E84-426E-40DD-AFC4-6F175D3DCCD1}">
              <a14:hiddenFill xmlns:a14="http://schemas.microsoft.com/office/drawing/2010/main">
                <a:solidFill>
                  <a:srgbClr val="FFFFFF"/>
                </a:solidFill>
              </a14:hiddenFill>
            </a:ext>
          </a:extLst>
        </p:spPr>
      </p:pic>
      <p:sp>
        <p:nvSpPr>
          <p:cNvPr id="22" name="Textplatzhalter 21"/>
          <p:cNvSpPr>
            <a:spLocks noGrp="1"/>
          </p:cNvSpPr>
          <p:nvPr>
            <p:ph type="body" sz="quarter" idx="10" hasCustomPrompt="1"/>
          </p:nvPr>
        </p:nvSpPr>
        <p:spPr>
          <a:xfrm>
            <a:off x="540000" y="5705669"/>
            <a:ext cx="3574800" cy="541015"/>
          </a:xfrm>
        </p:spPr>
        <p:txBody>
          <a:bodyPr lIns="0" tIns="0" rIns="0" bIns="0" anchor="b" anchorCtr="0">
            <a:normAutofit/>
          </a:bodyPr>
          <a:lstStyle>
            <a:lvl1pPr marL="0" indent="0">
              <a:lnSpc>
                <a:spcPts val="1920"/>
              </a:lnSpc>
              <a:spcBef>
                <a:spcPts val="0"/>
              </a:spcBef>
              <a:buNone/>
              <a:defRPr sz="1600" b="0"/>
            </a:lvl1pPr>
          </a:lstStyle>
          <a:p>
            <a:r>
              <a:rPr lang="en-US" dirty="0"/>
              <a:t>Presenter Calibri 16 </a:t>
            </a:r>
            <a:r>
              <a:rPr lang="en-US" dirty="0" err="1"/>
              <a:t>pt</a:t>
            </a:r>
            <a:br>
              <a:rPr lang="en-US" dirty="0"/>
            </a:br>
            <a:r>
              <a:rPr lang="en-US" dirty="0"/>
              <a:t>English, Month 20XX</a:t>
            </a:r>
          </a:p>
        </p:txBody>
      </p:sp>
      <p:sp>
        <p:nvSpPr>
          <p:cNvPr id="7" name="Abgerundetes Rechteck 6"/>
          <p:cNvSpPr/>
          <p:nvPr userDrawn="1"/>
        </p:nvSpPr>
        <p:spPr>
          <a:xfrm>
            <a:off x="12528000" y="4394197"/>
            <a:ext cx="1800000" cy="1350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Placeholder for the </a:t>
            </a:r>
            <a:br>
              <a:rPr lang="en-US" sz="1100" b="1" dirty="0">
                <a:solidFill>
                  <a:schemeClr val="tx1"/>
                </a:solidFill>
                <a:latin typeface="+mn-lt"/>
              </a:rPr>
            </a:br>
            <a:r>
              <a:rPr lang="en-US" sz="1100" b="1" dirty="0">
                <a:solidFill>
                  <a:schemeClr val="tx1"/>
                </a:solidFill>
                <a:latin typeface="+mn-lt"/>
              </a:rPr>
              <a:t>eye-catcher </a:t>
            </a:r>
          </a:p>
          <a:p>
            <a:r>
              <a:rPr lang="en-US" sz="1100" b="0" dirty="0">
                <a:solidFill>
                  <a:schemeClr val="bg1"/>
                </a:solidFill>
                <a:latin typeface="+mn-lt"/>
              </a:rPr>
              <a:t>for notes and third-party logos: placement can vary in terms of height. If this element is not required, please delete it.</a:t>
            </a:r>
          </a:p>
        </p:txBody>
      </p:sp>
    </p:spTree>
    <p:extLst>
      <p:ext uri="{BB962C8B-B14F-4D97-AF65-F5344CB8AC3E}">
        <p14:creationId xmlns:p14="http://schemas.microsoft.com/office/powerpoint/2010/main" val="31086817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agram left">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235576" y="1622425"/>
            <a:ext cx="5454650" cy="4570411"/>
          </a:xfrm>
        </p:spPr>
        <p:txBody>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6" name="Diagrammplatzhalter 5"/>
          <p:cNvSpPr>
            <a:spLocks noGrp="1"/>
          </p:cNvSpPr>
          <p:nvPr>
            <p:ph type="chart" sz="quarter" idx="18" hasCustomPrompt="1"/>
          </p:nvPr>
        </p:nvSpPr>
        <p:spPr>
          <a:xfrm>
            <a:off x="539750" y="1622424"/>
            <a:ext cx="3575050" cy="4570413"/>
          </a:xfrm>
        </p:spPr>
        <p:txBody>
          <a:bodyPr/>
          <a:lstStyle>
            <a:lvl1pPr>
              <a:defRPr b="0"/>
            </a:lvl1pPr>
          </a:lstStyle>
          <a:p>
            <a:r>
              <a:rPr lang="en-US" noProof="0" dirty="0"/>
              <a:t>add a diagram</a:t>
            </a:r>
          </a:p>
        </p:txBody>
      </p:sp>
      <p:sp>
        <p:nvSpPr>
          <p:cNvPr id="2" name="Fußzeilenplatzhalter 1"/>
          <p:cNvSpPr>
            <a:spLocks noGrp="1"/>
          </p:cNvSpPr>
          <p:nvPr>
            <p:ph type="ftr" sz="quarter" idx="19"/>
          </p:nvPr>
        </p:nvSpPr>
        <p:spPr/>
        <p:txBody>
          <a:bodyPr/>
          <a:lstStyle/>
          <a:p>
            <a:r>
              <a:rPr lang="en-US"/>
              <a:t>Author | Department</a:t>
            </a:r>
            <a:endParaRPr lang="en-US" dirty="0"/>
          </a:p>
        </p:txBody>
      </p:sp>
      <p:sp>
        <p:nvSpPr>
          <p:cNvPr id="9" name="Abgerundetes Rechteck 8"/>
          <p:cNvSpPr/>
          <p:nvPr userDrawn="1"/>
        </p:nvSpPr>
        <p:spPr>
          <a:xfrm>
            <a:off x="-2160000" y="7603221"/>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0" name="Picture 6" descr="\\vmware-host\Shared Folders\von PS\Siemens Healthineers\sh_logo_RGB.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4581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p:bg>
      <p:bgPr>
        <a:solidFill>
          <a:schemeClr val="bg2"/>
        </a:solidFill>
        <a:effectLst/>
      </p:bgPr>
    </p:bg>
    <p:spTree>
      <p:nvGrpSpPr>
        <p:cNvPr id="1" name=""/>
        <p:cNvGrpSpPr/>
        <p:nvPr/>
      </p:nvGrpSpPr>
      <p:grpSpPr>
        <a:xfrm>
          <a:off x="0" y="0"/>
          <a:ext cx="0" cy="0"/>
          <a:chOff x="0" y="0"/>
          <a:chExt cx="0" cy="0"/>
        </a:xfrm>
      </p:grpSpPr>
      <p:pic>
        <p:nvPicPr>
          <p:cNvPr id="1026" name="Picture 2" descr="\\vmware-host\Shared Folders\von PS\Siemens Healthineers\170608_SH_PowerPoint_letzte_Seite.png"/>
          <p:cNvPicPr>
            <a:picLocks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1"/>
            <a:ext cx="12167941" cy="68580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platzhalter 22"/>
          <p:cNvSpPr>
            <a:spLocks noGrp="1"/>
          </p:cNvSpPr>
          <p:nvPr>
            <p:ph type="body" sz="quarter" idx="16" hasCustomPrompt="1"/>
          </p:nvPr>
        </p:nvSpPr>
        <p:spPr>
          <a:xfrm>
            <a:off x="1481137" y="2815189"/>
            <a:ext cx="3573463" cy="3377649"/>
          </a:xfrm>
        </p:spPr>
        <p:txBody>
          <a:bodyPr/>
          <a:lstStyle>
            <a:lvl1pPr>
              <a:lnSpc>
                <a:spcPts val="2400"/>
              </a:lnSpc>
              <a:defRPr sz="2000">
                <a:solidFill>
                  <a:schemeClr val="bg1"/>
                </a:solidFill>
              </a:defRPr>
            </a:lvl1pPr>
            <a:lvl2pPr>
              <a:tabLst>
                <a:tab pos="252000" algn="l"/>
              </a:tabLst>
              <a:defRPr>
                <a:solidFill>
                  <a:schemeClr val="bg1"/>
                </a:solidFill>
              </a:defRPr>
            </a:lvl2pPr>
            <a:lvl3pPr>
              <a:buClr>
                <a:schemeClr val="bg1"/>
              </a:buClr>
              <a:defRPr>
                <a:solidFill>
                  <a:schemeClr val="bg1"/>
                </a:solidFill>
              </a:defRPr>
            </a:lvl3pPr>
            <a:lvl4pPr>
              <a:defRPr>
                <a:solidFill>
                  <a:schemeClr val="bg1"/>
                </a:solidFill>
              </a:defRPr>
            </a:lvl4pPr>
          </a:lstStyle>
          <a:p>
            <a:pPr lvl="0"/>
            <a:r>
              <a:rPr lang="en-US" noProof="0" dirty="0"/>
              <a:t>Name</a:t>
            </a:r>
          </a:p>
          <a:p>
            <a:pPr lvl="1"/>
            <a:r>
              <a:rPr lang="en-US" noProof="0" dirty="0"/>
              <a:t>Contact </a:t>
            </a:r>
            <a:r>
              <a:rPr lang="en-US" noProof="0" dirty="0" err="1"/>
              <a:t>informations</a:t>
            </a:r>
            <a:endParaRPr lang="en-US" noProof="0" dirty="0"/>
          </a:p>
        </p:txBody>
      </p:sp>
      <p:sp>
        <p:nvSpPr>
          <p:cNvPr id="9" name="Textfeld 8"/>
          <p:cNvSpPr txBox="1"/>
          <p:nvPr userDrawn="1"/>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pic>
        <p:nvPicPr>
          <p:cNvPr id="8" name="Picture 6"/>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429200" y="277200"/>
            <a:ext cx="1472039" cy="35064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p:cNvGrpSpPr/>
          <p:nvPr userDrawn="1"/>
        </p:nvGrpSpPr>
        <p:grpSpPr>
          <a:xfrm>
            <a:off x="-468000" y="-360000"/>
            <a:ext cx="12999600" cy="7578000"/>
            <a:chOff x="-468000" y="-360000"/>
            <a:chExt cx="12999600" cy="7578000"/>
          </a:xfrm>
        </p:grpSpPr>
        <p:grpSp>
          <p:nvGrpSpPr>
            <p:cNvPr id="7" name="Gruppieren 6"/>
            <p:cNvGrpSpPr/>
            <p:nvPr userDrawn="1"/>
          </p:nvGrpSpPr>
          <p:grpSpPr>
            <a:xfrm>
              <a:off x="540000" y="-360000"/>
              <a:ext cx="0" cy="7578000"/>
              <a:chOff x="540000" y="-360000"/>
              <a:chExt cx="0" cy="7578000"/>
            </a:xfrm>
          </p:grpSpPr>
          <p:cxnSp>
            <p:nvCxnSpPr>
              <p:cNvPr id="84" name="Gerade Verbindung 8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1299600"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479600" y="-360000"/>
              <a:ext cx="0" cy="7578000"/>
              <a:chOff x="540000" y="-360000"/>
              <a:chExt cx="0" cy="7578000"/>
            </a:xfrm>
          </p:grpSpPr>
          <p:cxnSp>
            <p:nvCxnSpPr>
              <p:cNvPr id="80" name="Gerade Verbindung 7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2239200" y="-360000"/>
              <a:ext cx="0" cy="7578000"/>
              <a:chOff x="540000" y="-360000"/>
              <a:chExt cx="0" cy="7578000"/>
            </a:xfrm>
          </p:grpSpPr>
          <p:cxnSp>
            <p:nvCxnSpPr>
              <p:cNvPr id="78" name="Gerade Verbindung 7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 name="Gruppieren 12"/>
            <p:cNvGrpSpPr/>
            <p:nvPr userDrawn="1"/>
          </p:nvGrpSpPr>
          <p:grpSpPr>
            <a:xfrm>
              <a:off x="2419200"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userDrawn="1"/>
          </p:nvGrpSpPr>
          <p:grpSpPr>
            <a:xfrm>
              <a:off x="3178175" y="-360000"/>
              <a:ext cx="0" cy="7578000"/>
              <a:chOff x="540000" y="-360000"/>
              <a:chExt cx="0" cy="7578000"/>
            </a:xfrm>
          </p:grpSpPr>
          <p:cxnSp>
            <p:nvCxnSpPr>
              <p:cNvPr id="74" name="Gerade Verbindung 7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3359150" y="-360000"/>
              <a:ext cx="0" cy="7578000"/>
              <a:chOff x="540000" y="-360000"/>
              <a:chExt cx="0" cy="7578000"/>
            </a:xfrm>
          </p:grpSpPr>
          <p:cxnSp>
            <p:nvCxnSpPr>
              <p:cNvPr id="72" name="Gerade Verbindung 7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4114800"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4295775" y="-360000"/>
              <a:ext cx="0" cy="7578000"/>
              <a:chOff x="540000" y="-360000"/>
              <a:chExt cx="0" cy="7578000"/>
            </a:xfrm>
          </p:grpSpPr>
          <p:cxnSp>
            <p:nvCxnSpPr>
              <p:cNvPr id="68" name="Gerade Verbindung 6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5054600" y="-360000"/>
              <a:ext cx="0" cy="7578000"/>
              <a:chOff x="540000" y="-360000"/>
              <a:chExt cx="0" cy="7578000"/>
            </a:xfrm>
          </p:grpSpPr>
          <p:cxnSp>
            <p:nvCxnSpPr>
              <p:cNvPr id="66" name="Gerade Verbindung 6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5235575"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994400" y="-360000"/>
              <a:ext cx="0" cy="7578000"/>
              <a:chOff x="540000" y="-360000"/>
              <a:chExt cx="0" cy="7578000"/>
            </a:xfrm>
          </p:grpSpPr>
          <p:cxnSp>
            <p:nvCxnSpPr>
              <p:cNvPr id="62" name="Gerade Verbindung 6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6175375" y="-360000"/>
              <a:ext cx="0" cy="7578000"/>
              <a:chOff x="540000" y="-360000"/>
              <a:chExt cx="0" cy="7578000"/>
            </a:xfrm>
          </p:grpSpPr>
          <p:cxnSp>
            <p:nvCxnSpPr>
              <p:cNvPr id="60" name="Gerade Verbindung 5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6934200"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7114826" y="-360000"/>
              <a:ext cx="0" cy="7578000"/>
              <a:chOff x="540000" y="-360000"/>
              <a:chExt cx="0" cy="7578000"/>
            </a:xfrm>
          </p:grpSpPr>
          <p:cxnSp>
            <p:nvCxnSpPr>
              <p:cNvPr id="56" name="Gerade Verbindung 5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874000" y="-360000"/>
              <a:ext cx="0" cy="7578000"/>
              <a:chOff x="540000" y="-360000"/>
              <a:chExt cx="0" cy="7578000"/>
            </a:xfrm>
          </p:grpSpPr>
          <p:cxnSp>
            <p:nvCxnSpPr>
              <p:cNvPr id="54" name="Gerade Verbindung 5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8054975" y="-360000"/>
              <a:ext cx="0" cy="7578000"/>
              <a:chOff x="540000" y="-360000"/>
              <a:chExt cx="0" cy="7578000"/>
            </a:xfrm>
          </p:grpSpPr>
          <p:cxnSp>
            <p:nvCxnSpPr>
              <p:cNvPr id="52" name="Gerade Verbindung 5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813800" y="-360000"/>
              <a:ext cx="0" cy="7578000"/>
              <a:chOff x="540000" y="-360000"/>
              <a:chExt cx="0" cy="7578000"/>
            </a:xfrm>
          </p:grpSpPr>
          <p:cxnSp>
            <p:nvCxnSpPr>
              <p:cNvPr id="50" name="Gerade Verbindung 4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994775" y="-360000"/>
              <a:ext cx="0" cy="7578000"/>
              <a:chOff x="540000" y="-360000"/>
              <a:chExt cx="0" cy="7578000"/>
            </a:xfrm>
          </p:grpSpPr>
          <p:cxnSp>
            <p:nvCxnSpPr>
              <p:cNvPr id="48" name="Gerade Verbindung 4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9751003" y="-360000"/>
              <a:ext cx="0" cy="7578000"/>
              <a:chOff x="540000" y="-360000"/>
              <a:chExt cx="0" cy="7578000"/>
            </a:xfrm>
          </p:grpSpPr>
          <p:cxnSp>
            <p:nvCxnSpPr>
              <p:cNvPr id="46" name="Gerade Verbindung 4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928225" y="-360000"/>
              <a:ext cx="0" cy="7578000"/>
              <a:chOff x="540000" y="-360000"/>
              <a:chExt cx="0" cy="7578000"/>
            </a:xfrm>
          </p:grpSpPr>
          <p:cxnSp>
            <p:nvCxnSpPr>
              <p:cNvPr id="44" name="Gerade Verbindung 4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10690225" y="-360000"/>
              <a:ext cx="0" cy="7578000"/>
              <a:chOff x="540000" y="-360000"/>
              <a:chExt cx="0" cy="7578000"/>
            </a:xfrm>
          </p:grpSpPr>
          <p:cxnSp>
            <p:nvCxnSpPr>
              <p:cNvPr id="42" name="Gerade Verbindung 4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868025" y="-360000"/>
              <a:ext cx="0" cy="7578000"/>
              <a:chOff x="540000" y="-360000"/>
              <a:chExt cx="0" cy="7578000"/>
            </a:xfrm>
          </p:grpSpPr>
          <p:cxnSp>
            <p:nvCxnSpPr>
              <p:cNvPr id="40" name="Gerade Verbindung 3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1628438" y="-360000"/>
              <a:ext cx="0" cy="7578000"/>
              <a:chOff x="540000" y="-360000"/>
              <a:chExt cx="0" cy="7578000"/>
            </a:xfrm>
          </p:grpSpPr>
          <p:cxnSp>
            <p:nvCxnSpPr>
              <p:cNvPr id="38" name="Gerade Verbindung 3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4" name="Gerade Verbindung 33"/>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8255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733" y="2130426"/>
            <a:ext cx="10344309" cy="1470025"/>
          </a:xfrm>
        </p:spPr>
        <p:txBody>
          <a:bodyPr/>
          <a:lstStyle/>
          <a:p>
            <a:r>
              <a:rPr lang="en-US"/>
              <a:t>Click to edit Master title style</a:t>
            </a:r>
          </a:p>
        </p:txBody>
      </p:sp>
      <p:sp>
        <p:nvSpPr>
          <p:cNvPr id="3" name="Subtitle 2"/>
          <p:cNvSpPr>
            <a:spLocks noGrp="1"/>
          </p:cNvSpPr>
          <p:nvPr>
            <p:ph type="subTitle" idx="1"/>
          </p:nvPr>
        </p:nvSpPr>
        <p:spPr>
          <a:xfrm>
            <a:off x="1825466" y="3886200"/>
            <a:ext cx="8518843" cy="1752600"/>
          </a:xfrm>
        </p:spPr>
        <p:txBody>
          <a:bodyPr/>
          <a:lstStyle>
            <a:lvl1pPr marL="0" indent="0" algn="ctr">
              <a:buNone/>
              <a:defRPr>
                <a:solidFill>
                  <a:schemeClr val="tx1">
                    <a:tint val="75000"/>
                  </a:schemeClr>
                </a:solidFill>
              </a:defRPr>
            </a:lvl1pPr>
            <a:lvl2pPr marL="608853" indent="0" algn="ctr">
              <a:buNone/>
              <a:defRPr>
                <a:solidFill>
                  <a:schemeClr val="tx1">
                    <a:tint val="75000"/>
                  </a:schemeClr>
                </a:solidFill>
              </a:defRPr>
            </a:lvl2pPr>
            <a:lvl3pPr marL="1217706" indent="0" algn="ctr">
              <a:buNone/>
              <a:defRPr>
                <a:solidFill>
                  <a:schemeClr val="tx1">
                    <a:tint val="75000"/>
                  </a:schemeClr>
                </a:solidFill>
              </a:defRPr>
            </a:lvl3pPr>
            <a:lvl4pPr marL="1826560" indent="0" algn="ctr">
              <a:buNone/>
              <a:defRPr>
                <a:solidFill>
                  <a:schemeClr val="tx1">
                    <a:tint val="75000"/>
                  </a:schemeClr>
                </a:solidFill>
              </a:defRPr>
            </a:lvl4pPr>
            <a:lvl5pPr marL="2435413" indent="0" algn="ctr">
              <a:buNone/>
              <a:defRPr>
                <a:solidFill>
                  <a:schemeClr val="tx1">
                    <a:tint val="75000"/>
                  </a:schemeClr>
                </a:solidFill>
              </a:defRPr>
            </a:lvl5pPr>
            <a:lvl6pPr marL="3044266" indent="0" algn="ctr">
              <a:buNone/>
              <a:defRPr>
                <a:solidFill>
                  <a:schemeClr val="tx1">
                    <a:tint val="75000"/>
                  </a:schemeClr>
                </a:solidFill>
              </a:defRPr>
            </a:lvl6pPr>
            <a:lvl7pPr marL="3653119" indent="0" algn="ctr">
              <a:buNone/>
              <a:defRPr>
                <a:solidFill>
                  <a:schemeClr val="tx1">
                    <a:tint val="75000"/>
                  </a:schemeClr>
                </a:solidFill>
              </a:defRPr>
            </a:lvl7pPr>
            <a:lvl8pPr marL="4261973" indent="0" algn="ctr">
              <a:buNone/>
              <a:defRPr>
                <a:solidFill>
                  <a:schemeClr val="tx1">
                    <a:tint val="75000"/>
                  </a:schemeClr>
                </a:solidFill>
              </a:defRPr>
            </a:lvl8pPr>
            <a:lvl9pPr marL="487082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8489" y="6356351"/>
            <a:ext cx="2839614" cy="365125"/>
          </a:xfrm>
          <a:prstGeom prst="rect">
            <a:avLst/>
          </a:prstGeom>
        </p:spPr>
        <p:txBody>
          <a:bodyPr/>
          <a:lstStyle/>
          <a:p>
            <a:fld id="{FE7E1567-D0FD-4FD0-9360-BA6A0AEC1266}" type="datetimeFigureOut">
              <a:rPr lang="en-US">
                <a:solidFill>
                  <a:prstClr val="black">
                    <a:tint val="75000"/>
                  </a:prstClr>
                </a:solidFill>
              </a:rPr>
              <a:pPr/>
              <a:t>7/8/2021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48E39C-3A7D-4284-BC09-C9B7C76FE37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43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range">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39999" y="2408400"/>
            <a:ext cx="9210425" cy="540000"/>
          </a:xfrm>
        </p:spPr>
        <p:txBody>
          <a:bodyPr lIns="0" tIns="0" rIns="0" bIns="0" anchor="b" anchorCtr="0">
            <a:noAutofit/>
          </a:bodyPr>
          <a:lstStyle>
            <a:lvl1pPr algn="l">
              <a:defRPr sz="3200" b="1">
                <a:solidFill>
                  <a:schemeClr val="accent2"/>
                </a:solidFill>
              </a:defRPr>
            </a:lvl1pPr>
          </a:lstStyle>
          <a:p>
            <a:r>
              <a:rPr lang="en-US" dirty="0"/>
              <a:t>         Chapter title Calibri Bold 32 </a:t>
            </a:r>
            <a:r>
              <a:rPr lang="en-US" dirty="0" err="1"/>
              <a:t>pt</a:t>
            </a:r>
            <a:endParaRPr lang="de-DE" noProof="0" dirty="0"/>
          </a:p>
        </p:txBody>
      </p:sp>
      <p:sp>
        <p:nvSpPr>
          <p:cNvPr id="3" name="Untertitel 2"/>
          <p:cNvSpPr>
            <a:spLocks noGrp="1"/>
          </p:cNvSpPr>
          <p:nvPr>
            <p:ph type="subTitle" idx="1" hasCustomPrompt="1"/>
          </p:nvPr>
        </p:nvSpPr>
        <p:spPr>
          <a:xfrm>
            <a:off x="540000" y="2973600"/>
            <a:ext cx="9210424" cy="1116000"/>
          </a:xfrm>
        </p:spPr>
        <p:txBody>
          <a:bodyPr lIns="0" tIns="0" rIns="0" bIns="0">
            <a:noAutofit/>
          </a:bodyPr>
          <a:lstStyle>
            <a:lvl1pPr marL="0" indent="0" algn="l">
              <a:lnSpc>
                <a:spcPts val="4300"/>
              </a:lnSpc>
              <a:spcBef>
                <a:spcPts val="0"/>
              </a:spcBef>
              <a:buNone/>
              <a:defRPr sz="48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Lorem ipsum dolor sit </a:t>
            </a:r>
            <a:r>
              <a:rPr lang="en-US" dirty="0" err="1"/>
              <a:t>amet</a:t>
            </a:r>
            <a:r>
              <a:rPr lang="en-US" dirty="0"/>
              <a:t> </a:t>
            </a:r>
          </a:p>
          <a:p>
            <a:r>
              <a:rPr lang="en-US" dirty="0"/>
              <a:t>  Calibri Bold 48 </a:t>
            </a:r>
            <a:r>
              <a:rPr lang="en-US" dirty="0" err="1"/>
              <a:t>pt</a:t>
            </a:r>
            <a:endParaRPr lang="en-US" dirty="0"/>
          </a:p>
        </p:txBody>
      </p:sp>
      <p:sp>
        <p:nvSpPr>
          <p:cNvPr id="6" name="Freeform 5"/>
          <p:cNvSpPr>
            <a:spLocks/>
          </p:cNvSpPr>
          <p:nvPr/>
        </p:nvSpPr>
        <p:spPr bwMode="auto">
          <a:xfrm>
            <a:off x="9774237" y="0"/>
            <a:ext cx="2395538" cy="6858000"/>
          </a:xfrm>
          <a:custGeom>
            <a:avLst/>
            <a:gdLst>
              <a:gd name="T0" fmla="*/ 2504 w 2504"/>
              <a:gd name="T1" fmla="*/ 7181 h 7181"/>
              <a:gd name="T2" fmla="*/ 2504 w 2504"/>
              <a:gd name="T3" fmla="*/ 7181 h 7181"/>
              <a:gd name="T4" fmla="*/ 2504 w 2504"/>
              <a:gd name="T5" fmla="*/ 0 h 7181"/>
              <a:gd name="T6" fmla="*/ 0 w 2504"/>
              <a:gd name="T7" fmla="*/ 0 h 7181"/>
              <a:gd name="T8" fmla="*/ 472 w 2504"/>
              <a:gd name="T9" fmla="*/ 7176 h 7181"/>
              <a:gd name="T10" fmla="*/ 472 w 2504"/>
              <a:gd name="T11" fmla="*/ 7181 h 7181"/>
              <a:gd name="T12" fmla="*/ 2504 w 2504"/>
              <a:gd name="T13" fmla="*/ 7181 h 7181"/>
            </a:gdLst>
            <a:ahLst/>
            <a:cxnLst>
              <a:cxn ang="0">
                <a:pos x="T0" y="T1"/>
              </a:cxn>
              <a:cxn ang="0">
                <a:pos x="T2" y="T3"/>
              </a:cxn>
              <a:cxn ang="0">
                <a:pos x="T4" y="T5"/>
              </a:cxn>
              <a:cxn ang="0">
                <a:pos x="T6" y="T7"/>
              </a:cxn>
              <a:cxn ang="0">
                <a:pos x="T8" y="T9"/>
              </a:cxn>
              <a:cxn ang="0">
                <a:pos x="T10" y="T11"/>
              </a:cxn>
              <a:cxn ang="0">
                <a:pos x="T12" y="T13"/>
              </a:cxn>
            </a:cxnLst>
            <a:rect l="0" t="0" r="r" b="b"/>
            <a:pathLst>
              <a:path w="2504" h="7181">
                <a:moveTo>
                  <a:pt x="2504" y="7181"/>
                </a:moveTo>
                <a:lnTo>
                  <a:pt x="2504" y="7181"/>
                </a:lnTo>
                <a:lnTo>
                  <a:pt x="2504" y="0"/>
                </a:lnTo>
                <a:lnTo>
                  <a:pt x="0" y="0"/>
                </a:lnTo>
                <a:cubicBezTo>
                  <a:pt x="311" y="2347"/>
                  <a:pt x="472" y="4743"/>
                  <a:pt x="472" y="7176"/>
                </a:cubicBezTo>
                <a:cubicBezTo>
                  <a:pt x="472" y="7177"/>
                  <a:pt x="472" y="7179"/>
                  <a:pt x="472" y="7181"/>
                </a:cubicBezTo>
                <a:lnTo>
                  <a:pt x="2504" y="7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pic>
        <p:nvPicPr>
          <p:cNvPr id="13" name="Picture 6" descr="\\vmware-host\Shared Folders\von PS\Siemens Healthineers\sh_logo_RGB.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userDrawn="1"/>
        </p:nvSpPr>
        <p:spPr>
          <a:xfrm>
            <a:off x="540000"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grpSp>
        <p:nvGrpSpPr>
          <p:cNvPr id="9" name="Gruppieren 8"/>
          <p:cNvGrpSpPr/>
          <p:nvPr userDrawn="1"/>
        </p:nvGrpSpPr>
        <p:grpSpPr>
          <a:xfrm>
            <a:off x="-468000" y="-360000"/>
            <a:ext cx="12999600" cy="7578000"/>
            <a:chOff x="-468000" y="-360000"/>
            <a:chExt cx="12999600" cy="7578000"/>
          </a:xfrm>
        </p:grpSpPr>
        <p:grpSp>
          <p:nvGrpSpPr>
            <p:cNvPr id="10" name="Gruppieren 9"/>
            <p:cNvGrpSpPr/>
            <p:nvPr userDrawn="1"/>
          </p:nvGrpSpPr>
          <p:grpSpPr>
            <a:xfrm>
              <a:off x="540000" y="-360000"/>
              <a:ext cx="0" cy="7578000"/>
              <a:chOff x="540000" y="-360000"/>
              <a:chExt cx="0" cy="7578000"/>
            </a:xfrm>
          </p:grpSpPr>
          <p:cxnSp>
            <p:nvCxnSpPr>
              <p:cNvPr id="85" name="Gerade Verbindung 8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299600" y="-360000"/>
              <a:ext cx="0" cy="7578000"/>
              <a:chOff x="540000" y="-360000"/>
              <a:chExt cx="0" cy="7578000"/>
            </a:xfrm>
          </p:grpSpPr>
          <p:cxnSp>
            <p:nvCxnSpPr>
              <p:cNvPr id="83" name="Gerade Verbindung 8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1479600" y="-360000"/>
              <a:ext cx="0" cy="7578000"/>
              <a:chOff x="540000" y="-360000"/>
              <a:chExt cx="0" cy="7578000"/>
            </a:xfrm>
          </p:grpSpPr>
          <p:cxnSp>
            <p:nvCxnSpPr>
              <p:cNvPr id="81" name="Gerade Verbindung 8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userDrawn="1"/>
          </p:nvGrpSpPr>
          <p:grpSpPr>
            <a:xfrm>
              <a:off x="2239200" y="-360000"/>
              <a:ext cx="0" cy="7578000"/>
              <a:chOff x="540000" y="-360000"/>
              <a:chExt cx="0" cy="7578000"/>
            </a:xfrm>
          </p:grpSpPr>
          <p:cxnSp>
            <p:nvCxnSpPr>
              <p:cNvPr id="79" name="Gerade Verbindung 7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Gerade Verbindung 7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2419200" y="-360000"/>
              <a:ext cx="0" cy="7578000"/>
              <a:chOff x="540000" y="-360000"/>
              <a:chExt cx="0" cy="7578000"/>
            </a:xfrm>
          </p:grpSpPr>
          <p:cxnSp>
            <p:nvCxnSpPr>
              <p:cNvPr id="77" name="Gerade Verbindung 7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178175" y="-360000"/>
              <a:ext cx="0" cy="7578000"/>
              <a:chOff x="540000" y="-360000"/>
              <a:chExt cx="0" cy="7578000"/>
            </a:xfrm>
          </p:grpSpPr>
          <p:cxnSp>
            <p:nvCxnSpPr>
              <p:cNvPr id="75" name="Gerade Verbindung 7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3359150" y="-360000"/>
              <a:ext cx="0" cy="7578000"/>
              <a:chOff x="540000" y="-360000"/>
              <a:chExt cx="0" cy="7578000"/>
            </a:xfrm>
          </p:grpSpPr>
          <p:cxnSp>
            <p:nvCxnSpPr>
              <p:cNvPr id="73" name="Gerade Verbindung 7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114800" y="-360000"/>
              <a:ext cx="0" cy="7578000"/>
              <a:chOff x="540000" y="-360000"/>
              <a:chExt cx="0" cy="7578000"/>
            </a:xfrm>
          </p:grpSpPr>
          <p:cxnSp>
            <p:nvCxnSpPr>
              <p:cNvPr id="71" name="Gerade Verbindung 7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4295775" y="-360000"/>
              <a:ext cx="0" cy="7578000"/>
              <a:chOff x="540000" y="-360000"/>
              <a:chExt cx="0" cy="7578000"/>
            </a:xfrm>
          </p:grpSpPr>
          <p:cxnSp>
            <p:nvCxnSpPr>
              <p:cNvPr id="69" name="Gerade Verbindung 6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054600" y="-360000"/>
              <a:ext cx="0" cy="7578000"/>
              <a:chOff x="540000" y="-360000"/>
              <a:chExt cx="0" cy="7578000"/>
            </a:xfrm>
          </p:grpSpPr>
          <p:cxnSp>
            <p:nvCxnSpPr>
              <p:cNvPr id="67" name="Gerade Verbindung 6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235575" y="-360000"/>
              <a:ext cx="0" cy="7578000"/>
              <a:chOff x="540000" y="-360000"/>
              <a:chExt cx="0" cy="7578000"/>
            </a:xfrm>
          </p:grpSpPr>
          <p:cxnSp>
            <p:nvCxnSpPr>
              <p:cNvPr id="65" name="Gerade Verbindung 6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5994400" y="-360000"/>
              <a:ext cx="0" cy="7578000"/>
              <a:chOff x="540000" y="-360000"/>
              <a:chExt cx="0" cy="7578000"/>
            </a:xfrm>
          </p:grpSpPr>
          <p:cxnSp>
            <p:nvCxnSpPr>
              <p:cNvPr id="63" name="Gerade Verbindung 6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175375" y="-360000"/>
              <a:ext cx="0" cy="7578000"/>
              <a:chOff x="540000" y="-360000"/>
              <a:chExt cx="0" cy="7578000"/>
            </a:xfrm>
          </p:grpSpPr>
          <p:cxnSp>
            <p:nvCxnSpPr>
              <p:cNvPr id="61" name="Gerade Verbindung 6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6934200" y="-360000"/>
              <a:ext cx="0" cy="7578000"/>
              <a:chOff x="540000" y="-360000"/>
              <a:chExt cx="0" cy="7578000"/>
            </a:xfrm>
          </p:grpSpPr>
          <p:cxnSp>
            <p:nvCxnSpPr>
              <p:cNvPr id="59" name="Gerade Verbindung 5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114826" y="-360000"/>
              <a:ext cx="0" cy="7578000"/>
              <a:chOff x="540000" y="-360000"/>
              <a:chExt cx="0" cy="7578000"/>
            </a:xfrm>
          </p:grpSpPr>
          <p:cxnSp>
            <p:nvCxnSpPr>
              <p:cNvPr id="57" name="Gerade Verbindung 5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7874000" y="-360000"/>
              <a:ext cx="0" cy="7578000"/>
              <a:chOff x="540000" y="-360000"/>
              <a:chExt cx="0" cy="7578000"/>
            </a:xfrm>
          </p:grpSpPr>
          <p:cxnSp>
            <p:nvCxnSpPr>
              <p:cNvPr id="55" name="Gerade Verbindung 5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054975" y="-360000"/>
              <a:ext cx="0" cy="7578000"/>
              <a:chOff x="540000" y="-360000"/>
              <a:chExt cx="0" cy="7578000"/>
            </a:xfrm>
          </p:grpSpPr>
          <p:cxnSp>
            <p:nvCxnSpPr>
              <p:cNvPr id="53" name="Gerade Verbindung 5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813800" y="-360000"/>
              <a:ext cx="0" cy="7578000"/>
              <a:chOff x="540000" y="-360000"/>
              <a:chExt cx="0" cy="7578000"/>
            </a:xfrm>
          </p:grpSpPr>
          <p:cxnSp>
            <p:nvCxnSpPr>
              <p:cNvPr id="51" name="Gerade Verbindung 5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8994775" y="-360000"/>
              <a:ext cx="0" cy="7578000"/>
              <a:chOff x="540000" y="-360000"/>
              <a:chExt cx="0" cy="7578000"/>
            </a:xfrm>
          </p:grpSpPr>
          <p:cxnSp>
            <p:nvCxnSpPr>
              <p:cNvPr id="49" name="Gerade Verbindung 4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751003" y="-360000"/>
              <a:ext cx="0" cy="7578000"/>
              <a:chOff x="540000" y="-360000"/>
              <a:chExt cx="0" cy="7578000"/>
            </a:xfrm>
          </p:grpSpPr>
          <p:cxnSp>
            <p:nvCxnSpPr>
              <p:cNvPr id="47" name="Gerade Verbindung 4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9928225" y="-360000"/>
              <a:ext cx="0" cy="7578000"/>
              <a:chOff x="540000" y="-360000"/>
              <a:chExt cx="0" cy="7578000"/>
            </a:xfrm>
          </p:grpSpPr>
          <p:cxnSp>
            <p:nvCxnSpPr>
              <p:cNvPr id="45" name="Gerade Verbindung 4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690225" y="-360000"/>
              <a:ext cx="0" cy="7578000"/>
              <a:chOff x="540000" y="-360000"/>
              <a:chExt cx="0" cy="7578000"/>
            </a:xfrm>
          </p:grpSpPr>
          <p:cxnSp>
            <p:nvCxnSpPr>
              <p:cNvPr id="43" name="Gerade Verbindung 4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0868025" y="-360000"/>
              <a:ext cx="0" cy="7578000"/>
              <a:chOff x="540000" y="-360000"/>
              <a:chExt cx="0" cy="7578000"/>
            </a:xfrm>
          </p:grpSpPr>
          <p:cxnSp>
            <p:nvCxnSpPr>
              <p:cNvPr id="41" name="Gerade Verbindung 4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11628438" y="-360000"/>
              <a:ext cx="0" cy="7578000"/>
              <a:chOff x="540000" y="-360000"/>
              <a:chExt cx="0" cy="7578000"/>
            </a:xfrm>
          </p:grpSpPr>
          <p:cxnSp>
            <p:nvCxnSpPr>
              <p:cNvPr id="39" name="Gerade Verbindung 3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5" name="Gerade Verbindung 34"/>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2" name="Abgerundetes Rechteck 91"/>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grpSp>
        <p:nvGrpSpPr>
          <p:cNvPr id="95" name="Gruppieren 94"/>
          <p:cNvGrpSpPr/>
          <p:nvPr userDrawn="1"/>
        </p:nvGrpSpPr>
        <p:grpSpPr>
          <a:xfrm>
            <a:off x="-2160000" y="-777600"/>
            <a:ext cx="1800000" cy="8218549"/>
            <a:chOff x="-2160000" y="-1"/>
            <a:chExt cx="1800000" cy="8218549"/>
          </a:xfrm>
        </p:grpSpPr>
        <p:sp>
          <p:nvSpPr>
            <p:cNvPr id="102"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3" name="Gruppieren 102"/>
            <p:cNvGrpSpPr/>
            <p:nvPr userDrawn="1"/>
          </p:nvGrpSpPr>
          <p:grpSpPr>
            <a:xfrm>
              <a:off x="-2160000" y="1661516"/>
              <a:ext cx="1800000" cy="1273934"/>
              <a:chOff x="-2036360" y="1816880"/>
              <a:chExt cx="1800000" cy="1273934"/>
            </a:xfrm>
          </p:grpSpPr>
          <p:sp>
            <p:nvSpPr>
              <p:cNvPr id="106"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07" name="Gerade Verbindung 106"/>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8" name="Gerade Verbindung 107"/>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4"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05" name="Abgerundetes Rechteck 104"/>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393522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hapter Berry">
    <p:bg>
      <p:bgPr>
        <a:solidFill>
          <a:schemeClr val="accent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39999" y="2026800"/>
            <a:ext cx="9210425" cy="1260000"/>
          </a:xfrm>
        </p:spPr>
        <p:txBody>
          <a:bodyPr lIns="0" tIns="0" rIns="0" bIns="0" anchor="b" anchorCtr="0">
            <a:noAutofit/>
          </a:bodyPr>
          <a:lstStyle>
            <a:lvl1pPr algn="l">
              <a:lnSpc>
                <a:spcPts val="4300"/>
              </a:lnSpc>
              <a:defRPr sz="4800" b="1">
                <a:solidFill>
                  <a:schemeClr val="bg1"/>
                </a:solidFill>
              </a:defRPr>
            </a:lvl1pPr>
          </a:lstStyle>
          <a:p>
            <a:r>
              <a:rPr lang="en-US" dirty="0"/>
              <a:t>        Lorem ipsum dolor</a:t>
            </a:r>
            <a:br>
              <a:rPr lang="en-US" dirty="0"/>
            </a:br>
            <a:r>
              <a:rPr lang="en-US" dirty="0"/>
              <a:t>Calibri Bold 48 </a:t>
            </a:r>
            <a:r>
              <a:rPr lang="en-US" dirty="0" err="1"/>
              <a:t>pt</a:t>
            </a:r>
            <a:endParaRPr lang="en-US" noProof="0" dirty="0"/>
          </a:p>
        </p:txBody>
      </p:sp>
      <p:sp>
        <p:nvSpPr>
          <p:cNvPr id="3" name="Untertitel 2"/>
          <p:cNvSpPr>
            <a:spLocks noGrp="1"/>
          </p:cNvSpPr>
          <p:nvPr>
            <p:ph type="subTitle" idx="1" hasCustomPrompt="1"/>
          </p:nvPr>
        </p:nvSpPr>
        <p:spPr>
          <a:xfrm>
            <a:off x="540000" y="3225600"/>
            <a:ext cx="9210424" cy="900000"/>
          </a:xfrm>
        </p:spPr>
        <p:txBody>
          <a:bodyPr lIns="0" tIns="0" rIns="0" bIns="0">
            <a:noAutofit/>
          </a:bodyPr>
          <a:lstStyle>
            <a:lvl1pPr marL="0" indent="0" algn="l">
              <a:lnSpc>
                <a:spcPts val="3400"/>
              </a:lnSpc>
              <a:spcBef>
                <a:spcPts val="0"/>
              </a:spcBef>
              <a:buNone/>
              <a:defRPr sz="3200" b="1">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              Chapter title lorem ipsum dolor</a:t>
            </a:r>
            <a:br>
              <a:rPr lang="en-US" dirty="0"/>
            </a:br>
            <a:r>
              <a:rPr lang="en-US" dirty="0"/>
              <a:t>        Calibri Bold 32 </a:t>
            </a:r>
            <a:r>
              <a:rPr lang="en-US" dirty="0" err="1"/>
              <a:t>pt</a:t>
            </a:r>
            <a:endParaRPr lang="en-US" noProof="0" dirty="0"/>
          </a:p>
        </p:txBody>
      </p:sp>
      <p:sp>
        <p:nvSpPr>
          <p:cNvPr id="6" name="Freeform 5"/>
          <p:cNvSpPr>
            <a:spLocks/>
          </p:cNvSpPr>
          <p:nvPr/>
        </p:nvSpPr>
        <p:spPr bwMode="auto">
          <a:xfrm>
            <a:off x="9774237" y="0"/>
            <a:ext cx="2395538" cy="6858000"/>
          </a:xfrm>
          <a:custGeom>
            <a:avLst/>
            <a:gdLst>
              <a:gd name="T0" fmla="*/ 2504 w 2504"/>
              <a:gd name="T1" fmla="*/ 7181 h 7181"/>
              <a:gd name="T2" fmla="*/ 2504 w 2504"/>
              <a:gd name="T3" fmla="*/ 7181 h 7181"/>
              <a:gd name="T4" fmla="*/ 2504 w 2504"/>
              <a:gd name="T5" fmla="*/ 0 h 7181"/>
              <a:gd name="T6" fmla="*/ 0 w 2504"/>
              <a:gd name="T7" fmla="*/ 0 h 7181"/>
              <a:gd name="T8" fmla="*/ 472 w 2504"/>
              <a:gd name="T9" fmla="*/ 7176 h 7181"/>
              <a:gd name="T10" fmla="*/ 472 w 2504"/>
              <a:gd name="T11" fmla="*/ 7181 h 7181"/>
              <a:gd name="T12" fmla="*/ 2504 w 2504"/>
              <a:gd name="T13" fmla="*/ 7181 h 7181"/>
            </a:gdLst>
            <a:ahLst/>
            <a:cxnLst>
              <a:cxn ang="0">
                <a:pos x="T0" y="T1"/>
              </a:cxn>
              <a:cxn ang="0">
                <a:pos x="T2" y="T3"/>
              </a:cxn>
              <a:cxn ang="0">
                <a:pos x="T4" y="T5"/>
              </a:cxn>
              <a:cxn ang="0">
                <a:pos x="T6" y="T7"/>
              </a:cxn>
              <a:cxn ang="0">
                <a:pos x="T8" y="T9"/>
              </a:cxn>
              <a:cxn ang="0">
                <a:pos x="T10" y="T11"/>
              </a:cxn>
              <a:cxn ang="0">
                <a:pos x="T12" y="T13"/>
              </a:cxn>
            </a:cxnLst>
            <a:rect l="0" t="0" r="r" b="b"/>
            <a:pathLst>
              <a:path w="2504" h="7181">
                <a:moveTo>
                  <a:pt x="2504" y="7181"/>
                </a:moveTo>
                <a:lnTo>
                  <a:pt x="2504" y="7181"/>
                </a:lnTo>
                <a:lnTo>
                  <a:pt x="2504" y="0"/>
                </a:lnTo>
                <a:lnTo>
                  <a:pt x="0" y="0"/>
                </a:lnTo>
                <a:cubicBezTo>
                  <a:pt x="311" y="2347"/>
                  <a:pt x="472" y="4743"/>
                  <a:pt x="472" y="7176"/>
                </a:cubicBezTo>
                <a:cubicBezTo>
                  <a:pt x="472" y="7177"/>
                  <a:pt x="472" y="7179"/>
                  <a:pt x="472" y="7181"/>
                </a:cubicBezTo>
                <a:lnTo>
                  <a:pt x="2504" y="7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 name="Textfeld 7"/>
          <p:cNvSpPr txBox="1"/>
          <p:nvPr userDrawn="1"/>
        </p:nvSpPr>
        <p:spPr>
          <a:xfrm>
            <a:off x="540000"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grpSp>
        <p:nvGrpSpPr>
          <p:cNvPr id="7" name="Gruppieren 6"/>
          <p:cNvGrpSpPr/>
          <p:nvPr userDrawn="1"/>
        </p:nvGrpSpPr>
        <p:grpSpPr>
          <a:xfrm>
            <a:off x="-468000" y="-360000"/>
            <a:ext cx="12999600" cy="7578000"/>
            <a:chOff x="-468000" y="-360000"/>
            <a:chExt cx="12999600" cy="7578000"/>
          </a:xfrm>
        </p:grpSpPr>
        <p:grpSp>
          <p:nvGrpSpPr>
            <p:cNvPr id="9" name="Gruppieren 8"/>
            <p:cNvGrpSpPr/>
            <p:nvPr userDrawn="1"/>
          </p:nvGrpSpPr>
          <p:grpSpPr>
            <a:xfrm>
              <a:off x="540000" y="-360000"/>
              <a:ext cx="0" cy="7578000"/>
              <a:chOff x="540000" y="-360000"/>
              <a:chExt cx="0" cy="7578000"/>
            </a:xfrm>
          </p:grpSpPr>
          <p:cxnSp>
            <p:nvCxnSpPr>
              <p:cNvPr id="84" name="Gerade Verbindung 8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1299600"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479600" y="-360000"/>
              <a:ext cx="0" cy="7578000"/>
              <a:chOff x="540000" y="-360000"/>
              <a:chExt cx="0" cy="7578000"/>
            </a:xfrm>
          </p:grpSpPr>
          <p:cxnSp>
            <p:nvCxnSpPr>
              <p:cNvPr id="80" name="Gerade Verbindung 7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2239200" y="-360000"/>
              <a:ext cx="0" cy="7578000"/>
              <a:chOff x="540000" y="-360000"/>
              <a:chExt cx="0" cy="7578000"/>
            </a:xfrm>
          </p:grpSpPr>
          <p:cxnSp>
            <p:nvCxnSpPr>
              <p:cNvPr id="78" name="Gerade Verbindung 7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userDrawn="1"/>
          </p:nvGrpSpPr>
          <p:grpSpPr>
            <a:xfrm>
              <a:off x="2419200"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3178175" y="-360000"/>
              <a:ext cx="0" cy="7578000"/>
              <a:chOff x="540000" y="-360000"/>
              <a:chExt cx="0" cy="7578000"/>
            </a:xfrm>
          </p:grpSpPr>
          <p:cxnSp>
            <p:nvCxnSpPr>
              <p:cNvPr id="74" name="Gerade Verbindung 7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359150" y="-360000"/>
              <a:ext cx="0" cy="7578000"/>
              <a:chOff x="540000" y="-360000"/>
              <a:chExt cx="0" cy="7578000"/>
            </a:xfrm>
          </p:grpSpPr>
          <p:cxnSp>
            <p:nvCxnSpPr>
              <p:cNvPr id="72" name="Gerade Verbindung 7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4114800"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295775" y="-360000"/>
              <a:ext cx="0" cy="7578000"/>
              <a:chOff x="540000" y="-360000"/>
              <a:chExt cx="0" cy="7578000"/>
            </a:xfrm>
          </p:grpSpPr>
          <p:cxnSp>
            <p:nvCxnSpPr>
              <p:cNvPr id="68" name="Gerade Verbindung 6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5054600" y="-360000"/>
              <a:ext cx="0" cy="7578000"/>
              <a:chOff x="540000" y="-360000"/>
              <a:chExt cx="0" cy="7578000"/>
            </a:xfrm>
          </p:grpSpPr>
          <p:cxnSp>
            <p:nvCxnSpPr>
              <p:cNvPr id="66" name="Gerade Verbindung 6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235575"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994400" y="-360000"/>
              <a:ext cx="0" cy="7578000"/>
              <a:chOff x="540000" y="-360000"/>
              <a:chExt cx="0" cy="7578000"/>
            </a:xfrm>
          </p:grpSpPr>
          <p:cxnSp>
            <p:nvCxnSpPr>
              <p:cNvPr id="62" name="Gerade Verbindung 6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6175375" y="-360000"/>
              <a:ext cx="0" cy="7578000"/>
              <a:chOff x="540000" y="-360000"/>
              <a:chExt cx="0" cy="7578000"/>
            </a:xfrm>
          </p:grpSpPr>
          <p:cxnSp>
            <p:nvCxnSpPr>
              <p:cNvPr id="60" name="Gerade Verbindung 5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934200"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7114826" y="-360000"/>
              <a:ext cx="0" cy="7578000"/>
              <a:chOff x="540000" y="-360000"/>
              <a:chExt cx="0" cy="7578000"/>
            </a:xfrm>
          </p:grpSpPr>
          <p:cxnSp>
            <p:nvCxnSpPr>
              <p:cNvPr id="56" name="Gerade Verbindung 5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874000" y="-360000"/>
              <a:ext cx="0" cy="7578000"/>
              <a:chOff x="540000" y="-360000"/>
              <a:chExt cx="0" cy="7578000"/>
            </a:xfrm>
          </p:grpSpPr>
          <p:cxnSp>
            <p:nvCxnSpPr>
              <p:cNvPr id="54" name="Gerade Verbindung 5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8054975" y="-360000"/>
              <a:ext cx="0" cy="7578000"/>
              <a:chOff x="540000" y="-360000"/>
              <a:chExt cx="0" cy="7578000"/>
            </a:xfrm>
          </p:grpSpPr>
          <p:cxnSp>
            <p:nvCxnSpPr>
              <p:cNvPr id="52" name="Gerade Verbindung 5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813800" y="-360000"/>
              <a:ext cx="0" cy="7578000"/>
              <a:chOff x="540000" y="-360000"/>
              <a:chExt cx="0" cy="7578000"/>
            </a:xfrm>
          </p:grpSpPr>
          <p:cxnSp>
            <p:nvCxnSpPr>
              <p:cNvPr id="50" name="Gerade Verbindung 4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994775" y="-360000"/>
              <a:ext cx="0" cy="7578000"/>
              <a:chOff x="540000" y="-360000"/>
              <a:chExt cx="0" cy="7578000"/>
            </a:xfrm>
          </p:grpSpPr>
          <p:cxnSp>
            <p:nvCxnSpPr>
              <p:cNvPr id="48" name="Gerade Verbindung 4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9751003" y="-360000"/>
              <a:ext cx="0" cy="7578000"/>
              <a:chOff x="540000" y="-360000"/>
              <a:chExt cx="0" cy="7578000"/>
            </a:xfrm>
          </p:grpSpPr>
          <p:cxnSp>
            <p:nvCxnSpPr>
              <p:cNvPr id="46" name="Gerade Verbindung 4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928225" y="-360000"/>
              <a:ext cx="0" cy="7578000"/>
              <a:chOff x="540000" y="-360000"/>
              <a:chExt cx="0" cy="7578000"/>
            </a:xfrm>
          </p:grpSpPr>
          <p:cxnSp>
            <p:nvCxnSpPr>
              <p:cNvPr id="44" name="Gerade Verbindung 4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10690225" y="-360000"/>
              <a:ext cx="0" cy="7578000"/>
              <a:chOff x="540000" y="-360000"/>
              <a:chExt cx="0" cy="7578000"/>
            </a:xfrm>
          </p:grpSpPr>
          <p:cxnSp>
            <p:nvCxnSpPr>
              <p:cNvPr id="42" name="Gerade Verbindung 4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868025" y="-360000"/>
              <a:ext cx="0" cy="7578000"/>
              <a:chOff x="540000" y="-360000"/>
              <a:chExt cx="0" cy="7578000"/>
            </a:xfrm>
          </p:grpSpPr>
          <p:cxnSp>
            <p:nvCxnSpPr>
              <p:cNvPr id="40" name="Gerade Verbindung 3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1628438" y="-360000"/>
              <a:ext cx="0" cy="7578000"/>
              <a:chOff x="540000" y="-360000"/>
              <a:chExt cx="0" cy="7578000"/>
            </a:xfrm>
          </p:grpSpPr>
          <p:cxnSp>
            <p:nvCxnSpPr>
              <p:cNvPr id="38" name="Gerade Verbindung 3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4" name="Gerade Verbindung 33"/>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95" name="Picture 6" descr="\\vmware-host\Shared Folders\von PS\Siemens Healthineers\sh_logo_RGB.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96" name="Abgerundetes Rechteck 95"/>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grpSp>
        <p:nvGrpSpPr>
          <p:cNvPr id="94" name="Gruppieren 93"/>
          <p:cNvGrpSpPr/>
          <p:nvPr userDrawn="1"/>
        </p:nvGrpSpPr>
        <p:grpSpPr>
          <a:xfrm>
            <a:off x="-2160000" y="-777600"/>
            <a:ext cx="1800000" cy="8218549"/>
            <a:chOff x="-2160000" y="-1"/>
            <a:chExt cx="1800000" cy="8218549"/>
          </a:xfrm>
        </p:grpSpPr>
        <p:sp>
          <p:nvSpPr>
            <p:cNvPr id="103"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4" name="Gruppieren 103"/>
            <p:cNvGrpSpPr/>
            <p:nvPr userDrawn="1"/>
          </p:nvGrpSpPr>
          <p:grpSpPr>
            <a:xfrm>
              <a:off x="-2160000" y="1661516"/>
              <a:ext cx="1800000" cy="1273934"/>
              <a:chOff x="-2036360" y="1816880"/>
              <a:chExt cx="1800000" cy="1273934"/>
            </a:xfrm>
          </p:grpSpPr>
          <p:sp>
            <p:nvSpPr>
              <p:cNvPr id="107"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08" name="Gerade Verbindung 107"/>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5"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06" name="Abgerundetes Rechteck 105"/>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358460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hapter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40000" y="3488400"/>
            <a:ext cx="4868825" cy="540000"/>
          </a:xfrm>
        </p:spPr>
        <p:txBody>
          <a:bodyPr lIns="0" tIns="0" rIns="0" bIns="0" anchor="b" anchorCtr="0">
            <a:noAutofit/>
          </a:bodyPr>
          <a:lstStyle>
            <a:lvl1pPr algn="l">
              <a:lnSpc>
                <a:spcPts val="3120"/>
              </a:lnSpc>
              <a:defRPr sz="2400" b="1">
                <a:solidFill>
                  <a:schemeClr val="accent2"/>
                </a:solidFill>
              </a:defRPr>
            </a:lvl1pPr>
          </a:lstStyle>
          <a:p>
            <a:r>
              <a:rPr lang="en-US" dirty="0"/>
              <a:t>         Intro title Calibri Bold 24 </a:t>
            </a:r>
            <a:r>
              <a:rPr lang="en-US" dirty="0" err="1"/>
              <a:t>pt</a:t>
            </a:r>
            <a:endParaRPr lang="en-US" noProof="0" dirty="0"/>
          </a:p>
        </p:txBody>
      </p:sp>
      <p:sp>
        <p:nvSpPr>
          <p:cNvPr id="3" name="Untertitel 2"/>
          <p:cNvSpPr>
            <a:spLocks noGrp="1"/>
          </p:cNvSpPr>
          <p:nvPr>
            <p:ph type="subTitle" idx="1" hasCustomPrompt="1"/>
          </p:nvPr>
        </p:nvSpPr>
        <p:spPr>
          <a:xfrm>
            <a:off x="540001" y="4057200"/>
            <a:ext cx="4870800" cy="1116000"/>
          </a:xfrm>
        </p:spPr>
        <p:txBody>
          <a:bodyPr lIns="0" tIns="0" rIns="0" bIns="0">
            <a:noAutofit/>
          </a:bodyPr>
          <a:lstStyle>
            <a:lvl1pPr marL="0" indent="0" algn="l">
              <a:lnSpc>
                <a:spcPts val="4300"/>
              </a:lnSpc>
              <a:spcBef>
                <a:spcPts val="0"/>
              </a:spcBef>
              <a:buNone/>
              <a:defRPr sz="4800" b="1">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Lorem Calibri Bold</a:t>
            </a:r>
            <a:br>
              <a:rPr lang="en-US" dirty="0"/>
            </a:br>
            <a:r>
              <a:rPr lang="en-US" dirty="0"/>
              <a:t>                48 </a:t>
            </a:r>
            <a:r>
              <a:rPr lang="en-US" dirty="0" err="1"/>
              <a:t>pt</a:t>
            </a:r>
            <a:endParaRPr lang="en-US" dirty="0"/>
          </a:p>
        </p:txBody>
      </p:sp>
      <p:sp>
        <p:nvSpPr>
          <p:cNvPr id="7" name="Textfeld 6"/>
          <p:cNvSpPr txBox="1"/>
          <p:nvPr/>
        </p:nvSpPr>
        <p:spPr>
          <a:xfrm>
            <a:off x="540000" y="6505420"/>
            <a:ext cx="2410916" cy="153888"/>
          </a:xfrm>
          <a:prstGeom prst="rect">
            <a:avLst/>
          </a:prstGeom>
          <a:noFill/>
        </p:spPr>
        <p:txBody>
          <a:bodyPr wrap="none" lIns="0" tIns="0" rIns="0" bIns="0" rtlCol="0" anchor="t" anchorCtr="0">
            <a:noAutofit/>
          </a:bodyPr>
          <a:lstStyle/>
          <a:p>
            <a:pPr algn="r"/>
            <a:r>
              <a:rPr lang="en-US" sz="1000">
                <a:solidFill>
                  <a:schemeClr val="bg1"/>
                </a:solidFill>
              </a:rPr>
              <a:t>Restricted © Siemens Healthcare GmbH, 2017</a:t>
            </a:r>
            <a:endParaRPr lang="de-DE" sz="1000" dirty="0">
              <a:solidFill>
                <a:schemeClr val="bg1"/>
              </a:solidFill>
            </a:endParaRPr>
          </a:p>
        </p:txBody>
      </p:sp>
      <p:sp>
        <p:nvSpPr>
          <p:cNvPr id="6" name="Freeform 5"/>
          <p:cNvSpPr>
            <a:spLocks/>
          </p:cNvSpPr>
          <p:nvPr/>
        </p:nvSpPr>
        <p:spPr bwMode="auto">
          <a:xfrm>
            <a:off x="9774237" y="0"/>
            <a:ext cx="2395538" cy="6858000"/>
          </a:xfrm>
          <a:custGeom>
            <a:avLst/>
            <a:gdLst>
              <a:gd name="T0" fmla="*/ 2504 w 2504"/>
              <a:gd name="T1" fmla="*/ 7181 h 7181"/>
              <a:gd name="T2" fmla="*/ 2504 w 2504"/>
              <a:gd name="T3" fmla="*/ 7181 h 7181"/>
              <a:gd name="T4" fmla="*/ 2504 w 2504"/>
              <a:gd name="T5" fmla="*/ 0 h 7181"/>
              <a:gd name="T6" fmla="*/ 0 w 2504"/>
              <a:gd name="T7" fmla="*/ 0 h 7181"/>
              <a:gd name="T8" fmla="*/ 472 w 2504"/>
              <a:gd name="T9" fmla="*/ 7176 h 7181"/>
              <a:gd name="T10" fmla="*/ 472 w 2504"/>
              <a:gd name="T11" fmla="*/ 7181 h 7181"/>
              <a:gd name="T12" fmla="*/ 2504 w 2504"/>
              <a:gd name="T13" fmla="*/ 7181 h 7181"/>
            </a:gdLst>
            <a:ahLst/>
            <a:cxnLst>
              <a:cxn ang="0">
                <a:pos x="T0" y="T1"/>
              </a:cxn>
              <a:cxn ang="0">
                <a:pos x="T2" y="T3"/>
              </a:cxn>
              <a:cxn ang="0">
                <a:pos x="T4" y="T5"/>
              </a:cxn>
              <a:cxn ang="0">
                <a:pos x="T6" y="T7"/>
              </a:cxn>
              <a:cxn ang="0">
                <a:pos x="T8" y="T9"/>
              </a:cxn>
              <a:cxn ang="0">
                <a:pos x="T10" y="T11"/>
              </a:cxn>
              <a:cxn ang="0">
                <a:pos x="T12" y="T13"/>
              </a:cxn>
            </a:cxnLst>
            <a:rect l="0" t="0" r="r" b="b"/>
            <a:pathLst>
              <a:path w="2504" h="7181">
                <a:moveTo>
                  <a:pt x="2504" y="7181"/>
                </a:moveTo>
                <a:lnTo>
                  <a:pt x="2504" y="7181"/>
                </a:lnTo>
                <a:lnTo>
                  <a:pt x="2504" y="0"/>
                </a:lnTo>
                <a:lnTo>
                  <a:pt x="0" y="0"/>
                </a:lnTo>
                <a:cubicBezTo>
                  <a:pt x="311" y="2347"/>
                  <a:pt x="472" y="4743"/>
                  <a:pt x="472" y="7176"/>
                </a:cubicBezTo>
                <a:cubicBezTo>
                  <a:pt x="472" y="7177"/>
                  <a:pt x="472" y="7179"/>
                  <a:pt x="472" y="7181"/>
                </a:cubicBezTo>
                <a:lnTo>
                  <a:pt x="2504" y="7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grpSp>
        <p:nvGrpSpPr>
          <p:cNvPr id="9" name="Gruppieren 8"/>
          <p:cNvGrpSpPr/>
          <p:nvPr userDrawn="1"/>
        </p:nvGrpSpPr>
        <p:grpSpPr>
          <a:xfrm>
            <a:off x="-468000" y="-360000"/>
            <a:ext cx="12999600" cy="7578000"/>
            <a:chOff x="-468000" y="-360000"/>
            <a:chExt cx="12999600" cy="7578000"/>
          </a:xfrm>
        </p:grpSpPr>
        <p:grpSp>
          <p:nvGrpSpPr>
            <p:cNvPr id="10" name="Gruppieren 9"/>
            <p:cNvGrpSpPr/>
            <p:nvPr userDrawn="1"/>
          </p:nvGrpSpPr>
          <p:grpSpPr>
            <a:xfrm>
              <a:off x="540000" y="-360000"/>
              <a:ext cx="0" cy="7578000"/>
              <a:chOff x="540000" y="-360000"/>
              <a:chExt cx="0" cy="7578000"/>
            </a:xfrm>
          </p:grpSpPr>
          <p:cxnSp>
            <p:nvCxnSpPr>
              <p:cNvPr id="85" name="Gerade Verbindung 8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1299600" y="-360000"/>
              <a:ext cx="0" cy="7578000"/>
              <a:chOff x="540000" y="-360000"/>
              <a:chExt cx="0" cy="7578000"/>
            </a:xfrm>
          </p:grpSpPr>
          <p:cxnSp>
            <p:nvCxnSpPr>
              <p:cNvPr id="83" name="Gerade Verbindung 8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1479600" y="-360000"/>
              <a:ext cx="0" cy="7578000"/>
              <a:chOff x="540000" y="-360000"/>
              <a:chExt cx="0" cy="7578000"/>
            </a:xfrm>
          </p:grpSpPr>
          <p:cxnSp>
            <p:nvCxnSpPr>
              <p:cNvPr id="81" name="Gerade Verbindung 8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userDrawn="1"/>
          </p:nvGrpSpPr>
          <p:grpSpPr>
            <a:xfrm>
              <a:off x="2239200" y="-360000"/>
              <a:ext cx="0" cy="7578000"/>
              <a:chOff x="540000" y="-360000"/>
              <a:chExt cx="0" cy="7578000"/>
            </a:xfrm>
          </p:grpSpPr>
          <p:cxnSp>
            <p:nvCxnSpPr>
              <p:cNvPr id="79" name="Gerade Verbindung 7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Gerade Verbindung 7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2419200" y="-360000"/>
              <a:ext cx="0" cy="7578000"/>
              <a:chOff x="540000" y="-360000"/>
              <a:chExt cx="0" cy="7578000"/>
            </a:xfrm>
          </p:grpSpPr>
          <p:cxnSp>
            <p:nvCxnSpPr>
              <p:cNvPr id="77" name="Gerade Verbindung 7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178175" y="-360000"/>
              <a:ext cx="0" cy="7578000"/>
              <a:chOff x="540000" y="-360000"/>
              <a:chExt cx="0" cy="7578000"/>
            </a:xfrm>
          </p:grpSpPr>
          <p:cxnSp>
            <p:nvCxnSpPr>
              <p:cNvPr id="75" name="Gerade Verbindung 7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3359150" y="-360000"/>
              <a:ext cx="0" cy="7578000"/>
              <a:chOff x="540000" y="-360000"/>
              <a:chExt cx="0" cy="7578000"/>
            </a:xfrm>
          </p:grpSpPr>
          <p:cxnSp>
            <p:nvCxnSpPr>
              <p:cNvPr id="73" name="Gerade Verbindung 7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114800" y="-360000"/>
              <a:ext cx="0" cy="7578000"/>
              <a:chOff x="540000" y="-360000"/>
              <a:chExt cx="0" cy="7578000"/>
            </a:xfrm>
          </p:grpSpPr>
          <p:cxnSp>
            <p:nvCxnSpPr>
              <p:cNvPr id="71" name="Gerade Verbindung 7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4295775" y="-360000"/>
              <a:ext cx="0" cy="7578000"/>
              <a:chOff x="540000" y="-360000"/>
              <a:chExt cx="0" cy="7578000"/>
            </a:xfrm>
          </p:grpSpPr>
          <p:cxnSp>
            <p:nvCxnSpPr>
              <p:cNvPr id="69" name="Gerade Verbindung 6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054600" y="-360000"/>
              <a:ext cx="0" cy="7578000"/>
              <a:chOff x="540000" y="-360000"/>
              <a:chExt cx="0" cy="7578000"/>
            </a:xfrm>
          </p:grpSpPr>
          <p:cxnSp>
            <p:nvCxnSpPr>
              <p:cNvPr id="67" name="Gerade Verbindung 6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235575" y="-360000"/>
              <a:ext cx="0" cy="7578000"/>
              <a:chOff x="540000" y="-360000"/>
              <a:chExt cx="0" cy="7578000"/>
            </a:xfrm>
          </p:grpSpPr>
          <p:cxnSp>
            <p:nvCxnSpPr>
              <p:cNvPr id="65" name="Gerade Verbindung 6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5994400" y="-360000"/>
              <a:ext cx="0" cy="7578000"/>
              <a:chOff x="540000" y="-360000"/>
              <a:chExt cx="0" cy="7578000"/>
            </a:xfrm>
          </p:grpSpPr>
          <p:cxnSp>
            <p:nvCxnSpPr>
              <p:cNvPr id="63" name="Gerade Verbindung 6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175375" y="-360000"/>
              <a:ext cx="0" cy="7578000"/>
              <a:chOff x="540000" y="-360000"/>
              <a:chExt cx="0" cy="7578000"/>
            </a:xfrm>
          </p:grpSpPr>
          <p:cxnSp>
            <p:nvCxnSpPr>
              <p:cNvPr id="61" name="Gerade Verbindung 6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6934200" y="-360000"/>
              <a:ext cx="0" cy="7578000"/>
              <a:chOff x="540000" y="-360000"/>
              <a:chExt cx="0" cy="7578000"/>
            </a:xfrm>
          </p:grpSpPr>
          <p:cxnSp>
            <p:nvCxnSpPr>
              <p:cNvPr id="59" name="Gerade Verbindung 5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114826" y="-360000"/>
              <a:ext cx="0" cy="7578000"/>
              <a:chOff x="540000" y="-360000"/>
              <a:chExt cx="0" cy="7578000"/>
            </a:xfrm>
          </p:grpSpPr>
          <p:cxnSp>
            <p:nvCxnSpPr>
              <p:cNvPr id="57" name="Gerade Verbindung 5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7874000" y="-360000"/>
              <a:ext cx="0" cy="7578000"/>
              <a:chOff x="540000" y="-360000"/>
              <a:chExt cx="0" cy="7578000"/>
            </a:xfrm>
          </p:grpSpPr>
          <p:cxnSp>
            <p:nvCxnSpPr>
              <p:cNvPr id="55" name="Gerade Verbindung 5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054975" y="-360000"/>
              <a:ext cx="0" cy="7578000"/>
              <a:chOff x="540000" y="-360000"/>
              <a:chExt cx="0" cy="7578000"/>
            </a:xfrm>
          </p:grpSpPr>
          <p:cxnSp>
            <p:nvCxnSpPr>
              <p:cNvPr id="53" name="Gerade Verbindung 5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813800" y="-360000"/>
              <a:ext cx="0" cy="7578000"/>
              <a:chOff x="540000" y="-360000"/>
              <a:chExt cx="0" cy="7578000"/>
            </a:xfrm>
          </p:grpSpPr>
          <p:cxnSp>
            <p:nvCxnSpPr>
              <p:cNvPr id="51" name="Gerade Verbindung 5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8994775" y="-360000"/>
              <a:ext cx="0" cy="7578000"/>
              <a:chOff x="540000" y="-360000"/>
              <a:chExt cx="0" cy="7578000"/>
            </a:xfrm>
          </p:grpSpPr>
          <p:cxnSp>
            <p:nvCxnSpPr>
              <p:cNvPr id="49" name="Gerade Verbindung 4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751003" y="-360000"/>
              <a:ext cx="0" cy="7578000"/>
              <a:chOff x="540000" y="-360000"/>
              <a:chExt cx="0" cy="7578000"/>
            </a:xfrm>
          </p:grpSpPr>
          <p:cxnSp>
            <p:nvCxnSpPr>
              <p:cNvPr id="47" name="Gerade Verbindung 4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9928225" y="-360000"/>
              <a:ext cx="0" cy="7578000"/>
              <a:chOff x="540000" y="-360000"/>
              <a:chExt cx="0" cy="7578000"/>
            </a:xfrm>
          </p:grpSpPr>
          <p:cxnSp>
            <p:nvCxnSpPr>
              <p:cNvPr id="45" name="Gerade Verbindung 4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690225" y="-360000"/>
              <a:ext cx="0" cy="7578000"/>
              <a:chOff x="540000" y="-360000"/>
              <a:chExt cx="0" cy="7578000"/>
            </a:xfrm>
          </p:grpSpPr>
          <p:cxnSp>
            <p:nvCxnSpPr>
              <p:cNvPr id="43" name="Gerade Verbindung 4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0868025" y="-360000"/>
              <a:ext cx="0" cy="7578000"/>
              <a:chOff x="540000" y="-360000"/>
              <a:chExt cx="0" cy="7578000"/>
            </a:xfrm>
          </p:grpSpPr>
          <p:cxnSp>
            <p:nvCxnSpPr>
              <p:cNvPr id="41" name="Gerade Verbindung 4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uppieren 33"/>
            <p:cNvGrpSpPr/>
            <p:nvPr userDrawn="1"/>
          </p:nvGrpSpPr>
          <p:grpSpPr>
            <a:xfrm>
              <a:off x="11628438" y="-360000"/>
              <a:ext cx="0" cy="7578000"/>
              <a:chOff x="540000" y="-360000"/>
              <a:chExt cx="0" cy="7578000"/>
            </a:xfrm>
          </p:grpSpPr>
          <p:cxnSp>
            <p:nvCxnSpPr>
              <p:cNvPr id="39" name="Gerade Verbindung 3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5" name="Gerade Verbindung 34"/>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96"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97" name="Abgerundetes Rechteck 96"/>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sp>
        <p:nvSpPr>
          <p:cNvPr id="104" name="Abgerundetes Rechteck 103"/>
          <p:cNvSpPr/>
          <p:nvPr userDrawn="1"/>
        </p:nvSpPr>
        <p:spPr>
          <a:xfrm>
            <a:off x="12528000" y="2844800"/>
            <a:ext cx="1800000" cy="1462114"/>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The image</a:t>
            </a:r>
            <a:r>
              <a:rPr lang="en-US" sz="1100" dirty="0">
                <a:solidFill>
                  <a:schemeClr val="tx1"/>
                </a:solidFill>
                <a:latin typeface="+mn-lt"/>
              </a:rPr>
              <a:t> </a:t>
            </a:r>
            <a:r>
              <a:rPr lang="en-US" sz="1100" dirty="0">
                <a:solidFill>
                  <a:schemeClr val="bg1"/>
                </a:solidFill>
                <a:latin typeface="+mn-lt"/>
              </a:rPr>
              <a:t>must be exchanged on the </a:t>
            </a:r>
            <a:r>
              <a:rPr lang="en-US" sz="1100" dirty="0">
                <a:solidFill>
                  <a:schemeClr val="tx1"/>
                </a:solidFill>
                <a:latin typeface="+mn-lt"/>
              </a:rPr>
              <a:t>layer background</a:t>
            </a:r>
          </a:p>
          <a:p>
            <a:endParaRPr lang="en-US" sz="1100" dirty="0">
              <a:solidFill>
                <a:schemeClr val="bg1"/>
              </a:solidFill>
              <a:latin typeface="+mn-lt"/>
            </a:endParaRPr>
          </a:p>
          <a:p>
            <a:r>
              <a:rPr lang="en-US" sz="1100" dirty="0">
                <a:solidFill>
                  <a:schemeClr val="bg1"/>
                </a:solidFill>
                <a:latin typeface="+mn-lt"/>
              </a:rPr>
              <a:t>Go to Design &gt; Background Styles &gt; Format Background</a:t>
            </a:r>
          </a:p>
          <a:p>
            <a:endParaRPr lang="en-US" sz="1100" dirty="0">
              <a:solidFill>
                <a:schemeClr val="bg1"/>
              </a:solidFill>
              <a:latin typeface="+mn-lt"/>
            </a:endParaRPr>
          </a:p>
          <a:p>
            <a:r>
              <a:rPr lang="en-US" sz="1100" dirty="0">
                <a:solidFill>
                  <a:schemeClr val="bg1"/>
                </a:solidFill>
                <a:latin typeface="+mn-lt"/>
              </a:rPr>
              <a:t>Select Fill &gt; Image Fill.</a:t>
            </a:r>
          </a:p>
        </p:txBody>
      </p:sp>
      <p:grpSp>
        <p:nvGrpSpPr>
          <p:cNvPr id="95" name="Gruppieren 94"/>
          <p:cNvGrpSpPr/>
          <p:nvPr userDrawn="1"/>
        </p:nvGrpSpPr>
        <p:grpSpPr>
          <a:xfrm>
            <a:off x="-2160000" y="-777600"/>
            <a:ext cx="1800000" cy="8218549"/>
            <a:chOff x="-2160000" y="-1"/>
            <a:chExt cx="1800000" cy="8218549"/>
          </a:xfrm>
        </p:grpSpPr>
        <p:sp>
          <p:nvSpPr>
            <p:cNvPr id="105"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6" name="Gruppieren 105"/>
            <p:cNvGrpSpPr/>
            <p:nvPr userDrawn="1"/>
          </p:nvGrpSpPr>
          <p:grpSpPr>
            <a:xfrm>
              <a:off x="-2160000" y="1661516"/>
              <a:ext cx="1800000" cy="1273934"/>
              <a:chOff x="-2036360" y="1816880"/>
              <a:chExt cx="1800000" cy="1273934"/>
            </a:xfrm>
          </p:grpSpPr>
          <p:sp>
            <p:nvSpPr>
              <p:cNvPr id="109"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10" name="Gerade Verbindung 109"/>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1" name="Gerade Verbindung 110"/>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07"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08" name="Abgerundetes Rechteck 107"/>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164298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troduction/Table of content Picture">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lvl1pPr>
              <a:defRPr baseline="0"/>
            </a:lvl1pPr>
          </a:lstStyle>
          <a:p>
            <a:r>
              <a:rPr lang="en-US" noProof="0" dirty="0"/>
              <a:t>Title Calibri Bold 28 </a:t>
            </a:r>
            <a:r>
              <a:rPr lang="en-US" noProof="0" dirty="0" err="1"/>
              <a:t>pt</a:t>
            </a:r>
            <a:endParaRPr lang="en-US" noProof="0" dirty="0"/>
          </a:p>
        </p:txBody>
      </p:sp>
      <p:sp>
        <p:nvSpPr>
          <p:cNvPr id="17" name="Foliennummernplatzhalter 16"/>
          <p:cNvSpPr>
            <a:spLocks noGrp="1"/>
          </p:cNvSpPr>
          <p:nvPr>
            <p:ph type="sldNum" sz="quarter" idx="14"/>
          </p:nvPr>
        </p:nvSpPr>
        <p:spPr/>
        <p:txBody>
          <a:bodyPr/>
          <a:lstStyle/>
          <a:p>
            <a:fld id="{5FA2C36E-DC06-4909-89EC-32EA0059C5E3}" type="slidenum">
              <a:rPr lang="de-DE" smtClean="0"/>
              <a:pPr/>
              <a:t>‹#›</a:t>
            </a:fld>
            <a:endParaRPr lang="de-DE"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40001" y="1620000"/>
            <a:ext cx="4514600" cy="4572838"/>
          </a:xfrm>
        </p:spPr>
        <p:txBody>
          <a:bodyPr/>
          <a:lstStyle>
            <a:lvl1pPr marL="288000" indent="-288000">
              <a:lnSpc>
                <a:spcPts val="2880"/>
              </a:lnSpc>
              <a:spcBef>
                <a:spcPts val="1134"/>
              </a:spcBef>
              <a:buClr>
                <a:schemeClr val="bg2"/>
              </a:buClr>
              <a:buFont typeface="Arial" panose="020B0604020202020204" pitchFamily="34" charset="0"/>
              <a:buChar char="•"/>
              <a:tabLst>
                <a:tab pos="4514400" algn="r"/>
              </a:tabLst>
              <a:defRPr sz="2400" baseline="0">
                <a:solidFill>
                  <a:schemeClr val="bg2"/>
                </a:solidFill>
              </a:defRPr>
            </a:lvl1pPr>
            <a:lvl2pPr marL="288000">
              <a:lnSpc>
                <a:spcPts val="2880"/>
              </a:lnSpc>
              <a:tabLst>
                <a:tab pos="4514400" algn="r"/>
              </a:tabLst>
              <a:defRPr sz="2400"/>
            </a:lvl2pPr>
          </a:lstStyle>
          <a:p>
            <a:pPr lvl="0"/>
            <a:r>
              <a:rPr lang="en-US" noProof="0" dirty="0"/>
              <a:t>Headline Calibri Bold 24 </a:t>
            </a:r>
            <a:r>
              <a:rPr lang="en-US" noProof="0" dirty="0" err="1"/>
              <a:t>pt</a:t>
            </a:r>
            <a:endParaRPr lang="en-US" noProof="0" dirty="0"/>
          </a:p>
          <a:p>
            <a:pPr lvl="1"/>
            <a:r>
              <a:rPr lang="en-US" noProof="0" dirty="0"/>
              <a:t>Text Calibri 24 </a:t>
            </a:r>
            <a:r>
              <a:rPr lang="en-US" noProof="0" dirty="0" err="1"/>
              <a:t>pt</a:t>
            </a:r>
            <a:endParaRPr lang="en-US" noProof="0" dirty="0"/>
          </a:p>
        </p:txBody>
      </p:sp>
      <p:sp>
        <p:nvSpPr>
          <p:cNvPr id="3" name="Bildplatzhalter 2"/>
          <p:cNvSpPr>
            <a:spLocks noGrp="1"/>
          </p:cNvSpPr>
          <p:nvPr>
            <p:ph type="pic" sz="quarter" idx="17" hasCustomPrompt="1"/>
          </p:nvPr>
        </p:nvSpPr>
        <p:spPr>
          <a:xfrm>
            <a:off x="6175375" y="1620000"/>
            <a:ext cx="4514850" cy="2854800"/>
          </a:xfrm>
        </p:spPr>
        <p:txBody>
          <a:bodyPr/>
          <a:lstStyle>
            <a:lvl1pPr>
              <a:defRPr b="0"/>
            </a:lvl1pPr>
          </a:lstStyle>
          <a:p>
            <a:r>
              <a:rPr lang="en-US" noProof="0" dirty="0"/>
              <a:t>add a picture</a:t>
            </a:r>
          </a:p>
        </p:txBody>
      </p:sp>
      <p:sp>
        <p:nvSpPr>
          <p:cNvPr id="9"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0"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ußzeilenplatzhalter 1"/>
          <p:cNvSpPr>
            <a:spLocks noGrp="1"/>
          </p:cNvSpPr>
          <p:nvPr>
            <p:ph type="ftr" sz="quarter" idx="18"/>
          </p:nvPr>
        </p:nvSpPr>
        <p:spPr/>
        <p:txBody>
          <a:bodyPr/>
          <a:lstStyle/>
          <a:p>
            <a:r>
              <a:rPr lang="en-US"/>
              <a:t>Author | Department</a:t>
            </a:r>
            <a:endParaRPr lang="en-US" dirty="0"/>
          </a:p>
        </p:txBody>
      </p:sp>
      <p:sp>
        <p:nvSpPr>
          <p:cNvPr id="14" name="Abgerundetes Rechteck 13"/>
          <p:cNvSpPr/>
          <p:nvPr userDrawn="1"/>
        </p:nvSpPr>
        <p:spPr>
          <a:xfrm>
            <a:off x="-2160000" y="7603200"/>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2"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54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13" name="Titel 12"/>
          <p:cNvSpPr>
            <a:spLocks noGrp="1"/>
          </p:cNvSpPr>
          <p:nvPr>
            <p:ph type="title" hasCustomPrompt="1"/>
          </p:nvPr>
        </p:nvSpPr>
        <p:spPr/>
        <p:txBody>
          <a:bodyPr/>
          <a:lstStyle/>
          <a:p>
            <a:r>
              <a:rPr lang="en-US" noProof="0" dirty="0"/>
              <a:t>Title Calibri Bold 28 </a:t>
            </a:r>
            <a:r>
              <a:rPr lang="en-US" noProof="0" dirty="0" err="1"/>
              <a:t>pt</a:t>
            </a:r>
            <a:endParaRPr lang="de-DE" dirty="0"/>
          </a:p>
        </p:txBody>
      </p:sp>
      <p:sp>
        <p:nvSpPr>
          <p:cNvPr id="17" name="Foliennummernplatzhalter 16"/>
          <p:cNvSpPr>
            <a:spLocks noGrp="1"/>
          </p:cNvSpPr>
          <p:nvPr>
            <p:ph type="sldNum" sz="quarter" idx="14"/>
          </p:nvPr>
        </p:nvSpPr>
        <p:spPr/>
        <p:txBody>
          <a:bodyPr/>
          <a:lstStyle/>
          <a:p>
            <a:fld id="{5FA2C36E-DC06-4909-89EC-32EA0059C5E3}" type="slidenum">
              <a:rPr lang="en-US" noProof="0" smtClean="0"/>
              <a:pPr/>
              <a:t>‹#›</a:t>
            </a:fld>
            <a:endParaRPr lang="en-US" noProof="0" dirty="0"/>
          </a:p>
        </p:txBody>
      </p:sp>
      <p:sp>
        <p:nvSpPr>
          <p:cNvPr id="19"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23" name="Textplatzhalter 22"/>
          <p:cNvSpPr>
            <a:spLocks noGrp="1"/>
          </p:cNvSpPr>
          <p:nvPr>
            <p:ph type="body" sz="quarter" idx="16" hasCustomPrompt="1"/>
          </p:nvPr>
        </p:nvSpPr>
        <p:spPr>
          <a:xfrm>
            <a:off x="540000" y="1622424"/>
            <a:ext cx="9212400" cy="4570413"/>
          </a:xfrm>
        </p:spPr>
        <p:txBody>
          <a:bodyPr/>
          <a:lstStyle>
            <a:lvl1pPr>
              <a:defRPr/>
            </a:lvl1pPr>
            <a:lvl2pPr>
              <a:defRPr/>
            </a:lvl2pPr>
            <a:lvl3pPr>
              <a:defRPr baseline="0"/>
            </a:lvl3pPr>
            <a:lvl4pPr>
              <a:defRPr/>
            </a:lvl4p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14" name="Abgerundetes Rechteck 42"/>
          <p:cNvSpPr/>
          <p:nvPr userDrawn="1"/>
        </p:nvSpPr>
        <p:spPr>
          <a:xfrm>
            <a:off x="12528000" y="1"/>
            <a:ext cx="1865457" cy="59817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177800" lvl="1" indent="-177800">
              <a:spcBef>
                <a:spcPts val="600"/>
              </a:spcBef>
              <a:buSzPct val="80000"/>
              <a:buFont typeface="Arial" panose="020B0604020202020204" pitchFamily="34" charset="0"/>
              <a:buChar char="•"/>
            </a:pPr>
            <a:r>
              <a:rPr lang="en-US" sz="1100" dirty="0">
                <a:solidFill>
                  <a:schemeClr val="bg1"/>
                </a:solidFill>
                <a:latin typeface="+mn-lt"/>
              </a:rPr>
              <a:t>To ensure a clean and </a:t>
            </a:r>
            <a:br>
              <a:rPr lang="en-US" sz="1100" dirty="0">
                <a:solidFill>
                  <a:schemeClr val="bg1"/>
                </a:solidFill>
                <a:latin typeface="+mn-lt"/>
              </a:rPr>
            </a:br>
            <a:r>
              <a:rPr lang="en-US" sz="1100" dirty="0">
                <a:solidFill>
                  <a:schemeClr val="bg1"/>
                </a:solidFill>
                <a:latin typeface="+mn-lt"/>
              </a:rPr>
              <a:t>swift workflow with </a:t>
            </a:r>
            <a:r>
              <a:rPr lang="en-US" sz="1100" b="1" dirty="0">
                <a:solidFill>
                  <a:schemeClr val="tx1"/>
                </a:solidFill>
                <a:latin typeface="+mn-lt"/>
              </a:rPr>
              <a:t>bullet points</a:t>
            </a:r>
            <a:r>
              <a:rPr lang="en-US" sz="1100" dirty="0">
                <a:solidFill>
                  <a:schemeClr val="tx1"/>
                </a:solidFill>
                <a:latin typeface="+mn-lt"/>
              </a:rPr>
              <a:t>,</a:t>
            </a:r>
            <a:r>
              <a:rPr lang="en-US" sz="1100" dirty="0">
                <a:solidFill>
                  <a:schemeClr val="bg1"/>
                </a:solidFill>
                <a:latin typeface="+mn-lt"/>
              </a:rPr>
              <a:t> please use the </a:t>
            </a:r>
            <a:br>
              <a:rPr lang="en-US" sz="1100" dirty="0">
                <a:solidFill>
                  <a:schemeClr val="bg1"/>
                </a:solidFill>
                <a:latin typeface="+mn-lt"/>
              </a:rPr>
            </a:br>
            <a:r>
              <a:rPr lang="en-US" sz="1100" dirty="0">
                <a:solidFill>
                  <a:schemeClr val="bg1"/>
                </a:solidFill>
                <a:latin typeface="+mn-lt"/>
              </a:rPr>
              <a:t>PRE-SET PLACEHOLDERS or FORMATTED TEXTBOXES</a:t>
            </a:r>
            <a:r>
              <a:rPr lang="en-US" sz="1100" b="1" dirty="0">
                <a:solidFill>
                  <a:schemeClr val="bg1"/>
                </a:solidFill>
                <a:latin typeface="+mn-lt"/>
              </a:rPr>
              <a:t>  </a:t>
            </a:r>
            <a:r>
              <a:rPr lang="en-US" sz="1100" dirty="0">
                <a:solidFill>
                  <a:schemeClr val="bg1"/>
                </a:solidFill>
                <a:latin typeface="+mn-lt"/>
              </a:rPr>
              <a:t>– do not use “normal” textboxes that have been added via the steps </a:t>
            </a:r>
            <a:br>
              <a:rPr lang="en-US" sz="1100" dirty="0">
                <a:solidFill>
                  <a:schemeClr val="bg1"/>
                </a:solidFill>
                <a:latin typeface="+mn-lt"/>
              </a:rPr>
            </a:br>
            <a:r>
              <a:rPr lang="en-US" sz="1100" dirty="0">
                <a:solidFill>
                  <a:schemeClr val="bg1"/>
                </a:solidFill>
                <a:latin typeface="+mn-lt"/>
                <a:sym typeface="Wingdings" panose="05000000000000000000" pitchFamily="2" charset="2"/>
              </a:rPr>
              <a:t> add  textbox.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These textboxes cannot</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be formatted with the automatic formatting step </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sym typeface="Wingdings" panose="05000000000000000000" pitchFamily="2" charset="2"/>
              </a:rPr>
              <a:t>AUTOMATIC INDENTATIONS </a:t>
            </a:r>
            <a:r>
              <a:rPr lang="en-US" sz="1100" dirty="0">
                <a:solidFill>
                  <a:schemeClr val="bg1"/>
                </a:solidFill>
                <a:latin typeface="+mn-lt"/>
                <a:sym typeface="Wingdings" panose="05000000000000000000" pitchFamily="2" charset="2"/>
              </a:rPr>
              <a:t>IN PLACEHOLDERS are only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to be done using the tool decrease or increase </a:t>
            </a:r>
            <a:br>
              <a:rPr lang="en-US" sz="1100" dirty="0">
                <a:solidFill>
                  <a:schemeClr val="bg1"/>
                </a:solidFill>
                <a:latin typeface="+mn-lt"/>
                <a:sym typeface="Wingdings" panose="05000000000000000000" pitchFamily="2" charset="2"/>
              </a:rPr>
            </a:br>
            <a:r>
              <a:rPr lang="en-US" sz="1100" dirty="0">
                <a:solidFill>
                  <a:schemeClr val="bg1"/>
                </a:solidFill>
                <a:latin typeface="+mn-lt"/>
                <a:sym typeface="Wingdings" panose="05000000000000000000" pitchFamily="2" charset="2"/>
              </a:rPr>
              <a:t>the list level                </a:t>
            </a:r>
            <a:br>
              <a:rPr lang="en-US" sz="1100" dirty="0">
                <a:solidFill>
                  <a:schemeClr val="bg1"/>
                </a:solidFill>
                <a:latin typeface="+mn-lt"/>
                <a:sym typeface="Wingdings" panose="05000000000000000000" pitchFamily="2" charset="2"/>
              </a:rPr>
            </a:br>
            <a:br>
              <a:rPr lang="en-US" sz="1100" dirty="0">
                <a:solidFill>
                  <a:schemeClr val="bg1"/>
                </a:solidFill>
                <a:latin typeface="+mn-lt"/>
                <a:sym typeface="Wingdings" panose="05000000000000000000" pitchFamily="2" charset="2"/>
              </a:rPr>
            </a:br>
            <a:r>
              <a:rPr lang="en-US" sz="1100" dirty="0">
                <a:solidFill>
                  <a:schemeClr val="bg1"/>
                </a:solidFill>
                <a:latin typeface="+mn-lt"/>
              </a:rPr>
              <a:t>(or Shift + Alt + </a:t>
            </a:r>
            <a:r>
              <a:rPr lang="en-US" sz="1100" dirty="0">
                <a:solidFill>
                  <a:schemeClr val="bg1"/>
                </a:solidFill>
                <a:latin typeface="+mn-lt"/>
                <a:sym typeface="Wingdings" pitchFamily="2" charset="2"/>
              </a:rPr>
              <a:t></a:t>
            </a:r>
            <a:r>
              <a:rPr lang="en-US" sz="1100" dirty="0">
                <a:solidFill>
                  <a:schemeClr val="bg1"/>
                </a:solidFill>
                <a:latin typeface="+mn-lt"/>
              </a:rPr>
              <a:t> / </a:t>
            </a:r>
            <a:r>
              <a:rPr lang="en-US" sz="1100" dirty="0">
                <a:solidFill>
                  <a:schemeClr val="bg1"/>
                </a:solidFill>
                <a:latin typeface="+mn-lt"/>
                <a:sym typeface="Wingdings" pitchFamily="2" charset="2"/>
              </a:rPr>
              <a:t></a:t>
            </a:r>
            <a:r>
              <a:rPr lang="en-US" sz="1100" dirty="0">
                <a:solidFill>
                  <a:schemeClr val="bg1"/>
                </a:solidFill>
                <a:latin typeface="+mn-lt"/>
              </a:rPr>
              <a:t>)</a:t>
            </a:r>
          </a:p>
          <a:p>
            <a:pPr marL="177800" lvl="1" indent="-177800">
              <a:spcBef>
                <a:spcPts val="600"/>
              </a:spcBef>
              <a:buSzPct val="80000"/>
              <a:buFont typeface="Arial" panose="020B0604020202020204" pitchFamily="34" charset="0"/>
              <a:buChar char="•"/>
            </a:pPr>
            <a:r>
              <a:rPr lang="en-US" sz="1100" b="1" dirty="0">
                <a:solidFill>
                  <a:schemeClr val="tx1"/>
                </a:solidFill>
                <a:latin typeface="+mn-lt"/>
              </a:rPr>
              <a:t>Formatted textboxes/ placeholders </a:t>
            </a:r>
            <a:r>
              <a:rPr lang="en-US" sz="1100" dirty="0">
                <a:solidFill>
                  <a:schemeClr val="bg1"/>
                </a:solidFill>
                <a:latin typeface="+mn-lt"/>
              </a:rPr>
              <a:t>are available in the template – just make a copy OR: generate a new placeholder by following these steps </a:t>
            </a:r>
            <a:br>
              <a:rPr lang="en-US" sz="1100" dirty="0">
                <a:solidFill>
                  <a:schemeClr val="bg1"/>
                </a:solidFill>
                <a:latin typeface="+mn-lt"/>
              </a:rPr>
            </a:br>
            <a:r>
              <a:rPr lang="en-US" sz="1100" dirty="0">
                <a:solidFill>
                  <a:schemeClr val="bg1"/>
                </a:solidFill>
                <a:latin typeface="+mn-lt"/>
                <a:sym typeface="Wingdings" pitchFamily="2" charset="2"/>
              </a:rPr>
              <a:t> Start  new slide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 choose layout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"Content Slide"</a:t>
            </a:r>
          </a:p>
          <a:p>
            <a:pPr marL="177800" lvl="1" indent="-177800">
              <a:spcBef>
                <a:spcPts val="600"/>
              </a:spcBef>
              <a:buSzPct val="80000"/>
              <a:buFont typeface="Arial" panose="020B0604020202020204" pitchFamily="34" charset="0"/>
              <a:buChar char="•"/>
            </a:pPr>
            <a:r>
              <a:rPr lang="en-US" sz="1100" dirty="0">
                <a:solidFill>
                  <a:schemeClr val="bg1"/>
                </a:solidFill>
                <a:latin typeface="+mn-lt"/>
                <a:sym typeface="Wingdings" pitchFamily="2" charset="2"/>
              </a:rPr>
              <a:t>Placeholders can be</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filled and then copied. </a:t>
            </a:r>
            <a:br>
              <a:rPr lang="en-US" sz="1100" dirty="0">
                <a:solidFill>
                  <a:schemeClr val="bg1"/>
                </a:solidFill>
                <a:latin typeface="+mn-lt"/>
                <a:sym typeface="Wingdings" pitchFamily="2" charset="2"/>
              </a:rPr>
            </a:br>
            <a:r>
              <a:rPr lang="en-US" sz="1100" dirty="0">
                <a:solidFill>
                  <a:schemeClr val="bg1"/>
                </a:solidFill>
                <a:latin typeface="+mn-lt"/>
                <a:sym typeface="Wingdings" pitchFamily="2" charset="2"/>
              </a:rPr>
              <a:t>The copied placeholder will keep its formatting </a:t>
            </a:r>
            <a:endParaRPr lang="en-US" sz="1100" dirty="0">
              <a:solidFill>
                <a:schemeClr val="bg1"/>
              </a:solidFill>
              <a:latin typeface="+mn-lt"/>
            </a:endParaRPr>
          </a:p>
        </p:txBody>
      </p:sp>
      <p:pic>
        <p:nvPicPr>
          <p:cNvPr id="15" name="Picture 20"/>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0044" t="4977" r="38417" b="92430"/>
          <a:stretch/>
        </p:blipFill>
        <p:spPr bwMode="gray">
          <a:xfrm>
            <a:off x="13558193" y="2986205"/>
            <a:ext cx="369481" cy="2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ußzeilenplatzhalter 1"/>
          <p:cNvSpPr>
            <a:spLocks noGrp="1"/>
          </p:cNvSpPr>
          <p:nvPr>
            <p:ph type="ftr" sz="quarter" idx="17"/>
          </p:nvPr>
        </p:nvSpPr>
        <p:spPr/>
        <p:txBody>
          <a:bodyPr/>
          <a:lstStyle/>
          <a:p>
            <a:r>
              <a:rPr lang="en-US"/>
              <a:t>Author | Department</a:t>
            </a:r>
            <a:endParaRPr lang="en-US" dirty="0"/>
          </a:p>
        </p:txBody>
      </p:sp>
      <p:sp>
        <p:nvSpPr>
          <p:cNvPr id="12" name="Abgerundetes Rechteck 11"/>
          <p:cNvSpPr/>
          <p:nvPr userDrawn="1"/>
        </p:nvSpPr>
        <p:spPr>
          <a:xfrm>
            <a:off x="-2160000" y="7603200"/>
            <a:ext cx="1800000" cy="635000"/>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Add a </a:t>
            </a:r>
            <a:r>
              <a:rPr lang="de-DE" sz="1100" dirty="0" err="1"/>
              <a:t>Footnote</a:t>
            </a:r>
            <a:r>
              <a:rPr lang="de-DE" sz="1100" dirty="0"/>
              <a:t>/Source/ Disclaimer </a:t>
            </a:r>
            <a:r>
              <a:rPr lang="de-DE" sz="1100" dirty="0" err="1"/>
              <a:t>directly</a:t>
            </a:r>
            <a:r>
              <a:rPr lang="de-DE" sz="1100" dirty="0"/>
              <a:t> </a:t>
            </a:r>
            <a:r>
              <a:rPr lang="de-DE" sz="1100" dirty="0" err="1"/>
              <a:t>into</a:t>
            </a:r>
            <a:r>
              <a:rPr lang="de-DE" sz="1100" dirty="0"/>
              <a:t> </a:t>
            </a:r>
            <a:r>
              <a:rPr lang="de-DE" sz="1100" dirty="0" err="1"/>
              <a:t>the</a:t>
            </a:r>
            <a:r>
              <a:rPr lang="de-DE" sz="1100" dirty="0"/>
              <a:t> </a:t>
            </a:r>
            <a:r>
              <a:rPr lang="de-DE" sz="1100" dirty="0" err="1"/>
              <a:t>footer</a:t>
            </a:r>
            <a:r>
              <a:rPr lang="de-DE" sz="1100" dirty="0"/>
              <a:t>. </a:t>
            </a:r>
            <a:endParaRPr lang="en-US" sz="1100" dirty="0">
              <a:solidFill>
                <a:schemeClr val="bg1"/>
              </a:solidFill>
              <a:latin typeface="+mn-lt"/>
            </a:endParaRPr>
          </a:p>
        </p:txBody>
      </p:sp>
      <p:pic>
        <p:nvPicPr>
          <p:cNvPr id="18"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A - light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feld 7"/>
          <p:cNvSpPr txBox="1"/>
          <p:nvPr userDrawn="1"/>
        </p:nvSpPr>
        <p:spPr>
          <a:xfrm>
            <a:off x="9217522" y="6505420"/>
            <a:ext cx="2410916" cy="153888"/>
          </a:xfrm>
          <a:prstGeom prst="rect">
            <a:avLst/>
          </a:prstGeom>
          <a:noFill/>
        </p:spPr>
        <p:txBody>
          <a:bodyPr wrap="none" lIns="0" tIns="0" rIns="0" bIns="0" rtlCol="0" anchor="t" anchorCtr="0">
            <a:noAutofit/>
          </a:bodyPr>
          <a:lstStyle/>
          <a:p>
            <a:pPr algn="r"/>
            <a:r>
              <a:rPr lang="en-US" sz="1000">
                <a:solidFill>
                  <a:schemeClr val="tx1"/>
                </a:solidFill>
              </a:rPr>
              <a:t>Restricted © Siemens Healthcare GmbH, 2017</a:t>
            </a:r>
            <a:endParaRPr lang="de-DE" sz="1000" dirty="0">
              <a:solidFill>
                <a:schemeClr val="tx1"/>
              </a:solidFill>
            </a:endParaRPr>
          </a:p>
        </p:txBody>
      </p:sp>
      <p:sp>
        <p:nvSpPr>
          <p:cNvPr id="14" name="Textplatzhalter 13"/>
          <p:cNvSpPr>
            <a:spLocks noGrp="1"/>
          </p:cNvSpPr>
          <p:nvPr>
            <p:ph type="body" sz="quarter" idx="10" hasCustomPrompt="1"/>
          </p:nvPr>
        </p:nvSpPr>
        <p:spPr>
          <a:xfrm>
            <a:off x="540200" y="2956914"/>
            <a:ext cx="4514400" cy="2560923"/>
          </a:xfrm>
        </p:spPr>
        <p:txBody>
          <a:bodyPr/>
          <a:lstStyle>
            <a:lvl1pPr>
              <a:lnSpc>
                <a:spcPts val="3360"/>
              </a:lnSpc>
              <a:defRPr sz="2800" b="0" i="1" baseline="0"/>
            </a:lvl1pPr>
            <a:lvl2pPr>
              <a:lnSpc>
                <a:spcPts val="1550"/>
              </a:lnSpc>
              <a:spcBef>
                <a:spcPts val="1150"/>
              </a:spcBef>
              <a:defRPr sz="1400"/>
            </a:lvl2pPr>
          </a:lstStyle>
          <a:p>
            <a:pPr lvl="0"/>
            <a:r>
              <a:rPr lang="de-DE" noProof="0" dirty="0"/>
              <a:t>Quote Calibri Italic 28 </a:t>
            </a:r>
            <a:r>
              <a:rPr lang="de-DE" noProof="0" dirty="0" err="1"/>
              <a:t>pt</a:t>
            </a:r>
            <a:endParaRPr lang="en-US" noProof="0" dirty="0"/>
          </a:p>
          <a:p>
            <a:pPr lvl="1"/>
            <a:r>
              <a:rPr lang="de-DE" noProof="0" dirty="0"/>
              <a:t>Subline Calibri 14 </a:t>
            </a:r>
            <a:r>
              <a:rPr lang="de-DE" noProof="0" dirty="0" err="1"/>
              <a:t>pt</a:t>
            </a:r>
            <a:endParaRPr lang="en-US" noProof="0" dirty="0"/>
          </a:p>
        </p:txBody>
      </p:sp>
      <p:grpSp>
        <p:nvGrpSpPr>
          <p:cNvPr id="6" name="Gruppieren 5"/>
          <p:cNvGrpSpPr/>
          <p:nvPr userDrawn="1"/>
        </p:nvGrpSpPr>
        <p:grpSpPr>
          <a:xfrm>
            <a:off x="-468000" y="-360000"/>
            <a:ext cx="12999600" cy="7578000"/>
            <a:chOff x="-468000" y="-360000"/>
            <a:chExt cx="12999600" cy="7578000"/>
          </a:xfrm>
        </p:grpSpPr>
        <p:grpSp>
          <p:nvGrpSpPr>
            <p:cNvPr id="7" name="Gruppieren 6"/>
            <p:cNvGrpSpPr/>
            <p:nvPr userDrawn="1"/>
          </p:nvGrpSpPr>
          <p:grpSpPr>
            <a:xfrm>
              <a:off x="540000" y="-360000"/>
              <a:ext cx="0" cy="7578000"/>
              <a:chOff x="540000" y="-360000"/>
              <a:chExt cx="0" cy="7578000"/>
            </a:xfrm>
          </p:grpSpPr>
          <p:cxnSp>
            <p:nvCxnSpPr>
              <p:cNvPr id="84" name="Gerade Verbindung 8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 name="Gruppieren 8"/>
            <p:cNvGrpSpPr/>
            <p:nvPr userDrawn="1"/>
          </p:nvGrpSpPr>
          <p:grpSpPr>
            <a:xfrm>
              <a:off x="1299600"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1479600" y="-360000"/>
              <a:ext cx="0" cy="7578000"/>
              <a:chOff x="540000" y="-360000"/>
              <a:chExt cx="0" cy="7578000"/>
            </a:xfrm>
          </p:grpSpPr>
          <p:cxnSp>
            <p:nvCxnSpPr>
              <p:cNvPr id="80" name="Gerade Verbindung 7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uppieren 10"/>
            <p:cNvGrpSpPr/>
            <p:nvPr userDrawn="1"/>
          </p:nvGrpSpPr>
          <p:grpSpPr>
            <a:xfrm>
              <a:off x="2239200" y="-360000"/>
              <a:ext cx="0" cy="7578000"/>
              <a:chOff x="540000" y="-360000"/>
              <a:chExt cx="0" cy="7578000"/>
            </a:xfrm>
          </p:grpSpPr>
          <p:cxnSp>
            <p:nvCxnSpPr>
              <p:cNvPr id="78" name="Gerade Verbindung 7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uppieren 11"/>
            <p:cNvGrpSpPr/>
            <p:nvPr userDrawn="1"/>
          </p:nvGrpSpPr>
          <p:grpSpPr>
            <a:xfrm>
              <a:off x="2419200"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a:xfrm>
              <a:off x="3178175" y="-360000"/>
              <a:ext cx="0" cy="7578000"/>
              <a:chOff x="540000" y="-360000"/>
              <a:chExt cx="0" cy="7578000"/>
            </a:xfrm>
          </p:grpSpPr>
          <p:cxnSp>
            <p:nvCxnSpPr>
              <p:cNvPr id="74" name="Gerade Verbindung 7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 name="Gruppieren 15"/>
            <p:cNvGrpSpPr/>
            <p:nvPr userDrawn="1"/>
          </p:nvGrpSpPr>
          <p:grpSpPr>
            <a:xfrm>
              <a:off x="3359150" y="-360000"/>
              <a:ext cx="0" cy="7578000"/>
              <a:chOff x="540000" y="-360000"/>
              <a:chExt cx="0" cy="7578000"/>
            </a:xfrm>
          </p:grpSpPr>
          <p:cxnSp>
            <p:nvCxnSpPr>
              <p:cNvPr id="72" name="Gerade Verbindung 7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4114800"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a:xfrm>
              <a:off x="4295775" y="-360000"/>
              <a:ext cx="0" cy="7578000"/>
              <a:chOff x="540000" y="-360000"/>
              <a:chExt cx="0" cy="7578000"/>
            </a:xfrm>
          </p:grpSpPr>
          <p:cxnSp>
            <p:nvCxnSpPr>
              <p:cNvPr id="68" name="Gerade Verbindung 6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a:xfrm>
              <a:off x="5054600" y="-360000"/>
              <a:ext cx="0" cy="7578000"/>
              <a:chOff x="540000" y="-360000"/>
              <a:chExt cx="0" cy="7578000"/>
            </a:xfrm>
          </p:grpSpPr>
          <p:cxnSp>
            <p:nvCxnSpPr>
              <p:cNvPr id="66" name="Gerade Verbindung 6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userDrawn="1"/>
          </p:nvGrpSpPr>
          <p:grpSpPr>
            <a:xfrm>
              <a:off x="5235575"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1" name="Gruppieren 20"/>
            <p:cNvGrpSpPr/>
            <p:nvPr userDrawn="1"/>
          </p:nvGrpSpPr>
          <p:grpSpPr>
            <a:xfrm>
              <a:off x="5994400" y="-360000"/>
              <a:ext cx="0" cy="7578000"/>
              <a:chOff x="540000" y="-360000"/>
              <a:chExt cx="0" cy="7578000"/>
            </a:xfrm>
          </p:grpSpPr>
          <p:cxnSp>
            <p:nvCxnSpPr>
              <p:cNvPr id="62" name="Gerade Verbindung 6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userDrawn="1"/>
          </p:nvGrpSpPr>
          <p:grpSpPr>
            <a:xfrm>
              <a:off x="6175375" y="-360000"/>
              <a:ext cx="0" cy="7578000"/>
              <a:chOff x="540000" y="-360000"/>
              <a:chExt cx="0" cy="7578000"/>
            </a:xfrm>
          </p:grpSpPr>
          <p:cxnSp>
            <p:nvCxnSpPr>
              <p:cNvPr id="60" name="Gerade Verbindung 5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a:xfrm>
              <a:off x="6934200"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Gruppieren 23"/>
            <p:cNvGrpSpPr/>
            <p:nvPr userDrawn="1"/>
          </p:nvGrpSpPr>
          <p:grpSpPr>
            <a:xfrm>
              <a:off x="7114826" y="-360000"/>
              <a:ext cx="0" cy="7578000"/>
              <a:chOff x="540000" y="-360000"/>
              <a:chExt cx="0" cy="7578000"/>
            </a:xfrm>
          </p:grpSpPr>
          <p:cxnSp>
            <p:nvCxnSpPr>
              <p:cNvPr id="56" name="Gerade Verbindung 5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a:xfrm>
              <a:off x="7874000" y="-360000"/>
              <a:ext cx="0" cy="7578000"/>
              <a:chOff x="540000" y="-360000"/>
              <a:chExt cx="0" cy="7578000"/>
            </a:xfrm>
          </p:grpSpPr>
          <p:cxnSp>
            <p:nvCxnSpPr>
              <p:cNvPr id="54" name="Gerade Verbindung 5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userDrawn="1"/>
          </p:nvGrpSpPr>
          <p:grpSpPr>
            <a:xfrm>
              <a:off x="8054975" y="-360000"/>
              <a:ext cx="0" cy="7578000"/>
              <a:chOff x="540000" y="-360000"/>
              <a:chExt cx="0" cy="7578000"/>
            </a:xfrm>
          </p:grpSpPr>
          <p:cxnSp>
            <p:nvCxnSpPr>
              <p:cNvPr id="52" name="Gerade Verbindung 5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userDrawn="1"/>
          </p:nvGrpSpPr>
          <p:grpSpPr>
            <a:xfrm>
              <a:off x="8813800" y="-360000"/>
              <a:ext cx="0" cy="7578000"/>
              <a:chOff x="540000" y="-360000"/>
              <a:chExt cx="0" cy="7578000"/>
            </a:xfrm>
          </p:grpSpPr>
          <p:cxnSp>
            <p:nvCxnSpPr>
              <p:cNvPr id="50" name="Gerade Verbindung 4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userDrawn="1"/>
          </p:nvGrpSpPr>
          <p:grpSpPr>
            <a:xfrm>
              <a:off x="8994775" y="-360000"/>
              <a:ext cx="0" cy="7578000"/>
              <a:chOff x="540000" y="-360000"/>
              <a:chExt cx="0" cy="7578000"/>
            </a:xfrm>
          </p:grpSpPr>
          <p:cxnSp>
            <p:nvCxnSpPr>
              <p:cNvPr id="48" name="Gerade Verbindung 4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uppieren 28"/>
            <p:cNvGrpSpPr/>
            <p:nvPr userDrawn="1"/>
          </p:nvGrpSpPr>
          <p:grpSpPr>
            <a:xfrm>
              <a:off x="9751003" y="-360000"/>
              <a:ext cx="0" cy="7578000"/>
              <a:chOff x="540000" y="-360000"/>
              <a:chExt cx="0" cy="7578000"/>
            </a:xfrm>
          </p:grpSpPr>
          <p:cxnSp>
            <p:nvCxnSpPr>
              <p:cNvPr id="46" name="Gerade Verbindung 4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uppieren 29"/>
            <p:cNvGrpSpPr/>
            <p:nvPr userDrawn="1"/>
          </p:nvGrpSpPr>
          <p:grpSpPr>
            <a:xfrm>
              <a:off x="9928225" y="-360000"/>
              <a:ext cx="0" cy="7578000"/>
              <a:chOff x="540000" y="-360000"/>
              <a:chExt cx="0" cy="7578000"/>
            </a:xfrm>
          </p:grpSpPr>
          <p:cxnSp>
            <p:nvCxnSpPr>
              <p:cNvPr id="44" name="Gerade Verbindung 4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userDrawn="1"/>
          </p:nvGrpSpPr>
          <p:grpSpPr>
            <a:xfrm>
              <a:off x="10690225" y="-360000"/>
              <a:ext cx="0" cy="7578000"/>
              <a:chOff x="540000" y="-360000"/>
              <a:chExt cx="0" cy="7578000"/>
            </a:xfrm>
          </p:grpSpPr>
          <p:cxnSp>
            <p:nvCxnSpPr>
              <p:cNvPr id="42" name="Gerade Verbindung 4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Gruppieren 31"/>
            <p:cNvGrpSpPr/>
            <p:nvPr userDrawn="1"/>
          </p:nvGrpSpPr>
          <p:grpSpPr>
            <a:xfrm>
              <a:off x="10868025" y="-360000"/>
              <a:ext cx="0" cy="7578000"/>
              <a:chOff x="540000" y="-360000"/>
              <a:chExt cx="0" cy="7578000"/>
            </a:xfrm>
          </p:grpSpPr>
          <p:cxnSp>
            <p:nvCxnSpPr>
              <p:cNvPr id="40" name="Gerade Verbindung 3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uppieren 32"/>
            <p:cNvGrpSpPr/>
            <p:nvPr userDrawn="1"/>
          </p:nvGrpSpPr>
          <p:grpSpPr>
            <a:xfrm>
              <a:off x="11628438" y="-360000"/>
              <a:ext cx="0" cy="7578000"/>
              <a:chOff x="540000" y="-360000"/>
              <a:chExt cx="0" cy="7578000"/>
            </a:xfrm>
          </p:grpSpPr>
          <p:cxnSp>
            <p:nvCxnSpPr>
              <p:cNvPr id="38" name="Gerade Verbindung 3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4" name="Gerade Verbindung 33"/>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91" name="Picture 6" descr="\\vmware-host\Shared Folders\von PS\Siemens Healthineers\sh_logo_RGB.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9047" y="276113"/>
            <a:ext cx="1472040" cy="350640"/>
          </a:xfrm>
          <a:prstGeom prst="rect">
            <a:avLst/>
          </a:prstGeom>
          <a:noFill/>
          <a:extLst>
            <a:ext uri="{909E8E84-426E-40DD-AFC4-6F175D3DCCD1}">
              <a14:hiddenFill xmlns:a14="http://schemas.microsoft.com/office/drawing/2010/main">
                <a:solidFill>
                  <a:srgbClr val="FFFFFF"/>
                </a:solidFill>
              </a14:hiddenFill>
            </a:ext>
          </a:extLst>
        </p:spPr>
      </p:pic>
      <p:sp>
        <p:nvSpPr>
          <p:cNvPr id="95" name="Abgerundetes Rechteck 94"/>
          <p:cNvSpPr/>
          <p:nvPr userDrawn="1"/>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sp>
        <p:nvSpPr>
          <p:cNvPr id="92" name="Foliennummernplatzhalter 16"/>
          <p:cNvSpPr>
            <a:spLocks noGrp="1"/>
          </p:cNvSpPr>
          <p:nvPr>
            <p:ph type="sldNum" sz="quarter" idx="14"/>
          </p:nvPr>
        </p:nvSpPr>
        <p:spPr>
          <a:xfrm>
            <a:off x="11347552" y="6340471"/>
            <a:ext cx="280886" cy="144000"/>
          </a:xfrm>
        </p:spPr>
        <p:txBody>
          <a:bodyPr/>
          <a:lstStyle/>
          <a:p>
            <a:fld id="{5FA2C36E-DC06-4909-89EC-32EA0059C5E3}" type="slidenum">
              <a:rPr lang="en-US" noProof="0" smtClean="0"/>
              <a:pPr/>
              <a:t>‹#›</a:t>
            </a:fld>
            <a:endParaRPr lang="en-US" noProof="0" dirty="0"/>
          </a:p>
        </p:txBody>
      </p:sp>
      <p:sp>
        <p:nvSpPr>
          <p:cNvPr id="96" name="Fußzeilenplatzhalter 1"/>
          <p:cNvSpPr>
            <a:spLocks noGrp="1"/>
          </p:cNvSpPr>
          <p:nvPr>
            <p:ph type="ftr" sz="quarter" idx="17"/>
          </p:nvPr>
        </p:nvSpPr>
        <p:spPr>
          <a:xfrm>
            <a:off x="8054975" y="6340471"/>
            <a:ext cx="3259452" cy="144000"/>
          </a:xfrm>
        </p:spPr>
        <p:txBody>
          <a:bodyPr/>
          <a:lstStyle/>
          <a:p>
            <a:r>
              <a:rPr lang="en-US"/>
              <a:t>Author | Department</a:t>
            </a:r>
            <a:endParaRPr lang="en-US" dirty="0"/>
          </a:p>
        </p:txBody>
      </p:sp>
      <p:sp>
        <p:nvSpPr>
          <p:cNvPr id="97" name="Textplatzhalter 18"/>
          <p:cNvSpPr>
            <a:spLocks noGrp="1"/>
          </p:cNvSpPr>
          <p:nvPr>
            <p:ph type="body" sz="quarter" idx="15" hasCustomPrompt="1"/>
          </p:nvPr>
        </p:nvSpPr>
        <p:spPr>
          <a:xfrm>
            <a:off x="540000" y="6297348"/>
            <a:ext cx="3574800" cy="360000"/>
          </a:xfrm>
        </p:spPr>
        <p:txBody>
          <a:bodyPr anchor="b" anchorCtr="0">
            <a:noAutofit/>
          </a:bodyPr>
          <a:lstStyle>
            <a:lvl1pPr>
              <a:lnSpc>
                <a:spcPts val="1200"/>
              </a:lnSpc>
              <a:defRPr sz="1000" b="0"/>
            </a:lvl1pPr>
          </a:lstStyle>
          <a:p>
            <a:r>
              <a:rPr lang="en-US" dirty="0"/>
              <a:t>Footnote/Source/Disclaimer</a:t>
            </a:r>
          </a:p>
          <a:p>
            <a:r>
              <a:rPr lang="en-US" dirty="0"/>
              <a:t>Second line</a:t>
            </a:r>
          </a:p>
        </p:txBody>
      </p:sp>
      <p:sp>
        <p:nvSpPr>
          <p:cNvPr id="98" name="Abgerundetes Rechteck 97"/>
          <p:cNvSpPr/>
          <p:nvPr userDrawn="1"/>
        </p:nvSpPr>
        <p:spPr>
          <a:xfrm>
            <a:off x="12528000" y="0"/>
            <a:ext cx="1800000" cy="749084"/>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logo</a:t>
            </a:r>
            <a:r>
              <a:rPr lang="en-US" sz="1100" noProof="0" dirty="0">
                <a:solidFill>
                  <a:schemeClr val="tx1"/>
                </a:solidFill>
                <a:latin typeface="+mn-lt"/>
              </a:rPr>
              <a:t> </a:t>
            </a:r>
            <a:r>
              <a:rPr lang="en-US" sz="1100" noProof="0" dirty="0">
                <a:solidFill>
                  <a:schemeClr val="bg1"/>
                </a:solidFill>
                <a:latin typeface="+mn-lt"/>
              </a:rPr>
              <a:t>should always be placed on a </a:t>
            </a:r>
            <a:r>
              <a:rPr lang="en-US" sz="1100" b="1" noProof="0" dirty="0">
                <a:solidFill>
                  <a:schemeClr val="tx1"/>
                </a:solidFill>
                <a:latin typeface="+mn-lt"/>
              </a:rPr>
              <a:t>white background</a:t>
            </a:r>
            <a:r>
              <a:rPr lang="en-US" sz="1100" noProof="0" dirty="0">
                <a:solidFill>
                  <a:schemeClr val="bg1"/>
                </a:solidFill>
                <a:latin typeface="+mn-lt"/>
              </a:rPr>
              <a:t> to ensure high visibility.</a:t>
            </a:r>
            <a:endParaRPr lang="en-US" sz="1100" baseline="0" noProof="0" dirty="0">
              <a:solidFill>
                <a:schemeClr val="bg1"/>
              </a:solidFill>
              <a:latin typeface="+mn-lt"/>
            </a:endParaRPr>
          </a:p>
        </p:txBody>
      </p:sp>
      <p:sp>
        <p:nvSpPr>
          <p:cNvPr id="106" name="Abgerundetes Rechteck 105"/>
          <p:cNvSpPr/>
          <p:nvPr userDrawn="1"/>
        </p:nvSpPr>
        <p:spPr>
          <a:xfrm>
            <a:off x="12528000" y="2844800"/>
            <a:ext cx="1800000" cy="1462114"/>
          </a:xfrm>
          <a:prstGeom prst="roundRect">
            <a:avLst>
              <a:gd name="adj" fmla="val 0"/>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The image</a:t>
            </a:r>
            <a:r>
              <a:rPr lang="en-US" sz="1100" dirty="0">
                <a:solidFill>
                  <a:schemeClr val="tx1"/>
                </a:solidFill>
                <a:latin typeface="+mn-lt"/>
              </a:rPr>
              <a:t> </a:t>
            </a:r>
            <a:r>
              <a:rPr lang="en-US" sz="1100" dirty="0">
                <a:solidFill>
                  <a:schemeClr val="bg1"/>
                </a:solidFill>
                <a:latin typeface="+mn-lt"/>
              </a:rPr>
              <a:t>must be exchanged on the </a:t>
            </a:r>
            <a:r>
              <a:rPr lang="en-US" sz="1100" dirty="0">
                <a:solidFill>
                  <a:schemeClr val="tx1"/>
                </a:solidFill>
                <a:latin typeface="+mn-lt"/>
              </a:rPr>
              <a:t>layer background</a:t>
            </a:r>
          </a:p>
          <a:p>
            <a:endParaRPr lang="en-US" sz="1100" dirty="0">
              <a:solidFill>
                <a:schemeClr val="bg1"/>
              </a:solidFill>
              <a:latin typeface="+mn-lt"/>
            </a:endParaRPr>
          </a:p>
          <a:p>
            <a:r>
              <a:rPr lang="en-US" sz="1100" dirty="0">
                <a:solidFill>
                  <a:schemeClr val="bg1"/>
                </a:solidFill>
                <a:latin typeface="+mn-lt"/>
              </a:rPr>
              <a:t>Go to Design &gt; Background Styles &gt; Format Background</a:t>
            </a:r>
          </a:p>
          <a:p>
            <a:endParaRPr lang="en-US" sz="1100" dirty="0">
              <a:solidFill>
                <a:schemeClr val="bg1"/>
              </a:solidFill>
              <a:latin typeface="+mn-lt"/>
            </a:endParaRPr>
          </a:p>
          <a:p>
            <a:r>
              <a:rPr lang="en-US" sz="1100" dirty="0">
                <a:solidFill>
                  <a:schemeClr val="bg1"/>
                </a:solidFill>
                <a:latin typeface="+mn-lt"/>
              </a:rPr>
              <a:t>Select Fill &gt; Image Fill.</a:t>
            </a:r>
          </a:p>
        </p:txBody>
      </p:sp>
      <p:grpSp>
        <p:nvGrpSpPr>
          <p:cNvPr id="107" name="Gruppieren 106"/>
          <p:cNvGrpSpPr/>
          <p:nvPr userDrawn="1"/>
        </p:nvGrpSpPr>
        <p:grpSpPr>
          <a:xfrm>
            <a:off x="-2160000" y="-777600"/>
            <a:ext cx="1800000" cy="8218549"/>
            <a:chOff x="-2160000" y="-1"/>
            <a:chExt cx="1800000" cy="8218549"/>
          </a:xfrm>
        </p:grpSpPr>
        <p:sp>
          <p:nvSpPr>
            <p:cNvPr id="108"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109" name="Gruppieren 108"/>
            <p:cNvGrpSpPr/>
            <p:nvPr userDrawn="1"/>
          </p:nvGrpSpPr>
          <p:grpSpPr>
            <a:xfrm>
              <a:off x="-2160000" y="1661516"/>
              <a:ext cx="1800000" cy="1273934"/>
              <a:chOff x="-2036360" y="1816880"/>
              <a:chExt cx="1800000" cy="1273934"/>
            </a:xfrm>
          </p:grpSpPr>
          <p:sp>
            <p:nvSpPr>
              <p:cNvPr id="112"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13" name="Gerade Verbindung 112"/>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4" name="Gerade Verbindung 113"/>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10"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11" name="Abgerundetes Rechteck 110"/>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153283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40000" y="220646"/>
            <a:ext cx="9210425" cy="828000"/>
          </a:xfrm>
          <a:prstGeom prst="rect">
            <a:avLst/>
          </a:prstGeom>
        </p:spPr>
        <p:txBody>
          <a:bodyPr vert="horz" lIns="0" tIns="0" rIns="0" bIns="0" rtlCol="0" anchor="t" anchorCtr="0">
            <a:noAutofit/>
          </a:bodyPr>
          <a:lstStyle/>
          <a:p>
            <a:r>
              <a:rPr lang="en-US" noProof="0" dirty="0"/>
              <a:t>Title Calibri Bold 28 </a:t>
            </a:r>
            <a:r>
              <a:rPr lang="en-US" noProof="0" dirty="0" err="1"/>
              <a:t>pt</a:t>
            </a:r>
            <a:endParaRPr lang="en-US" noProof="0" dirty="0"/>
          </a:p>
        </p:txBody>
      </p:sp>
      <p:sp>
        <p:nvSpPr>
          <p:cNvPr id="3" name="Textplatzhalter 2"/>
          <p:cNvSpPr>
            <a:spLocks noGrp="1"/>
          </p:cNvSpPr>
          <p:nvPr>
            <p:ph type="body" idx="1"/>
          </p:nvPr>
        </p:nvSpPr>
        <p:spPr>
          <a:xfrm>
            <a:off x="540000" y="1622424"/>
            <a:ext cx="9210425" cy="4570413"/>
          </a:xfrm>
          <a:prstGeom prst="rect">
            <a:avLst/>
          </a:prstGeom>
        </p:spPr>
        <p:txBody>
          <a:bodyPr vert="horz" lIns="0" tIns="0" rIns="0" bIns="0" rtlCol="0">
            <a:noAutofit/>
          </a:bodyPr>
          <a:lstStyle/>
          <a:p>
            <a:pPr lvl="0"/>
            <a:r>
              <a:rPr lang="en-US" noProof="0" dirty="0"/>
              <a:t>Headline Calibri Bold 18 </a:t>
            </a:r>
            <a:r>
              <a:rPr lang="en-US" noProof="0" dirty="0" err="1"/>
              <a:t>pt</a:t>
            </a:r>
            <a:endParaRPr lang="en-US" noProof="0" dirty="0"/>
          </a:p>
          <a:p>
            <a:pPr lvl="1"/>
            <a:r>
              <a:rPr lang="en-US" noProof="0" dirty="0"/>
              <a:t>Text Calibri 18 </a:t>
            </a:r>
            <a:r>
              <a:rPr lang="en-US" noProof="0" dirty="0" err="1"/>
              <a:t>pt</a:t>
            </a:r>
            <a:endParaRPr lang="en-US" noProof="0" dirty="0"/>
          </a:p>
          <a:p>
            <a:pPr lvl="2"/>
            <a:r>
              <a:rPr lang="en-US" noProof="0" dirty="0"/>
              <a:t>Text Calibri 18 </a:t>
            </a:r>
            <a:r>
              <a:rPr lang="en-US" noProof="0" dirty="0" err="1"/>
              <a:t>pt</a:t>
            </a:r>
            <a:endParaRPr lang="en-US" noProof="0" dirty="0"/>
          </a:p>
          <a:p>
            <a:pPr lvl="3"/>
            <a:r>
              <a:rPr lang="en-US" noProof="0" dirty="0"/>
              <a:t>Text Calibri 14 </a:t>
            </a:r>
            <a:r>
              <a:rPr lang="en-US" noProof="0" dirty="0" err="1"/>
              <a:t>pt</a:t>
            </a:r>
            <a:endParaRPr lang="en-US" noProof="0" dirty="0"/>
          </a:p>
        </p:txBody>
      </p:sp>
      <p:sp>
        <p:nvSpPr>
          <p:cNvPr id="5" name="Fußzeilenplatzhalter 4"/>
          <p:cNvSpPr>
            <a:spLocks noGrp="1"/>
          </p:cNvSpPr>
          <p:nvPr>
            <p:ph type="ftr" sz="quarter" idx="3"/>
          </p:nvPr>
        </p:nvSpPr>
        <p:spPr>
          <a:xfrm>
            <a:off x="8054975" y="6340471"/>
            <a:ext cx="3259452" cy="144000"/>
          </a:xfrm>
          <a:prstGeom prst="rect">
            <a:avLst/>
          </a:prstGeom>
        </p:spPr>
        <p:txBody>
          <a:bodyPr vert="horz" lIns="0" tIns="0" rIns="0" bIns="0" rtlCol="0" anchor="t" anchorCtr="0"/>
          <a:lstStyle>
            <a:lvl1pPr algn="r">
              <a:defRPr sz="1000">
                <a:solidFill>
                  <a:schemeClr val="tx1"/>
                </a:solidFill>
              </a:defRPr>
            </a:lvl1pPr>
          </a:lstStyle>
          <a:p>
            <a:r>
              <a:rPr lang="en-US" dirty="0"/>
              <a:t>Author | Department</a:t>
            </a:r>
          </a:p>
        </p:txBody>
      </p:sp>
      <p:sp>
        <p:nvSpPr>
          <p:cNvPr id="6" name="Foliennummernplatzhalter 5"/>
          <p:cNvSpPr>
            <a:spLocks noGrp="1"/>
          </p:cNvSpPr>
          <p:nvPr>
            <p:ph type="sldNum" sz="quarter" idx="4"/>
          </p:nvPr>
        </p:nvSpPr>
        <p:spPr>
          <a:xfrm>
            <a:off x="11347552" y="6340471"/>
            <a:ext cx="280886" cy="144000"/>
          </a:xfrm>
          <a:prstGeom prst="rect">
            <a:avLst/>
          </a:prstGeom>
        </p:spPr>
        <p:txBody>
          <a:bodyPr vert="horz" lIns="0" tIns="0" rIns="0" bIns="0" rtlCol="0" anchor="t" anchorCtr="0"/>
          <a:lstStyle>
            <a:lvl1pPr algn="r">
              <a:defRPr sz="1000" b="1">
                <a:solidFill>
                  <a:schemeClr val="tx1"/>
                </a:solidFill>
              </a:defRPr>
            </a:lvl1pPr>
          </a:lstStyle>
          <a:p>
            <a:fld id="{5FA2C36E-DC06-4909-89EC-32EA0059C5E3}" type="slidenum">
              <a:rPr lang="en-US" noProof="0" smtClean="0"/>
              <a:pPr/>
              <a:t>‹#›</a:t>
            </a:fld>
            <a:endParaRPr lang="en-US" noProof="0" dirty="0"/>
          </a:p>
        </p:txBody>
      </p:sp>
      <p:sp>
        <p:nvSpPr>
          <p:cNvPr id="11" name="Textfeld 10"/>
          <p:cNvSpPr txBox="1"/>
          <p:nvPr/>
        </p:nvSpPr>
        <p:spPr>
          <a:xfrm>
            <a:off x="9217522" y="6505420"/>
            <a:ext cx="2410916" cy="153888"/>
          </a:xfrm>
          <a:prstGeom prst="rect">
            <a:avLst/>
          </a:prstGeom>
          <a:noFill/>
        </p:spPr>
        <p:txBody>
          <a:bodyPr wrap="none" lIns="0" tIns="0" rIns="0" bIns="0" rtlCol="0" anchor="t" anchorCtr="0">
            <a:noAutofit/>
          </a:bodyPr>
          <a:lstStyle/>
          <a:p>
            <a:pPr algn="r"/>
            <a:r>
              <a:rPr lang="en-US" sz="1000"/>
              <a:t>Restricted © Siemens Healthcare GmbH, 2017</a:t>
            </a:r>
            <a:endParaRPr lang="de-DE" sz="1000" dirty="0"/>
          </a:p>
        </p:txBody>
      </p:sp>
      <p:grpSp>
        <p:nvGrpSpPr>
          <p:cNvPr id="120" name="Gruppieren 119"/>
          <p:cNvGrpSpPr/>
          <p:nvPr/>
        </p:nvGrpSpPr>
        <p:grpSpPr>
          <a:xfrm>
            <a:off x="-468000" y="-360000"/>
            <a:ext cx="12999600" cy="7578000"/>
            <a:chOff x="-468000" y="-360000"/>
            <a:chExt cx="12999600" cy="7578000"/>
          </a:xfrm>
        </p:grpSpPr>
        <p:grpSp>
          <p:nvGrpSpPr>
            <p:cNvPr id="44" name="Gruppieren 43"/>
            <p:cNvGrpSpPr/>
            <p:nvPr userDrawn="1"/>
          </p:nvGrpSpPr>
          <p:grpSpPr>
            <a:xfrm>
              <a:off x="540000" y="-360000"/>
              <a:ext cx="0" cy="7578000"/>
              <a:chOff x="540000" y="-360000"/>
              <a:chExt cx="0" cy="7578000"/>
            </a:xfrm>
          </p:grpSpPr>
          <p:cxnSp>
            <p:nvCxnSpPr>
              <p:cNvPr id="41" name="Gerade Verbindung 4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5" name="Gruppieren 44"/>
            <p:cNvGrpSpPr/>
            <p:nvPr userDrawn="1"/>
          </p:nvGrpSpPr>
          <p:grpSpPr>
            <a:xfrm>
              <a:off x="1299600" y="-360000"/>
              <a:ext cx="0" cy="7578000"/>
              <a:chOff x="540000" y="-360000"/>
              <a:chExt cx="0" cy="7578000"/>
            </a:xfrm>
          </p:grpSpPr>
          <p:cxnSp>
            <p:nvCxnSpPr>
              <p:cNvPr id="46" name="Gerade Verbindung 4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8" name="Gruppieren 47"/>
            <p:cNvGrpSpPr/>
            <p:nvPr userDrawn="1"/>
          </p:nvGrpSpPr>
          <p:grpSpPr>
            <a:xfrm>
              <a:off x="1479600" y="-360000"/>
              <a:ext cx="0" cy="7578000"/>
              <a:chOff x="540000" y="-360000"/>
              <a:chExt cx="0" cy="7578000"/>
            </a:xfrm>
          </p:grpSpPr>
          <p:cxnSp>
            <p:nvCxnSpPr>
              <p:cNvPr id="49" name="Gerade Verbindung 4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1" name="Gruppieren 50"/>
            <p:cNvGrpSpPr/>
            <p:nvPr userDrawn="1"/>
          </p:nvGrpSpPr>
          <p:grpSpPr>
            <a:xfrm>
              <a:off x="2239200" y="-360000"/>
              <a:ext cx="0" cy="7578000"/>
              <a:chOff x="540000" y="-360000"/>
              <a:chExt cx="0" cy="7578000"/>
            </a:xfrm>
          </p:grpSpPr>
          <p:cxnSp>
            <p:nvCxnSpPr>
              <p:cNvPr id="52" name="Gerade Verbindung 5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4" name="Gruppieren 53"/>
            <p:cNvGrpSpPr/>
            <p:nvPr userDrawn="1"/>
          </p:nvGrpSpPr>
          <p:grpSpPr>
            <a:xfrm>
              <a:off x="2419200" y="-360000"/>
              <a:ext cx="0" cy="7578000"/>
              <a:chOff x="540000" y="-360000"/>
              <a:chExt cx="0" cy="7578000"/>
            </a:xfrm>
          </p:grpSpPr>
          <p:cxnSp>
            <p:nvCxnSpPr>
              <p:cNvPr id="55" name="Gerade Verbindung 5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userDrawn="1"/>
          </p:nvGrpSpPr>
          <p:grpSpPr>
            <a:xfrm>
              <a:off x="3178175" y="-360000"/>
              <a:ext cx="0" cy="7578000"/>
              <a:chOff x="540000" y="-360000"/>
              <a:chExt cx="0" cy="7578000"/>
            </a:xfrm>
          </p:grpSpPr>
          <p:cxnSp>
            <p:nvCxnSpPr>
              <p:cNvPr id="58" name="Gerade Verbindung 5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0" name="Gruppieren 59"/>
            <p:cNvGrpSpPr/>
            <p:nvPr userDrawn="1"/>
          </p:nvGrpSpPr>
          <p:grpSpPr>
            <a:xfrm>
              <a:off x="3359150" y="-360000"/>
              <a:ext cx="0" cy="7578000"/>
              <a:chOff x="540000" y="-360000"/>
              <a:chExt cx="0" cy="7578000"/>
            </a:xfrm>
          </p:grpSpPr>
          <p:cxnSp>
            <p:nvCxnSpPr>
              <p:cNvPr id="61" name="Gerade Verbindung 6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3" name="Gruppieren 62"/>
            <p:cNvGrpSpPr/>
            <p:nvPr userDrawn="1"/>
          </p:nvGrpSpPr>
          <p:grpSpPr>
            <a:xfrm>
              <a:off x="4114800" y="-360000"/>
              <a:ext cx="0" cy="7578000"/>
              <a:chOff x="540000" y="-360000"/>
              <a:chExt cx="0" cy="7578000"/>
            </a:xfrm>
          </p:grpSpPr>
          <p:cxnSp>
            <p:nvCxnSpPr>
              <p:cNvPr id="64" name="Gerade Verbindung 6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userDrawn="1"/>
          </p:nvGrpSpPr>
          <p:grpSpPr>
            <a:xfrm>
              <a:off x="4295775" y="-360000"/>
              <a:ext cx="0" cy="7578000"/>
              <a:chOff x="540000" y="-360000"/>
              <a:chExt cx="0" cy="7578000"/>
            </a:xfrm>
          </p:grpSpPr>
          <p:cxnSp>
            <p:nvCxnSpPr>
              <p:cNvPr id="67" name="Gerade Verbindung 6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userDrawn="1"/>
          </p:nvGrpSpPr>
          <p:grpSpPr>
            <a:xfrm>
              <a:off x="5054600" y="-360000"/>
              <a:ext cx="0" cy="7578000"/>
              <a:chOff x="540000" y="-360000"/>
              <a:chExt cx="0" cy="7578000"/>
            </a:xfrm>
          </p:grpSpPr>
          <p:cxnSp>
            <p:nvCxnSpPr>
              <p:cNvPr id="70" name="Gerade Verbindung 6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userDrawn="1"/>
          </p:nvGrpSpPr>
          <p:grpSpPr>
            <a:xfrm>
              <a:off x="5235575" y="-360000"/>
              <a:ext cx="0" cy="7578000"/>
              <a:chOff x="540000" y="-360000"/>
              <a:chExt cx="0" cy="7578000"/>
            </a:xfrm>
          </p:grpSpPr>
          <p:cxnSp>
            <p:nvCxnSpPr>
              <p:cNvPr id="73" name="Gerade Verbindung 7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5" name="Gruppieren 74"/>
            <p:cNvGrpSpPr/>
            <p:nvPr userDrawn="1"/>
          </p:nvGrpSpPr>
          <p:grpSpPr>
            <a:xfrm>
              <a:off x="5994400" y="-360000"/>
              <a:ext cx="0" cy="7578000"/>
              <a:chOff x="540000" y="-360000"/>
              <a:chExt cx="0" cy="7578000"/>
            </a:xfrm>
          </p:grpSpPr>
          <p:cxnSp>
            <p:nvCxnSpPr>
              <p:cNvPr id="76" name="Gerade Verbindung 7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Gruppieren 77"/>
            <p:cNvGrpSpPr/>
            <p:nvPr userDrawn="1"/>
          </p:nvGrpSpPr>
          <p:grpSpPr>
            <a:xfrm>
              <a:off x="6175375" y="-360000"/>
              <a:ext cx="0" cy="7578000"/>
              <a:chOff x="540000" y="-360000"/>
              <a:chExt cx="0" cy="7578000"/>
            </a:xfrm>
          </p:grpSpPr>
          <p:cxnSp>
            <p:nvCxnSpPr>
              <p:cNvPr id="79" name="Gerade Verbindung 7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Gerade Verbindung 7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1" name="Gruppieren 80"/>
            <p:cNvGrpSpPr/>
            <p:nvPr userDrawn="1"/>
          </p:nvGrpSpPr>
          <p:grpSpPr>
            <a:xfrm>
              <a:off x="6934200" y="-360000"/>
              <a:ext cx="0" cy="7578000"/>
              <a:chOff x="540000" y="-360000"/>
              <a:chExt cx="0" cy="7578000"/>
            </a:xfrm>
          </p:grpSpPr>
          <p:cxnSp>
            <p:nvCxnSpPr>
              <p:cNvPr id="82" name="Gerade Verbindung 8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4" name="Gruppieren 83"/>
            <p:cNvGrpSpPr/>
            <p:nvPr userDrawn="1"/>
          </p:nvGrpSpPr>
          <p:grpSpPr>
            <a:xfrm>
              <a:off x="7114826" y="-360000"/>
              <a:ext cx="0" cy="7578000"/>
              <a:chOff x="540000" y="-360000"/>
              <a:chExt cx="0" cy="7578000"/>
            </a:xfrm>
          </p:grpSpPr>
          <p:cxnSp>
            <p:nvCxnSpPr>
              <p:cNvPr id="85" name="Gerade Verbindung 84"/>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7" name="Gruppieren 86"/>
            <p:cNvGrpSpPr/>
            <p:nvPr userDrawn="1"/>
          </p:nvGrpSpPr>
          <p:grpSpPr>
            <a:xfrm>
              <a:off x="7874000" y="-360000"/>
              <a:ext cx="0" cy="7578000"/>
              <a:chOff x="540000" y="-360000"/>
              <a:chExt cx="0" cy="7578000"/>
            </a:xfrm>
          </p:grpSpPr>
          <p:cxnSp>
            <p:nvCxnSpPr>
              <p:cNvPr id="88" name="Gerade Verbindung 87"/>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Gerade Verbindung 88"/>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0" name="Gruppieren 89"/>
            <p:cNvGrpSpPr/>
            <p:nvPr userDrawn="1"/>
          </p:nvGrpSpPr>
          <p:grpSpPr>
            <a:xfrm>
              <a:off x="8054975" y="-360000"/>
              <a:ext cx="0" cy="7578000"/>
              <a:chOff x="540000" y="-360000"/>
              <a:chExt cx="0" cy="7578000"/>
            </a:xfrm>
          </p:grpSpPr>
          <p:cxnSp>
            <p:nvCxnSpPr>
              <p:cNvPr id="91" name="Gerade Verbindung 90"/>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Gerade Verbindung 91"/>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3" name="Gruppieren 92"/>
            <p:cNvGrpSpPr/>
            <p:nvPr userDrawn="1"/>
          </p:nvGrpSpPr>
          <p:grpSpPr>
            <a:xfrm>
              <a:off x="8813800" y="-360000"/>
              <a:ext cx="0" cy="7578000"/>
              <a:chOff x="540000" y="-360000"/>
              <a:chExt cx="0" cy="7578000"/>
            </a:xfrm>
          </p:grpSpPr>
          <p:cxnSp>
            <p:nvCxnSpPr>
              <p:cNvPr id="94" name="Gerade Verbindung 93"/>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6" name="Gruppieren 95"/>
            <p:cNvGrpSpPr/>
            <p:nvPr userDrawn="1"/>
          </p:nvGrpSpPr>
          <p:grpSpPr>
            <a:xfrm>
              <a:off x="8994775" y="-360000"/>
              <a:ext cx="0" cy="7578000"/>
              <a:chOff x="540000" y="-360000"/>
              <a:chExt cx="0" cy="7578000"/>
            </a:xfrm>
          </p:grpSpPr>
          <p:cxnSp>
            <p:nvCxnSpPr>
              <p:cNvPr id="97" name="Gerade Verbindung 96"/>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8" name="Gerade Verbindung 97"/>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9" name="Gruppieren 98"/>
            <p:cNvGrpSpPr/>
            <p:nvPr userDrawn="1"/>
          </p:nvGrpSpPr>
          <p:grpSpPr>
            <a:xfrm>
              <a:off x="9751003" y="-360000"/>
              <a:ext cx="0" cy="7578000"/>
              <a:chOff x="540000" y="-360000"/>
              <a:chExt cx="0" cy="7578000"/>
            </a:xfrm>
          </p:grpSpPr>
          <p:cxnSp>
            <p:nvCxnSpPr>
              <p:cNvPr id="100" name="Gerade Verbindung 99"/>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1" name="Gerade Verbindung 100"/>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2" name="Gruppieren 101"/>
            <p:cNvGrpSpPr/>
            <p:nvPr userDrawn="1"/>
          </p:nvGrpSpPr>
          <p:grpSpPr>
            <a:xfrm>
              <a:off x="9928225" y="-360000"/>
              <a:ext cx="0" cy="7578000"/>
              <a:chOff x="540000" y="-360000"/>
              <a:chExt cx="0" cy="7578000"/>
            </a:xfrm>
          </p:grpSpPr>
          <p:cxnSp>
            <p:nvCxnSpPr>
              <p:cNvPr id="103" name="Gerade Verbindung 102"/>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Gerade Verbindung 103"/>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5" name="Gruppieren 104"/>
            <p:cNvGrpSpPr/>
            <p:nvPr userDrawn="1"/>
          </p:nvGrpSpPr>
          <p:grpSpPr>
            <a:xfrm>
              <a:off x="10690225" y="-360000"/>
              <a:ext cx="0" cy="7578000"/>
              <a:chOff x="540000" y="-360000"/>
              <a:chExt cx="0" cy="7578000"/>
            </a:xfrm>
          </p:grpSpPr>
          <p:cxnSp>
            <p:nvCxnSpPr>
              <p:cNvPr id="106" name="Gerade Verbindung 105"/>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 name="Gerade Verbindung 106"/>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8" name="Gruppieren 107"/>
            <p:cNvGrpSpPr/>
            <p:nvPr userDrawn="1"/>
          </p:nvGrpSpPr>
          <p:grpSpPr>
            <a:xfrm>
              <a:off x="10868025" y="-360000"/>
              <a:ext cx="0" cy="7578000"/>
              <a:chOff x="540000" y="-360000"/>
              <a:chExt cx="0" cy="7578000"/>
            </a:xfrm>
          </p:grpSpPr>
          <p:cxnSp>
            <p:nvCxnSpPr>
              <p:cNvPr id="109" name="Gerade Verbindung 108"/>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0" name="Gerade Verbindung 109"/>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1" name="Gruppieren 110"/>
            <p:cNvGrpSpPr/>
            <p:nvPr userDrawn="1"/>
          </p:nvGrpSpPr>
          <p:grpSpPr>
            <a:xfrm>
              <a:off x="11628438" y="-360000"/>
              <a:ext cx="0" cy="7578000"/>
              <a:chOff x="540000" y="-360000"/>
              <a:chExt cx="0" cy="7578000"/>
            </a:xfrm>
          </p:grpSpPr>
          <p:cxnSp>
            <p:nvCxnSpPr>
              <p:cNvPr id="112" name="Gerade Verbindung 111"/>
              <p:cNvCxnSpPr/>
              <p:nvPr userDrawn="1"/>
            </p:nvCxnSpPr>
            <p:spPr>
              <a:xfrm>
                <a:off x="540000" y="-360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Gerade Verbindung 112"/>
              <p:cNvCxnSpPr/>
              <p:nvPr userDrawn="1"/>
            </p:nvCxnSpPr>
            <p:spPr>
              <a:xfrm>
                <a:off x="540000" y="7002000"/>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5" name="Gerade Verbindung 114"/>
            <p:cNvCxnSpPr/>
            <p:nvPr userDrawn="1"/>
          </p:nvCxnSpPr>
          <p:spPr>
            <a:xfrm rot="5400000">
              <a:off x="-3600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Gerade Verbindung 116"/>
            <p:cNvCxnSpPr/>
            <p:nvPr userDrawn="1"/>
          </p:nvCxnSpPr>
          <p:spPr>
            <a:xfrm rot="5400000">
              <a:off x="-3600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Gerade Verbindung 117"/>
            <p:cNvCxnSpPr/>
            <p:nvPr userDrawn="1"/>
          </p:nvCxnSpPr>
          <p:spPr>
            <a:xfrm rot="5400000">
              <a:off x="12423600" y="1514425"/>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9" name="Gerade Verbindung 118"/>
            <p:cNvCxnSpPr/>
            <p:nvPr userDrawn="1"/>
          </p:nvCxnSpPr>
          <p:spPr>
            <a:xfrm rot="5400000">
              <a:off x="12423600" y="6084838"/>
              <a:ext cx="0" cy="21600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16" name="Abgerundetes Rechteck 115"/>
          <p:cNvSpPr/>
          <p:nvPr/>
        </p:nvSpPr>
        <p:spPr>
          <a:xfrm>
            <a:off x="12528000" y="6224588"/>
            <a:ext cx="1800000" cy="6334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Edit</a:t>
            </a:r>
            <a:r>
              <a:rPr lang="en-US" sz="1100" baseline="0" noProof="0" dirty="0">
                <a:solidFill>
                  <a:schemeClr val="bg1"/>
                </a:solidFill>
                <a:latin typeface="+mn-lt"/>
              </a:rPr>
              <a:t> </a:t>
            </a:r>
            <a:r>
              <a:rPr lang="en-US" sz="1100" b="1" baseline="0" noProof="0" dirty="0">
                <a:solidFill>
                  <a:schemeClr val="tx1"/>
                </a:solidFill>
                <a:latin typeface="+mn-lt"/>
              </a:rPr>
              <a:t>“Author | Department” </a:t>
            </a:r>
            <a:r>
              <a:rPr lang="en-US" sz="1100" baseline="0" noProof="0" dirty="0">
                <a:solidFill>
                  <a:schemeClr val="bg1"/>
                </a:solidFill>
                <a:latin typeface="+mn-lt"/>
              </a:rPr>
              <a:t>in the “Header and footer” for all pages.</a:t>
            </a:r>
          </a:p>
        </p:txBody>
      </p:sp>
      <p:grpSp>
        <p:nvGrpSpPr>
          <p:cNvPr id="4" name="Gruppieren 3"/>
          <p:cNvGrpSpPr/>
          <p:nvPr/>
        </p:nvGrpSpPr>
        <p:grpSpPr>
          <a:xfrm>
            <a:off x="-2160000" y="-777600"/>
            <a:ext cx="1800000" cy="8218549"/>
            <a:chOff x="-2160000" y="-1"/>
            <a:chExt cx="1800000" cy="8218549"/>
          </a:xfrm>
        </p:grpSpPr>
        <p:sp>
          <p:nvSpPr>
            <p:cNvPr id="7" name="Abgerundetes Rechteck 87"/>
            <p:cNvSpPr/>
            <p:nvPr userDrawn="1"/>
          </p:nvSpPr>
          <p:spPr>
            <a:xfrm>
              <a:off x="-2160000" y="-1"/>
              <a:ext cx="1800000" cy="1498169"/>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This presentation uses the </a:t>
              </a:r>
              <a:r>
                <a:rPr lang="en-US" sz="1100" b="1" dirty="0">
                  <a:solidFill>
                    <a:schemeClr val="tx1"/>
                  </a:solidFill>
                  <a:latin typeface="+mn-lt"/>
                </a:rPr>
                <a:t>preinstalled Office font Calibri. </a:t>
              </a:r>
              <a:r>
                <a:rPr lang="en-US" sz="1100" b="0" dirty="0">
                  <a:solidFill>
                    <a:schemeClr val="bg1"/>
                  </a:solidFill>
                  <a:latin typeface="+mn-lt"/>
                </a:rPr>
                <a:t>If you send it to someone internally or externally, please convert it into a</a:t>
              </a:r>
              <a:r>
                <a:rPr lang="en-US" sz="1100" b="0" dirty="0">
                  <a:solidFill>
                    <a:schemeClr val="tx1"/>
                  </a:solidFill>
                  <a:latin typeface="+mn-lt"/>
                </a:rPr>
                <a:t> </a:t>
              </a:r>
              <a:r>
                <a:rPr lang="en-US" sz="1100" b="1" dirty="0">
                  <a:solidFill>
                    <a:schemeClr val="tx1"/>
                  </a:solidFill>
                  <a:latin typeface="+mn-lt"/>
                </a:rPr>
                <a:t>pdf to ensure that the content stays as intended.</a:t>
              </a:r>
            </a:p>
          </p:txBody>
        </p:sp>
        <p:grpSp>
          <p:nvGrpSpPr>
            <p:cNvPr id="8" name="Gruppieren 7"/>
            <p:cNvGrpSpPr/>
            <p:nvPr userDrawn="1"/>
          </p:nvGrpSpPr>
          <p:grpSpPr>
            <a:xfrm>
              <a:off x="-2160000" y="1661516"/>
              <a:ext cx="1800000" cy="1273934"/>
              <a:chOff x="-2036360" y="1816880"/>
              <a:chExt cx="1800000" cy="1273934"/>
            </a:xfrm>
          </p:grpSpPr>
          <p:sp>
            <p:nvSpPr>
              <p:cNvPr id="9" name="Abgerundetes Rechteck 42"/>
              <p:cNvSpPr/>
              <p:nvPr userDrawn="1"/>
            </p:nvSpPr>
            <p:spPr>
              <a:xfrm>
                <a:off x="-2036360" y="1816880"/>
                <a:ext cx="1800000" cy="1273934"/>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0" dirty="0">
                    <a:solidFill>
                      <a:schemeClr val="bg1"/>
                    </a:solidFill>
                    <a:latin typeface="+mn-lt"/>
                  </a:rPr>
                  <a:t>Our template contains </a:t>
                </a:r>
                <a:r>
                  <a:rPr lang="en-US" sz="1100" b="1" dirty="0">
                    <a:solidFill>
                      <a:schemeClr val="tx1"/>
                    </a:solidFill>
                    <a:latin typeface="+mn-lt"/>
                  </a:rPr>
                  <a:t>layout guidelines.</a:t>
                </a:r>
              </a:p>
              <a:p>
                <a:br>
                  <a:rPr lang="en-US" sz="1100" b="0" dirty="0">
                    <a:solidFill>
                      <a:schemeClr val="bg1"/>
                    </a:solidFill>
                    <a:latin typeface="+mn-lt"/>
                  </a:rPr>
                </a:br>
                <a:r>
                  <a:rPr lang="en-US" sz="1100" b="0" dirty="0">
                    <a:solidFill>
                      <a:schemeClr val="bg1"/>
                    </a:solidFill>
                    <a:latin typeface="+mn-lt"/>
                  </a:rPr>
                  <a:t>Their purpose is to indicate </a:t>
                </a:r>
                <a:r>
                  <a:rPr lang="en-US" sz="1100" b="1" dirty="0">
                    <a:solidFill>
                      <a:schemeClr val="tx1"/>
                    </a:solidFill>
                    <a:latin typeface="+mn-lt"/>
                  </a:rPr>
                  <a:t>key margins and mandatory areas</a:t>
                </a:r>
                <a:r>
                  <a:rPr lang="en-US" sz="1100" b="0" dirty="0">
                    <a:solidFill>
                      <a:schemeClr val="tx1"/>
                    </a:solidFill>
                    <a:latin typeface="+mn-lt"/>
                  </a:rPr>
                  <a:t> </a:t>
                </a:r>
                <a:r>
                  <a:rPr lang="en-US" sz="1100" b="0" dirty="0">
                    <a:solidFill>
                      <a:schemeClr val="bg1"/>
                    </a:solidFill>
                    <a:latin typeface="+mn-lt"/>
                  </a:rPr>
                  <a:t>on slides. </a:t>
                </a:r>
              </a:p>
            </p:txBody>
          </p:sp>
          <p:cxnSp>
            <p:nvCxnSpPr>
              <p:cNvPr id="10" name="Gerade Verbindung 9"/>
              <p:cNvCxnSpPr/>
              <p:nvPr userDrawn="1"/>
            </p:nvCxnSpPr>
            <p:spPr>
              <a:xfrm flipH="1">
                <a:off x="-1953077" y="2346018"/>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flipH="1">
                <a:off x="-1953077" y="2430155"/>
                <a:ext cx="166643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4" name="Abgerundetes Rechteck 87"/>
            <p:cNvSpPr/>
            <p:nvPr userDrawn="1"/>
          </p:nvSpPr>
          <p:spPr>
            <a:xfrm>
              <a:off x="-2160000" y="3098799"/>
              <a:ext cx="1800000" cy="2184401"/>
            </a:xfrm>
            <a:prstGeom prst="roundRect">
              <a:avLst>
                <a:gd name="adj" fmla="val 0"/>
              </a:avLst>
            </a:prstGeom>
            <a:solidFill>
              <a:srgbClr val="EC660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100" b="1" dirty="0">
                  <a:solidFill>
                    <a:schemeClr val="tx1"/>
                  </a:solidFill>
                  <a:latin typeface="+mn-lt"/>
                </a:rPr>
                <a:t>Copy and paste</a:t>
              </a:r>
            </a:p>
            <a:p>
              <a:r>
                <a:rPr lang="en-US" sz="1100" b="0" dirty="0">
                  <a:solidFill>
                    <a:schemeClr val="bg1"/>
                  </a:solidFill>
                  <a:latin typeface="+mn-lt"/>
                </a:rPr>
                <a:t>Copy only full slides when they use the same new design.</a:t>
              </a:r>
              <a:r>
                <a:rPr lang="en-US" sz="1100" b="0" baseline="0" dirty="0">
                  <a:solidFill>
                    <a:schemeClr val="bg1"/>
                  </a:solidFill>
                  <a:latin typeface="+mn-lt"/>
                </a:rPr>
                <a:t> Otherwise the file size will be very large.</a:t>
              </a:r>
            </a:p>
            <a:p>
              <a:endParaRPr lang="en-US" sz="1100" b="1" baseline="0" dirty="0">
                <a:solidFill>
                  <a:schemeClr val="bg1"/>
                </a:solidFill>
                <a:latin typeface="+mn-lt"/>
              </a:endParaRPr>
            </a:p>
            <a:p>
              <a:r>
                <a:rPr lang="en-US" sz="1100" b="1" baseline="0" dirty="0">
                  <a:solidFill>
                    <a:schemeClr val="bg1"/>
                  </a:solidFill>
                  <a:latin typeface="+mn-lt"/>
                </a:rPr>
                <a:t>Use the function </a:t>
              </a:r>
              <a:br>
                <a:rPr lang="en-US" sz="1100" b="1" baseline="0" dirty="0">
                  <a:solidFill>
                    <a:schemeClr val="bg1"/>
                  </a:solidFill>
                  <a:latin typeface="+mn-lt"/>
                </a:rPr>
              </a:br>
              <a:r>
                <a:rPr lang="en-US" sz="1100" b="1" baseline="0" dirty="0">
                  <a:solidFill>
                    <a:schemeClr val="tx1"/>
                  </a:solidFill>
                  <a:latin typeface="+mn-lt"/>
                </a:rPr>
                <a:t>Insert &gt; Insert Content  &gt; Unformatted Text</a:t>
              </a:r>
              <a:br>
                <a:rPr lang="en-US" sz="1100" b="1" baseline="0" dirty="0">
                  <a:solidFill>
                    <a:schemeClr val="bg1"/>
                  </a:solidFill>
                  <a:latin typeface="+mn-lt"/>
                </a:rPr>
              </a:br>
              <a:r>
                <a:rPr lang="en-US" sz="1100" b="0" baseline="0" dirty="0">
                  <a:solidFill>
                    <a:schemeClr val="bg1"/>
                  </a:solidFill>
                  <a:latin typeface="+mn-lt"/>
                </a:rPr>
                <a:t>to paste a copied text. </a:t>
              </a:r>
              <a:br>
                <a:rPr lang="en-US" sz="1100" b="0" baseline="0" dirty="0">
                  <a:solidFill>
                    <a:schemeClr val="bg1"/>
                  </a:solidFill>
                  <a:latin typeface="+mn-lt"/>
                </a:rPr>
              </a:br>
              <a:r>
                <a:rPr lang="en-US" sz="1100" b="0" baseline="0" dirty="0">
                  <a:solidFill>
                    <a:schemeClr val="bg1"/>
                  </a:solidFill>
                  <a:latin typeface="+mn-lt"/>
                </a:rPr>
                <a:t>The text will now use the same existing format.</a:t>
              </a:r>
              <a:endParaRPr lang="en-US" sz="1100" b="0" dirty="0">
                <a:solidFill>
                  <a:schemeClr val="bg1"/>
                </a:solidFill>
                <a:latin typeface="+mn-lt"/>
              </a:endParaRPr>
            </a:p>
          </p:txBody>
        </p:sp>
        <p:sp>
          <p:nvSpPr>
            <p:cNvPr id="121" name="Abgerundetes Rechteck 120"/>
            <p:cNvSpPr/>
            <p:nvPr userDrawn="1"/>
          </p:nvSpPr>
          <p:spPr>
            <a:xfrm>
              <a:off x="-2160000" y="5446548"/>
              <a:ext cx="1800000" cy="27720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Each presentation needs to be categorized, with the author being responsible for choosing the </a:t>
              </a:r>
              <a:r>
                <a:rPr lang="en-US" sz="1100" b="1" noProof="0" dirty="0">
                  <a:solidFill>
                    <a:schemeClr val="tx1"/>
                  </a:solidFill>
                  <a:latin typeface="+mn-lt"/>
                </a:rPr>
                <a:t>right category:</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Unrestricted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Restricted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Confidential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 Strictly confidential</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latin typeface="+mn-lt"/>
                </a:rPr>
                <a:t>The </a:t>
              </a:r>
              <a:r>
                <a:rPr lang="en-US" sz="1100" b="1" noProof="0" dirty="0">
                  <a:solidFill>
                    <a:schemeClr val="tx1"/>
                  </a:solidFill>
                  <a:latin typeface="+mn-lt"/>
                </a:rPr>
                <a:t>preset default category </a:t>
              </a:r>
              <a:r>
                <a:rPr lang="en-US" sz="1100" noProof="0" dirty="0">
                  <a:solidFill>
                    <a:schemeClr val="bg1"/>
                  </a:solidFill>
                  <a:latin typeface="+mn-lt"/>
                </a:rPr>
                <a:t>for presentations is </a:t>
              </a:r>
              <a:r>
                <a:rPr lang="en-US" sz="1100" b="1" noProof="0" dirty="0">
                  <a:solidFill>
                    <a:schemeClr val="tx1"/>
                  </a:solidFill>
                  <a:latin typeface="+mn-lt"/>
                </a:rPr>
                <a:t>“restricted”.</a:t>
              </a:r>
            </a:p>
            <a:p>
              <a:pPr>
                <a:lnSpc>
                  <a:spcPts val="665"/>
                </a:lnSpc>
              </a:pPr>
              <a:endParaRPr lang="en-US" sz="1100" b="1" baseline="0" dirty="0">
                <a:solidFill>
                  <a:schemeClr val="bg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tx1"/>
                  </a:solidFill>
                  <a:latin typeface="+mn-lt"/>
                </a:rPr>
                <a:t>Start</a:t>
              </a:r>
              <a:r>
                <a:rPr lang="en-US" sz="1100" b="1" baseline="0" noProof="0" dirty="0">
                  <a:solidFill>
                    <a:schemeClr val="tx1"/>
                  </a:solidFill>
                  <a:latin typeface="+mn-lt"/>
                </a:rPr>
                <a:t> &gt; Replace  &gt; insert “Restricted ©” and “the new category ©” </a:t>
              </a:r>
              <a:endParaRPr lang="en-US" sz="1100" b="1" noProof="0" dirty="0">
                <a:solidFill>
                  <a:schemeClr val="tx1"/>
                </a:solidFill>
                <a:latin typeface="+mn-lt"/>
              </a:endParaRPr>
            </a:p>
          </p:txBody>
        </p:sp>
      </p:grpSp>
    </p:spTree>
    <p:extLst>
      <p:ext uri="{BB962C8B-B14F-4D97-AF65-F5344CB8AC3E}">
        <p14:creationId xmlns:p14="http://schemas.microsoft.com/office/powerpoint/2010/main" val="26321970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4" r:id="rId10"/>
    <p:sldLayoutId id="2147483714" r:id="rId11"/>
    <p:sldLayoutId id="2147483695" r:id="rId12"/>
    <p:sldLayoutId id="2147483696" r:id="rId13"/>
    <p:sldLayoutId id="2147483693"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5" r:id="rId32"/>
  </p:sldLayoutIdLst>
  <p:hf hdr="0" dt="0"/>
  <p:txStyles>
    <p:titleStyle>
      <a:lvl1pPr algn="l" defTabSz="914400" rtl="0" eaLnBrk="1" latinLnBrk="0" hangingPunct="1">
        <a:spcBef>
          <a:spcPct val="0"/>
        </a:spcBef>
        <a:buNone/>
        <a:defRPr sz="2800" b="1" kern="1200">
          <a:solidFill>
            <a:schemeClr val="bg2"/>
          </a:solidFill>
          <a:latin typeface="+mj-lt"/>
          <a:ea typeface="+mj-ea"/>
          <a:cs typeface="+mj-cs"/>
        </a:defRPr>
      </a:lvl1pPr>
    </p:titleStyle>
    <p:bodyStyle>
      <a:lvl1pPr marL="0" indent="0" algn="l" defTabSz="914400" rtl="0" eaLnBrk="1" latinLnBrk="0" hangingPunct="1">
        <a:lnSpc>
          <a:spcPts val="2160"/>
        </a:lnSpc>
        <a:spcBef>
          <a:spcPts val="0"/>
        </a:spcBef>
        <a:buFont typeface="Arial" panose="020B0604020202020204" pitchFamily="34" charset="0"/>
        <a:buNone/>
        <a:defRPr sz="1800" b="1" kern="1200">
          <a:solidFill>
            <a:schemeClr val="tx1"/>
          </a:solidFill>
          <a:latin typeface="+mn-lt"/>
          <a:ea typeface="+mn-ea"/>
          <a:cs typeface="+mn-cs"/>
        </a:defRPr>
      </a:lvl1pPr>
      <a:lvl2pPr marL="0" indent="0" algn="l" defTabSz="914400" rtl="0" eaLnBrk="1" latinLnBrk="0" hangingPunct="1">
        <a:lnSpc>
          <a:spcPts val="2160"/>
        </a:lnSpc>
        <a:spcBef>
          <a:spcPts val="0"/>
        </a:spcBef>
        <a:buClr>
          <a:schemeClr val="bg2"/>
        </a:buClr>
        <a:buFont typeface="Arial" panose="020B0604020202020204" pitchFamily="34" charset="0"/>
        <a:buNone/>
        <a:defRPr sz="1800" kern="1200">
          <a:solidFill>
            <a:schemeClr val="tx1"/>
          </a:solidFill>
          <a:latin typeface="+mn-lt"/>
          <a:ea typeface="+mn-ea"/>
          <a:cs typeface="+mn-cs"/>
        </a:defRPr>
      </a:lvl2pPr>
      <a:lvl3pPr marL="219600" indent="-219600" algn="l" defTabSz="914400" rtl="0" eaLnBrk="1" latinLnBrk="0" hangingPunct="1">
        <a:lnSpc>
          <a:spcPts val="2160"/>
        </a:lnSpc>
        <a:spcBef>
          <a:spcPts val="0"/>
        </a:spcBef>
        <a:buClr>
          <a:schemeClr val="bg2"/>
        </a:buClr>
        <a:buFont typeface="Arial" panose="020B0604020202020204" pitchFamily="34" charset="0"/>
        <a:buChar char="•"/>
        <a:defRPr sz="1800" kern="1200">
          <a:solidFill>
            <a:schemeClr val="tx1"/>
          </a:solidFill>
          <a:latin typeface="+mn-lt"/>
          <a:ea typeface="+mn-ea"/>
          <a:cs typeface="+mn-cs"/>
        </a:defRPr>
      </a:lvl3pPr>
      <a:lvl4pPr marL="0" indent="0" algn="l" defTabSz="914400" rtl="0" eaLnBrk="1" latinLnBrk="0" hangingPunct="1">
        <a:lnSpc>
          <a:spcPts val="1550"/>
        </a:lnSpc>
        <a:spcBef>
          <a:spcPts val="1550"/>
        </a:spcBef>
        <a:buFont typeface="Arial" panose="020B0604020202020204" pitchFamily="34" charset="0"/>
        <a:buNone/>
        <a:defRPr sz="1400" kern="1200">
          <a:solidFill>
            <a:schemeClr val="tx1"/>
          </a:solidFill>
          <a:latin typeface="+mn-lt"/>
          <a:ea typeface="+mn-ea"/>
          <a:cs typeface="+mn-cs"/>
        </a:defRPr>
      </a:lvl4pPr>
      <a:lvl5pPr marL="2057400" indent="-228600" algn="l" defTabSz="914400" rtl="0" eaLnBrk="1" latinLnBrk="0" hangingPunct="1">
        <a:lnSpc>
          <a:spcPts val="216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hyperlink" Target="https://openpracticelibrary.com/practice/establish-shared-princip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6628407"/>
            <a:ext cx="1690247" cy="20518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defTabSz="1217512"/>
            <a:endParaRPr lang="en-US" sz="1300" dirty="0">
              <a:solidFill>
                <a:srgbClr val="000000"/>
              </a:solidFill>
            </a:endParaRPr>
          </a:p>
        </p:txBody>
      </p:sp>
      <p:sp>
        <p:nvSpPr>
          <p:cNvPr id="6" name="Subtitle 5">
            <a:extLst>
              <a:ext uri="{FF2B5EF4-FFF2-40B4-BE49-F238E27FC236}">
                <a16:creationId xmlns:a16="http://schemas.microsoft.com/office/drawing/2014/main" id="{F6BF45E6-17AF-4E22-9361-533E97605982}"/>
              </a:ext>
            </a:extLst>
          </p:cNvPr>
          <p:cNvSpPr>
            <a:spLocks noGrp="1"/>
          </p:cNvSpPr>
          <p:nvPr>
            <p:ph type="subTitle" idx="1"/>
          </p:nvPr>
        </p:nvSpPr>
        <p:spPr/>
        <p:txBody>
          <a:bodyPr/>
          <a:lstStyle/>
          <a:p>
            <a:r>
              <a:rPr lang="en-US" dirty="0"/>
              <a:t>Design Principles</a:t>
            </a:r>
          </a:p>
        </p:txBody>
      </p:sp>
      <p:sp>
        <p:nvSpPr>
          <p:cNvPr id="5" name="Text Placeholder 4"/>
          <p:cNvSpPr>
            <a:spLocks noGrp="1"/>
          </p:cNvSpPr>
          <p:nvPr>
            <p:ph type="body" sz="quarter" idx="10"/>
          </p:nvPr>
        </p:nvSpPr>
        <p:spPr/>
        <p:txBody>
          <a:bodyPr/>
          <a:lstStyle/>
          <a:p>
            <a:r>
              <a:rPr lang="en-US" dirty="0"/>
              <a:t>Hardik Singh</a:t>
            </a:r>
          </a:p>
        </p:txBody>
      </p:sp>
    </p:spTree>
    <p:extLst>
      <p:ext uri="{BB962C8B-B14F-4D97-AF65-F5344CB8AC3E}">
        <p14:creationId xmlns:p14="http://schemas.microsoft.com/office/powerpoint/2010/main" val="2312413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644E-63BC-48FE-BB98-553C3C68A952}"/>
              </a:ext>
            </a:extLst>
          </p:cNvPr>
          <p:cNvSpPr>
            <a:spLocks noGrp="1"/>
          </p:cNvSpPr>
          <p:nvPr>
            <p:ph type="title"/>
          </p:nvPr>
        </p:nvSpPr>
        <p:spPr/>
        <p:txBody>
          <a:bodyPr/>
          <a:lstStyle/>
          <a:p>
            <a:r>
              <a:rPr lang="en-US" dirty="0"/>
              <a:t>Solution</a:t>
            </a:r>
          </a:p>
        </p:txBody>
      </p:sp>
      <p:pic>
        <p:nvPicPr>
          <p:cNvPr id="7" name="Content Placeholder 3">
            <a:extLst>
              <a:ext uri="{FF2B5EF4-FFF2-40B4-BE49-F238E27FC236}">
                <a16:creationId xmlns:a16="http://schemas.microsoft.com/office/drawing/2014/main" id="{11384F91-0947-4B90-A312-D736ED6C3118}"/>
              </a:ext>
            </a:extLst>
          </p:cNvPr>
          <p:cNvPicPr>
            <a:picLocks noChangeAspect="1"/>
          </p:cNvPicPr>
          <p:nvPr/>
        </p:nvPicPr>
        <p:blipFill>
          <a:blip r:embed="rId2"/>
          <a:stretch>
            <a:fillRect/>
          </a:stretch>
        </p:blipFill>
        <p:spPr>
          <a:xfrm>
            <a:off x="1590067" y="1475767"/>
            <a:ext cx="8441595" cy="4351338"/>
          </a:xfrm>
          <a:prstGeom prst="rect">
            <a:avLst/>
          </a:prstGeom>
        </p:spPr>
      </p:pic>
    </p:spTree>
    <p:extLst>
      <p:ext uri="{BB962C8B-B14F-4D97-AF65-F5344CB8AC3E}">
        <p14:creationId xmlns:p14="http://schemas.microsoft.com/office/powerpoint/2010/main" val="321926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41911E6-10C6-4447-AF1A-54D7B8FF905D}"/>
              </a:ext>
            </a:extLst>
          </p:cNvPr>
          <p:cNvSpPr>
            <a:spLocks noGrp="1"/>
          </p:cNvSpPr>
          <p:nvPr>
            <p:ph type="ctrTitle"/>
          </p:nvPr>
        </p:nvSpPr>
        <p:spPr/>
        <p:txBody>
          <a:bodyPr/>
          <a:lstStyle/>
          <a:p>
            <a:r>
              <a:rPr lang="en-US" dirty="0"/>
              <a:t>Open-Closed Principle (OCP)</a:t>
            </a:r>
          </a:p>
        </p:txBody>
      </p:sp>
    </p:spTree>
    <p:extLst>
      <p:ext uri="{BB962C8B-B14F-4D97-AF65-F5344CB8AC3E}">
        <p14:creationId xmlns:p14="http://schemas.microsoft.com/office/powerpoint/2010/main" val="325201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360C00-CDDB-4A2E-B5A9-DC583440C967}"/>
              </a:ext>
            </a:extLst>
          </p:cNvPr>
          <p:cNvSpPr>
            <a:spLocks noGrp="1"/>
          </p:cNvSpPr>
          <p:nvPr>
            <p:ph type="body" sz="quarter" idx="10"/>
          </p:nvPr>
        </p:nvSpPr>
        <p:spPr/>
        <p:txBody>
          <a:bodyPr/>
          <a:lstStyle/>
          <a:p>
            <a:r>
              <a:rPr lang="fr-FR" dirty="0"/>
              <a:t>Software </a:t>
            </a:r>
            <a:r>
              <a:rPr lang="en-IN" dirty="0"/>
              <a:t>entities</a:t>
            </a:r>
            <a:r>
              <a:rPr lang="fr-FR" dirty="0"/>
              <a:t> (classes, modules, </a:t>
            </a:r>
            <a:r>
              <a:rPr lang="fr-FR" dirty="0" err="1"/>
              <a:t>functions</a:t>
            </a:r>
            <a:r>
              <a:rPr lang="fr-FR" dirty="0"/>
              <a:t>, etc.) </a:t>
            </a:r>
            <a:r>
              <a:rPr lang="fr-FR" dirty="0" err="1"/>
              <a:t>should</a:t>
            </a:r>
            <a:r>
              <a:rPr lang="fr-FR" dirty="0"/>
              <a:t> </a:t>
            </a:r>
            <a:r>
              <a:rPr lang="fr-FR" dirty="0" err="1"/>
              <a:t>be</a:t>
            </a:r>
            <a:r>
              <a:rPr lang="fr-FR" dirty="0"/>
              <a:t> open for extension, but </a:t>
            </a:r>
            <a:r>
              <a:rPr lang="fr-FR" dirty="0" err="1"/>
              <a:t>closed</a:t>
            </a:r>
            <a:r>
              <a:rPr lang="fr-FR" dirty="0"/>
              <a:t> for </a:t>
            </a:r>
            <a:r>
              <a:rPr lang="fr-FR" dirty="0" err="1"/>
              <a:t>modificaiton</a:t>
            </a:r>
            <a:r>
              <a:rPr lang="fr-FR" dirty="0"/>
              <a:t>.</a:t>
            </a:r>
            <a:endParaRPr lang="en-US" dirty="0"/>
          </a:p>
          <a:p>
            <a:endParaRPr lang="en-US" dirty="0"/>
          </a:p>
        </p:txBody>
      </p:sp>
    </p:spTree>
    <p:extLst>
      <p:ext uri="{BB962C8B-B14F-4D97-AF65-F5344CB8AC3E}">
        <p14:creationId xmlns:p14="http://schemas.microsoft.com/office/powerpoint/2010/main" val="283923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87EB85-4CF6-43F4-B64C-7535201429AE}"/>
              </a:ext>
            </a:extLst>
          </p:cNvPr>
          <p:cNvSpPr>
            <a:spLocks noGrp="1"/>
          </p:cNvSpPr>
          <p:nvPr>
            <p:ph type="title"/>
          </p:nvPr>
        </p:nvSpPr>
        <p:spPr/>
        <p:txBody>
          <a:bodyPr/>
          <a:lstStyle/>
          <a:p>
            <a:r>
              <a:rPr lang="en-US" dirty="0"/>
              <a:t>Modules that conform to the open-closed principle have two primary attributes.</a:t>
            </a:r>
          </a:p>
        </p:txBody>
      </p:sp>
      <p:sp>
        <p:nvSpPr>
          <p:cNvPr id="7" name="Text Placeholder 6">
            <a:extLst>
              <a:ext uri="{FF2B5EF4-FFF2-40B4-BE49-F238E27FC236}">
                <a16:creationId xmlns:a16="http://schemas.microsoft.com/office/drawing/2014/main" id="{0CE45752-9134-4FD3-A4AA-A80AD18813EC}"/>
              </a:ext>
            </a:extLst>
          </p:cNvPr>
          <p:cNvSpPr>
            <a:spLocks noGrp="1"/>
          </p:cNvSpPr>
          <p:nvPr>
            <p:ph type="body" sz="quarter" idx="16"/>
          </p:nvPr>
        </p:nvSpPr>
        <p:spPr/>
        <p:txBody>
          <a:bodyPr/>
          <a:lstStyle/>
          <a:p>
            <a:pPr marL="457200" indent="-457200">
              <a:lnSpc>
                <a:spcPct val="100000"/>
              </a:lnSpc>
              <a:buAutoNum type="arabicPeriod"/>
            </a:pPr>
            <a:r>
              <a:rPr lang="en-US" dirty="0"/>
              <a:t>They are “Open For Extension”. This means that the behavior of the module can be extended. That we can make the module behave in new and different ways as the requirements of the application change, or to meet the needs of new applications.</a:t>
            </a:r>
          </a:p>
          <a:p>
            <a:pPr marL="457200" indent="-457200">
              <a:lnSpc>
                <a:spcPct val="100000"/>
              </a:lnSpc>
              <a:buAutoNum type="arabicPeriod"/>
            </a:pPr>
            <a:endParaRPr lang="en-US" dirty="0"/>
          </a:p>
          <a:p>
            <a:pPr marL="457200" indent="-457200">
              <a:lnSpc>
                <a:spcPct val="100000"/>
              </a:lnSpc>
              <a:buAutoNum type="arabicPeriod"/>
            </a:pPr>
            <a:endParaRPr lang="en-US" dirty="0"/>
          </a:p>
          <a:p>
            <a:pPr marL="457200" indent="-457200">
              <a:lnSpc>
                <a:spcPct val="100000"/>
              </a:lnSpc>
              <a:buAutoNum type="arabicPeriod"/>
            </a:pPr>
            <a:r>
              <a:rPr lang="en-US" dirty="0"/>
              <a:t>They are “Closed for Modification”. The source code of such a module is inviolate. No one is allowed to make source code changes to it</a:t>
            </a:r>
          </a:p>
          <a:p>
            <a:endParaRPr lang="en-US" dirty="0"/>
          </a:p>
        </p:txBody>
      </p:sp>
    </p:spTree>
    <p:extLst>
      <p:ext uri="{BB962C8B-B14F-4D97-AF65-F5344CB8AC3E}">
        <p14:creationId xmlns:p14="http://schemas.microsoft.com/office/powerpoint/2010/main" val="167482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he Thinking Man represents everyone scheming on each other ...">
            <a:extLst>
              <a:ext uri="{FF2B5EF4-FFF2-40B4-BE49-F238E27FC236}">
                <a16:creationId xmlns:a16="http://schemas.microsoft.com/office/drawing/2014/main" id="{B3F381BA-7FB2-46DE-B5D3-DBC5D43106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875" y="2658138"/>
            <a:ext cx="2851150" cy="3826333"/>
          </a:xfrm>
          <a:prstGeom prst="rect">
            <a:avLst/>
          </a:prstGeom>
          <a:noFill/>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EE6A8DC5-73C0-4C2A-991A-6FD84002FC86}"/>
              </a:ext>
            </a:extLst>
          </p:cNvPr>
          <p:cNvSpPr/>
          <p:nvPr/>
        </p:nvSpPr>
        <p:spPr>
          <a:xfrm>
            <a:off x="3484921" y="199103"/>
            <a:ext cx="7074924" cy="303939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-It would seem that these two attributes are at odds with each other. </a:t>
            </a:r>
          </a:p>
          <a:p>
            <a:r>
              <a:rPr lang="en-US" dirty="0"/>
              <a:t>-The normal way to extend the behavior of a module is to make changes to that module. </a:t>
            </a:r>
          </a:p>
          <a:p>
            <a:r>
              <a:rPr lang="en-US" dirty="0"/>
              <a:t>-A module that cannot be changed is normally thought to have a fixed behavior. How can these two opposing attributes be resolved?</a:t>
            </a:r>
          </a:p>
        </p:txBody>
      </p:sp>
      <p:sp>
        <p:nvSpPr>
          <p:cNvPr id="9" name="Flowchart: Connector 8">
            <a:extLst>
              <a:ext uri="{FF2B5EF4-FFF2-40B4-BE49-F238E27FC236}">
                <a16:creationId xmlns:a16="http://schemas.microsoft.com/office/drawing/2014/main" id="{428CF56B-499C-4938-99E2-01E41B42DED6}"/>
              </a:ext>
            </a:extLst>
          </p:cNvPr>
          <p:cNvSpPr/>
          <p:nvPr/>
        </p:nvSpPr>
        <p:spPr>
          <a:xfrm>
            <a:off x="3505431" y="3305175"/>
            <a:ext cx="133350" cy="1238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B19EFDCF-F77C-4032-874D-9C6B09A02A1F}"/>
              </a:ext>
            </a:extLst>
          </p:cNvPr>
          <p:cNvSpPr/>
          <p:nvPr/>
        </p:nvSpPr>
        <p:spPr>
          <a:xfrm>
            <a:off x="3919538" y="2916647"/>
            <a:ext cx="361950" cy="3333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86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90EAAD-07C1-4EFD-AEF5-F41ACD54B518}"/>
              </a:ext>
            </a:extLst>
          </p:cNvPr>
          <p:cNvSpPr>
            <a:spLocks noGrp="1"/>
          </p:cNvSpPr>
          <p:nvPr>
            <p:ph type="body" sz="quarter" idx="10"/>
          </p:nvPr>
        </p:nvSpPr>
        <p:spPr>
          <a:xfrm>
            <a:off x="2783144" y="2781121"/>
            <a:ext cx="5652934" cy="787989"/>
          </a:xfrm>
        </p:spPr>
        <p:txBody>
          <a:bodyPr/>
          <a:lstStyle/>
          <a:p>
            <a:pPr algn="ctr"/>
            <a:r>
              <a:rPr lang="en-US" b="1" i="0" dirty="0"/>
              <a:t>Abstraction is the key.</a:t>
            </a:r>
          </a:p>
          <a:p>
            <a:pPr algn="ctr"/>
            <a:endParaRPr lang="en-US" dirty="0"/>
          </a:p>
        </p:txBody>
      </p:sp>
    </p:spTree>
    <p:extLst>
      <p:ext uri="{BB962C8B-B14F-4D97-AF65-F5344CB8AC3E}">
        <p14:creationId xmlns:p14="http://schemas.microsoft.com/office/powerpoint/2010/main" val="205137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6307CC3-F128-42C7-BB98-C3D023C5406F}"/>
              </a:ext>
            </a:extLst>
          </p:cNvPr>
          <p:cNvSpPr>
            <a:spLocks noGrp="1"/>
          </p:cNvSpPr>
          <p:nvPr>
            <p:ph type="title"/>
          </p:nvPr>
        </p:nvSpPr>
        <p:spPr/>
        <p:txBody>
          <a:bodyPr/>
          <a:lstStyle/>
          <a:p>
            <a:r>
              <a:rPr lang="en-US" dirty="0"/>
              <a:t>OCP violation</a:t>
            </a:r>
          </a:p>
        </p:txBody>
      </p:sp>
      <p:sp>
        <p:nvSpPr>
          <p:cNvPr id="3" name="Slide Number Placeholder 2">
            <a:extLst>
              <a:ext uri="{FF2B5EF4-FFF2-40B4-BE49-F238E27FC236}">
                <a16:creationId xmlns:a16="http://schemas.microsoft.com/office/drawing/2014/main" id="{70A4ECFC-4C25-4426-800C-874DD20B0C0D}"/>
              </a:ext>
            </a:extLst>
          </p:cNvPr>
          <p:cNvSpPr>
            <a:spLocks noGrp="1"/>
          </p:cNvSpPr>
          <p:nvPr>
            <p:ph type="sldNum" sz="quarter" idx="14"/>
          </p:nvPr>
        </p:nvSpPr>
        <p:spPr/>
        <p:txBody>
          <a:bodyPr/>
          <a:lstStyle/>
          <a:p>
            <a:fld id="{5FA2C36E-DC06-4909-89EC-32EA0059C5E3}" type="slidenum">
              <a:rPr lang="de-DE" smtClean="0"/>
              <a:pPr/>
              <a:t>16</a:t>
            </a:fld>
            <a:endParaRPr lang="de-DE" dirty="0"/>
          </a:p>
        </p:txBody>
      </p:sp>
      <p:sp>
        <p:nvSpPr>
          <p:cNvPr id="4" name="Footer Placeholder 3">
            <a:extLst>
              <a:ext uri="{FF2B5EF4-FFF2-40B4-BE49-F238E27FC236}">
                <a16:creationId xmlns:a16="http://schemas.microsoft.com/office/drawing/2014/main" id="{77F2ABCE-176E-41C3-8F23-5B5A3CAAC932}"/>
              </a:ext>
            </a:extLst>
          </p:cNvPr>
          <p:cNvSpPr>
            <a:spLocks noGrp="1"/>
          </p:cNvSpPr>
          <p:nvPr>
            <p:ph type="ftr" sz="quarter" idx="17"/>
          </p:nvPr>
        </p:nvSpPr>
        <p:spPr/>
        <p:txBody>
          <a:bodyPr/>
          <a:lstStyle/>
          <a:p>
            <a:r>
              <a:rPr lang="en-US"/>
              <a:t>Author | Department</a:t>
            </a:r>
            <a:endParaRPr lang="en-US" dirty="0"/>
          </a:p>
        </p:txBody>
      </p:sp>
      <p:pic>
        <p:nvPicPr>
          <p:cNvPr id="12" name="Content Placeholder 3">
            <a:extLst>
              <a:ext uri="{FF2B5EF4-FFF2-40B4-BE49-F238E27FC236}">
                <a16:creationId xmlns:a16="http://schemas.microsoft.com/office/drawing/2014/main" id="{7B16F21C-A3E8-480B-89AA-374727C36C88}"/>
              </a:ext>
            </a:extLst>
          </p:cNvPr>
          <p:cNvPicPr>
            <a:picLocks noChangeAspect="1"/>
          </p:cNvPicPr>
          <p:nvPr/>
        </p:nvPicPr>
        <p:blipFill>
          <a:blip r:embed="rId2"/>
          <a:stretch>
            <a:fillRect/>
          </a:stretch>
        </p:blipFill>
        <p:spPr>
          <a:xfrm>
            <a:off x="2570162" y="2372058"/>
            <a:ext cx="7029450" cy="2314575"/>
          </a:xfrm>
          <a:prstGeom prst="rect">
            <a:avLst/>
          </a:prstGeom>
        </p:spPr>
      </p:pic>
      <p:sp>
        <p:nvSpPr>
          <p:cNvPr id="13" name="TextBox 12">
            <a:extLst>
              <a:ext uri="{FF2B5EF4-FFF2-40B4-BE49-F238E27FC236}">
                <a16:creationId xmlns:a16="http://schemas.microsoft.com/office/drawing/2014/main" id="{70CC81A4-AA4C-4B3B-B179-DC647B6EAB2C}"/>
              </a:ext>
            </a:extLst>
          </p:cNvPr>
          <p:cNvSpPr txBox="1"/>
          <p:nvPr/>
        </p:nvSpPr>
        <p:spPr>
          <a:xfrm>
            <a:off x="919119" y="5028970"/>
            <a:ext cx="10535461" cy="646331"/>
          </a:xfrm>
          <a:prstGeom prst="rect">
            <a:avLst/>
          </a:prstGeom>
          <a:noFill/>
        </p:spPr>
        <p:txBody>
          <a:bodyPr wrap="square" rtlCol="0">
            <a:spAutoFit/>
          </a:bodyPr>
          <a:lstStyle/>
          <a:p>
            <a:r>
              <a:rPr lang="en-US" dirty="0"/>
              <a:t>The Server is directly coupled with Client, If it were to be replaced with another Server then the Client code would also have to be modified. Hence OCP is violated here. </a:t>
            </a:r>
          </a:p>
        </p:txBody>
      </p:sp>
    </p:spTree>
    <p:extLst>
      <p:ext uri="{BB962C8B-B14F-4D97-AF65-F5344CB8AC3E}">
        <p14:creationId xmlns:p14="http://schemas.microsoft.com/office/powerpoint/2010/main" val="301727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39D634-6330-4389-91BC-988A2E549A7A}"/>
              </a:ext>
            </a:extLst>
          </p:cNvPr>
          <p:cNvSpPr>
            <a:spLocks noGrp="1"/>
          </p:cNvSpPr>
          <p:nvPr>
            <p:ph type="title"/>
          </p:nvPr>
        </p:nvSpPr>
        <p:spPr/>
        <p:txBody>
          <a:bodyPr/>
          <a:lstStyle/>
          <a:p>
            <a:r>
              <a:rPr lang="en-US" dirty="0"/>
              <a:t>Code sample of violation</a:t>
            </a:r>
          </a:p>
        </p:txBody>
      </p:sp>
      <p:sp>
        <p:nvSpPr>
          <p:cNvPr id="3" name="Slide Number Placeholder 2">
            <a:extLst>
              <a:ext uri="{FF2B5EF4-FFF2-40B4-BE49-F238E27FC236}">
                <a16:creationId xmlns:a16="http://schemas.microsoft.com/office/drawing/2014/main" id="{F92DB2E4-AA44-4476-825F-8255A14A3D13}"/>
              </a:ext>
            </a:extLst>
          </p:cNvPr>
          <p:cNvSpPr>
            <a:spLocks noGrp="1"/>
          </p:cNvSpPr>
          <p:nvPr>
            <p:ph type="sldNum" sz="quarter" idx="14"/>
          </p:nvPr>
        </p:nvSpPr>
        <p:spPr/>
        <p:txBody>
          <a:bodyPr/>
          <a:lstStyle/>
          <a:p>
            <a:fld id="{5FA2C36E-DC06-4909-89EC-32EA0059C5E3}" type="slidenum">
              <a:rPr lang="en-US" noProof="0" smtClean="0"/>
              <a:pPr/>
              <a:t>17</a:t>
            </a:fld>
            <a:endParaRPr lang="en-US" noProof="0" dirty="0"/>
          </a:p>
        </p:txBody>
      </p:sp>
      <p:sp>
        <p:nvSpPr>
          <p:cNvPr id="8" name="Text Placeholder 7">
            <a:extLst>
              <a:ext uri="{FF2B5EF4-FFF2-40B4-BE49-F238E27FC236}">
                <a16:creationId xmlns:a16="http://schemas.microsoft.com/office/drawing/2014/main" id="{85874B80-8FDF-4075-BBC6-1395DAE2C0D1}"/>
              </a:ext>
            </a:extLst>
          </p:cNvPr>
          <p:cNvSpPr>
            <a:spLocks noGrp="1"/>
          </p:cNvSpPr>
          <p:nvPr>
            <p:ph type="body" sz="quarter" idx="15"/>
          </p:nvPr>
        </p:nvSpPr>
        <p:spPr/>
        <p:txBody>
          <a:bodyPr/>
          <a:lstStyle/>
          <a:p>
            <a:endParaRPr lang="en-US"/>
          </a:p>
        </p:txBody>
      </p:sp>
      <p:sp>
        <p:nvSpPr>
          <p:cNvPr id="9" name="Text Placeholder 8">
            <a:extLst>
              <a:ext uri="{FF2B5EF4-FFF2-40B4-BE49-F238E27FC236}">
                <a16:creationId xmlns:a16="http://schemas.microsoft.com/office/drawing/2014/main" id="{C0D624A9-717A-4A0A-A8DA-7C9EC26948E2}"/>
              </a:ext>
            </a:extLst>
          </p:cNvPr>
          <p:cNvSpPr>
            <a:spLocks noGrp="1"/>
          </p:cNvSpPr>
          <p:nvPr>
            <p:ph type="body" sz="quarter" idx="16"/>
          </p:nvPr>
        </p:nvSpPr>
        <p:spPr/>
        <p:txBody>
          <a:bodyPr/>
          <a:lstStyle/>
          <a:p>
            <a:r>
              <a:rPr lang="en-US" sz="1400" b="0" dirty="0"/>
              <a:t> static class Program</a:t>
            </a:r>
          </a:p>
          <a:p>
            <a:r>
              <a:rPr lang="en-US" sz="1400" b="0" dirty="0"/>
              <a:t>    {</a:t>
            </a:r>
          </a:p>
          <a:p>
            <a:r>
              <a:rPr lang="en-US" sz="1400" b="0" dirty="0"/>
              <a:t>        static void Main(string[] </a:t>
            </a:r>
            <a:r>
              <a:rPr lang="en-US" sz="1400" b="0" dirty="0" err="1"/>
              <a:t>args</a:t>
            </a:r>
            <a:r>
              <a:rPr lang="en-US" sz="1400" b="0" dirty="0"/>
              <a:t>)</a:t>
            </a:r>
          </a:p>
          <a:p>
            <a:r>
              <a:rPr lang="en-US" sz="1400" b="0" dirty="0"/>
              <a:t>        {</a:t>
            </a:r>
          </a:p>
          <a:p>
            <a:r>
              <a:rPr lang="en-US" sz="1400" b="0" dirty="0"/>
              <a:t>            Client </a:t>
            </a:r>
            <a:r>
              <a:rPr lang="en-US" sz="1400" b="0" dirty="0" err="1"/>
              <a:t>client</a:t>
            </a:r>
            <a:r>
              <a:rPr lang="en-US" sz="1400" b="0" dirty="0"/>
              <a:t> = new Client();</a:t>
            </a:r>
          </a:p>
          <a:p>
            <a:r>
              <a:rPr lang="en-US" sz="1400" b="0" dirty="0"/>
              <a:t>            </a:t>
            </a:r>
            <a:r>
              <a:rPr lang="en-US" sz="1400" b="0" dirty="0" err="1"/>
              <a:t>client.ConnectToServer</a:t>
            </a:r>
            <a:r>
              <a:rPr lang="en-US" sz="1400" b="0" dirty="0"/>
              <a:t>();</a:t>
            </a:r>
          </a:p>
          <a:p>
            <a:r>
              <a:rPr lang="en-US" sz="1400" b="0" dirty="0"/>
              <a:t>        }</a:t>
            </a:r>
          </a:p>
          <a:p>
            <a:r>
              <a:rPr lang="en-US" sz="1400" b="0" dirty="0"/>
              <a:t>    }</a:t>
            </a:r>
          </a:p>
          <a:p>
            <a:endParaRPr lang="en-US" dirty="0"/>
          </a:p>
        </p:txBody>
      </p:sp>
      <p:sp>
        <p:nvSpPr>
          <p:cNvPr id="10" name="Text Placeholder 9">
            <a:extLst>
              <a:ext uri="{FF2B5EF4-FFF2-40B4-BE49-F238E27FC236}">
                <a16:creationId xmlns:a16="http://schemas.microsoft.com/office/drawing/2014/main" id="{231F954C-382C-43C3-8E16-7EFA699608DD}"/>
              </a:ext>
            </a:extLst>
          </p:cNvPr>
          <p:cNvSpPr>
            <a:spLocks noGrp="1"/>
          </p:cNvSpPr>
          <p:nvPr>
            <p:ph type="body" sz="quarter" idx="17"/>
          </p:nvPr>
        </p:nvSpPr>
        <p:spPr/>
        <p:txBody>
          <a:bodyPr/>
          <a:lstStyle/>
          <a:p>
            <a:r>
              <a:rPr lang="en-US" sz="1400" b="0" dirty="0"/>
              <a:t> class Client</a:t>
            </a:r>
          </a:p>
          <a:p>
            <a:r>
              <a:rPr lang="en-US" sz="1400" b="0" dirty="0"/>
              <a:t>    {</a:t>
            </a:r>
          </a:p>
          <a:p>
            <a:r>
              <a:rPr lang="en-US" sz="1400" b="0" dirty="0"/>
              <a:t>       public void </a:t>
            </a:r>
            <a:r>
              <a:rPr lang="en-US" sz="1400" b="0" dirty="0" err="1"/>
              <a:t>ConnectToServer</a:t>
            </a:r>
            <a:r>
              <a:rPr lang="en-US" sz="1400" b="0" dirty="0"/>
              <a:t>()</a:t>
            </a:r>
          </a:p>
          <a:p>
            <a:r>
              <a:rPr lang="en-US" sz="1400" b="0" dirty="0"/>
              <a:t>        {</a:t>
            </a:r>
          </a:p>
          <a:p>
            <a:r>
              <a:rPr lang="en-US" sz="1400" b="0" dirty="0"/>
              <a:t>            </a:t>
            </a:r>
            <a:r>
              <a:rPr lang="en-US" sz="1400" b="0" dirty="0" err="1"/>
              <a:t>ServerA</a:t>
            </a:r>
            <a:r>
              <a:rPr lang="en-US" sz="1400" b="0" dirty="0"/>
              <a:t> server = new 		</a:t>
            </a:r>
            <a:r>
              <a:rPr lang="en-US" sz="1400" b="0" dirty="0" err="1"/>
              <a:t>ServerA</a:t>
            </a:r>
            <a:r>
              <a:rPr lang="en-US" sz="1400" b="0" dirty="0"/>
              <a:t>();</a:t>
            </a:r>
          </a:p>
          <a:p>
            <a:r>
              <a:rPr lang="en-US" sz="1400" b="0" dirty="0"/>
              <a:t>            </a:t>
            </a:r>
            <a:r>
              <a:rPr lang="en-US" sz="1400" b="0" dirty="0" err="1"/>
              <a:t>server.Connect</a:t>
            </a:r>
            <a:r>
              <a:rPr lang="en-US" sz="1400" b="0" dirty="0"/>
              <a:t>();</a:t>
            </a:r>
          </a:p>
          <a:p>
            <a:r>
              <a:rPr lang="en-US" sz="1400" b="0" dirty="0"/>
              <a:t>        }</a:t>
            </a:r>
          </a:p>
          <a:p>
            <a:r>
              <a:rPr lang="en-US" sz="1400" b="0" dirty="0"/>
              <a:t>    }</a:t>
            </a:r>
          </a:p>
          <a:p>
            <a:endParaRPr lang="en-US" sz="1400" b="0" dirty="0"/>
          </a:p>
        </p:txBody>
      </p:sp>
      <p:sp>
        <p:nvSpPr>
          <p:cNvPr id="11" name="Text Placeholder 10">
            <a:extLst>
              <a:ext uri="{FF2B5EF4-FFF2-40B4-BE49-F238E27FC236}">
                <a16:creationId xmlns:a16="http://schemas.microsoft.com/office/drawing/2014/main" id="{58211750-0C0A-4033-81EF-5A5583DEE46E}"/>
              </a:ext>
            </a:extLst>
          </p:cNvPr>
          <p:cNvSpPr>
            <a:spLocks noGrp="1"/>
          </p:cNvSpPr>
          <p:nvPr>
            <p:ph type="body" sz="quarter" idx="21"/>
          </p:nvPr>
        </p:nvSpPr>
        <p:spPr/>
        <p:txBody>
          <a:bodyPr/>
          <a:lstStyle/>
          <a:p>
            <a:r>
              <a:rPr lang="en-US" sz="1400" b="0" dirty="0"/>
              <a:t> class </a:t>
            </a:r>
            <a:r>
              <a:rPr lang="en-US" sz="1400" b="0" dirty="0" err="1"/>
              <a:t>ServerA</a:t>
            </a:r>
            <a:r>
              <a:rPr lang="en-US" sz="1400" b="0" dirty="0"/>
              <a:t> </a:t>
            </a:r>
          </a:p>
          <a:p>
            <a:r>
              <a:rPr lang="en-US" sz="1400" b="0" dirty="0"/>
              <a:t>    {</a:t>
            </a:r>
          </a:p>
          <a:p>
            <a:r>
              <a:rPr lang="en-US" sz="1400" b="0" dirty="0"/>
              <a:t>        public override void Connect()</a:t>
            </a:r>
          </a:p>
          <a:p>
            <a:r>
              <a:rPr lang="en-US" sz="1400" b="0" dirty="0"/>
              <a:t>        {</a:t>
            </a:r>
          </a:p>
          <a:p>
            <a:r>
              <a:rPr lang="en-US" sz="1400" b="0" dirty="0"/>
              <a:t>            </a:t>
            </a:r>
            <a:r>
              <a:rPr lang="en-US" sz="1400" b="0" dirty="0" err="1"/>
              <a:t>Console.WriteLine</a:t>
            </a:r>
            <a:r>
              <a:rPr lang="en-US" sz="1400" b="0" dirty="0"/>
              <a:t>("Connected to server A");</a:t>
            </a:r>
          </a:p>
          <a:p>
            <a:r>
              <a:rPr lang="en-US" sz="1400" b="0" dirty="0"/>
              <a:t>        }</a:t>
            </a:r>
          </a:p>
          <a:p>
            <a:r>
              <a:rPr lang="en-US" sz="1400" b="0" dirty="0"/>
              <a:t>    }</a:t>
            </a:r>
          </a:p>
          <a:p>
            <a:endParaRPr lang="en-US" dirty="0"/>
          </a:p>
        </p:txBody>
      </p:sp>
      <p:sp>
        <p:nvSpPr>
          <p:cNvPr id="6" name="Footer Placeholder 5">
            <a:extLst>
              <a:ext uri="{FF2B5EF4-FFF2-40B4-BE49-F238E27FC236}">
                <a16:creationId xmlns:a16="http://schemas.microsoft.com/office/drawing/2014/main" id="{F402046E-92F7-4452-B52F-34AA87380AFE}"/>
              </a:ext>
            </a:extLst>
          </p:cNvPr>
          <p:cNvSpPr>
            <a:spLocks noGrp="1"/>
          </p:cNvSpPr>
          <p:nvPr>
            <p:ph type="ftr" sz="quarter" idx="22"/>
          </p:nvPr>
        </p:nvSpPr>
        <p:spPr/>
        <p:txBody>
          <a:bodyPr/>
          <a:lstStyle/>
          <a:p>
            <a:r>
              <a:rPr lang="en-US"/>
              <a:t>Author | Department</a:t>
            </a:r>
            <a:endParaRPr lang="en-US" dirty="0"/>
          </a:p>
        </p:txBody>
      </p:sp>
    </p:spTree>
    <p:extLst>
      <p:ext uri="{BB962C8B-B14F-4D97-AF65-F5344CB8AC3E}">
        <p14:creationId xmlns:p14="http://schemas.microsoft.com/office/powerpoint/2010/main" val="247983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D7C1-D981-4BBB-9415-36D69B3EDA72}"/>
              </a:ext>
            </a:extLst>
          </p:cNvPr>
          <p:cNvSpPr>
            <a:spLocks noGrp="1"/>
          </p:cNvSpPr>
          <p:nvPr>
            <p:ph type="title"/>
          </p:nvPr>
        </p:nvSpPr>
        <p:spPr/>
        <p:txBody>
          <a:bodyPr/>
          <a:lstStyle/>
          <a:p>
            <a:r>
              <a:rPr lang="en-US" dirty="0"/>
              <a:t>Solution</a:t>
            </a:r>
          </a:p>
        </p:txBody>
      </p:sp>
      <p:sp>
        <p:nvSpPr>
          <p:cNvPr id="3" name="Slide Number Placeholder 2">
            <a:extLst>
              <a:ext uri="{FF2B5EF4-FFF2-40B4-BE49-F238E27FC236}">
                <a16:creationId xmlns:a16="http://schemas.microsoft.com/office/drawing/2014/main" id="{F95C85AD-1494-4AC9-86BD-6396CD2B6127}"/>
              </a:ext>
            </a:extLst>
          </p:cNvPr>
          <p:cNvSpPr>
            <a:spLocks noGrp="1"/>
          </p:cNvSpPr>
          <p:nvPr>
            <p:ph type="sldNum" sz="quarter" idx="14"/>
          </p:nvPr>
        </p:nvSpPr>
        <p:spPr/>
        <p:txBody>
          <a:bodyPr/>
          <a:lstStyle/>
          <a:p>
            <a:fld id="{5FA2C36E-DC06-4909-89EC-32EA0059C5E3}"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C999724B-ADD3-48D8-9153-B23ACE62789C}"/>
              </a:ext>
            </a:extLst>
          </p:cNvPr>
          <p:cNvSpPr>
            <a:spLocks noGrp="1"/>
          </p:cNvSpPr>
          <p:nvPr>
            <p:ph type="body" sz="quarter" idx="15"/>
          </p:nvPr>
        </p:nvSpPr>
        <p:spPr/>
        <p:txBody>
          <a:bodyPr/>
          <a:lstStyle/>
          <a:p>
            <a:endParaRPr lang="en-US"/>
          </a:p>
        </p:txBody>
      </p:sp>
      <p:sp>
        <p:nvSpPr>
          <p:cNvPr id="8" name="Footer Placeholder 7">
            <a:extLst>
              <a:ext uri="{FF2B5EF4-FFF2-40B4-BE49-F238E27FC236}">
                <a16:creationId xmlns:a16="http://schemas.microsoft.com/office/drawing/2014/main" id="{42AC9BFA-A9C3-45CB-A484-C3DDF3F20C9C}"/>
              </a:ext>
            </a:extLst>
          </p:cNvPr>
          <p:cNvSpPr>
            <a:spLocks noGrp="1"/>
          </p:cNvSpPr>
          <p:nvPr>
            <p:ph type="ftr" sz="quarter" idx="22"/>
          </p:nvPr>
        </p:nvSpPr>
        <p:spPr/>
        <p:txBody>
          <a:bodyPr/>
          <a:lstStyle/>
          <a:p>
            <a:r>
              <a:rPr lang="en-US"/>
              <a:t>Author | Department</a:t>
            </a:r>
            <a:endParaRPr lang="en-US" dirty="0"/>
          </a:p>
        </p:txBody>
      </p:sp>
      <p:pic>
        <p:nvPicPr>
          <p:cNvPr id="9" name="Content Placeholder 3">
            <a:extLst>
              <a:ext uri="{FF2B5EF4-FFF2-40B4-BE49-F238E27FC236}">
                <a16:creationId xmlns:a16="http://schemas.microsoft.com/office/drawing/2014/main" id="{1B02EA0A-F656-4F19-B7F2-1AB88F09AC34}"/>
              </a:ext>
            </a:extLst>
          </p:cNvPr>
          <p:cNvPicPr>
            <a:picLocks noChangeAspect="1"/>
          </p:cNvPicPr>
          <p:nvPr/>
        </p:nvPicPr>
        <p:blipFill>
          <a:blip r:embed="rId2"/>
          <a:stretch>
            <a:fillRect/>
          </a:stretch>
        </p:blipFill>
        <p:spPr>
          <a:xfrm>
            <a:off x="2171931" y="1253331"/>
            <a:ext cx="6904239" cy="4351338"/>
          </a:xfrm>
          <a:prstGeom prst="rect">
            <a:avLst/>
          </a:prstGeom>
        </p:spPr>
      </p:pic>
    </p:spTree>
    <p:extLst>
      <p:ext uri="{BB962C8B-B14F-4D97-AF65-F5344CB8AC3E}">
        <p14:creationId xmlns:p14="http://schemas.microsoft.com/office/powerpoint/2010/main" val="679334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E2D965A-92BF-483E-B6F4-D988466D1F14}"/>
              </a:ext>
            </a:extLst>
          </p:cNvPr>
          <p:cNvSpPr>
            <a:spLocks noGrp="1"/>
          </p:cNvSpPr>
          <p:nvPr>
            <p:ph type="title"/>
          </p:nvPr>
        </p:nvSpPr>
        <p:spPr>
          <a:xfrm>
            <a:off x="264697" y="112493"/>
            <a:ext cx="9210425" cy="828000"/>
          </a:xfrm>
        </p:spPr>
        <p:txBody>
          <a:bodyPr/>
          <a:lstStyle/>
          <a:p>
            <a:r>
              <a:rPr lang="en-US" dirty="0"/>
              <a:t>Code Sample</a:t>
            </a:r>
          </a:p>
        </p:txBody>
      </p:sp>
      <p:sp>
        <p:nvSpPr>
          <p:cNvPr id="3" name="Slide Number Placeholder 2">
            <a:extLst>
              <a:ext uri="{FF2B5EF4-FFF2-40B4-BE49-F238E27FC236}">
                <a16:creationId xmlns:a16="http://schemas.microsoft.com/office/drawing/2014/main" id="{20602D8D-548B-4F26-9457-6A8878DFAB0E}"/>
              </a:ext>
            </a:extLst>
          </p:cNvPr>
          <p:cNvSpPr>
            <a:spLocks noGrp="1"/>
          </p:cNvSpPr>
          <p:nvPr>
            <p:ph type="sldNum" sz="quarter" idx="14"/>
          </p:nvPr>
        </p:nvSpPr>
        <p:spPr/>
        <p:txBody>
          <a:bodyPr/>
          <a:lstStyle/>
          <a:p>
            <a:fld id="{5FA2C36E-DC06-4909-89EC-32EA0059C5E3}" type="slidenum">
              <a:rPr lang="en-US" noProof="0" smtClean="0"/>
              <a:pPr/>
              <a:t>19</a:t>
            </a:fld>
            <a:endParaRPr lang="en-US" noProof="0" dirty="0"/>
          </a:p>
        </p:txBody>
      </p:sp>
      <p:sp>
        <p:nvSpPr>
          <p:cNvPr id="14" name="Text Placeholder 13">
            <a:extLst>
              <a:ext uri="{FF2B5EF4-FFF2-40B4-BE49-F238E27FC236}">
                <a16:creationId xmlns:a16="http://schemas.microsoft.com/office/drawing/2014/main" id="{CEBC0257-BB41-4F24-B5BA-AC581C0DCF5E}"/>
              </a:ext>
            </a:extLst>
          </p:cNvPr>
          <p:cNvSpPr>
            <a:spLocks noGrp="1"/>
          </p:cNvSpPr>
          <p:nvPr>
            <p:ph type="body" sz="quarter" idx="16"/>
          </p:nvPr>
        </p:nvSpPr>
        <p:spPr>
          <a:xfrm>
            <a:off x="540001" y="934066"/>
            <a:ext cx="4514600" cy="5258772"/>
          </a:xfrm>
        </p:spPr>
        <p:txBody>
          <a:bodyPr/>
          <a:lstStyle/>
          <a:p>
            <a:pPr>
              <a:lnSpc>
                <a:spcPct val="100000"/>
              </a:lnSpc>
            </a:pPr>
            <a:r>
              <a:rPr lang="en-US" sz="1400" b="0" dirty="0"/>
              <a:t> static class Program</a:t>
            </a:r>
          </a:p>
          <a:p>
            <a:pPr>
              <a:lnSpc>
                <a:spcPct val="100000"/>
              </a:lnSpc>
            </a:pPr>
            <a:r>
              <a:rPr lang="en-US" sz="1400" b="0" dirty="0"/>
              <a:t>    {</a:t>
            </a:r>
          </a:p>
          <a:p>
            <a:pPr>
              <a:lnSpc>
                <a:spcPct val="100000"/>
              </a:lnSpc>
            </a:pPr>
            <a:r>
              <a:rPr lang="en-US" sz="1400" b="0" dirty="0"/>
              <a:t>        static void Main(string[] </a:t>
            </a:r>
            <a:r>
              <a:rPr lang="en-US" sz="1400" b="0" dirty="0" err="1"/>
              <a:t>args</a:t>
            </a:r>
            <a:r>
              <a:rPr lang="en-US" sz="1400" b="0" dirty="0"/>
              <a:t>)</a:t>
            </a:r>
          </a:p>
          <a:p>
            <a:pPr>
              <a:lnSpc>
                <a:spcPct val="100000"/>
              </a:lnSpc>
            </a:pPr>
            <a:r>
              <a:rPr lang="en-US" sz="1400" b="0" dirty="0"/>
              <a:t>        {</a:t>
            </a:r>
          </a:p>
          <a:p>
            <a:pPr>
              <a:lnSpc>
                <a:spcPct val="100000"/>
              </a:lnSpc>
            </a:pPr>
            <a:r>
              <a:rPr lang="en-US" sz="1400" b="0" dirty="0"/>
              <a:t>            Client </a:t>
            </a:r>
            <a:r>
              <a:rPr lang="en-US" sz="1400" b="0" dirty="0" err="1"/>
              <a:t>client</a:t>
            </a:r>
            <a:r>
              <a:rPr lang="en-US" sz="1400" b="0" dirty="0"/>
              <a:t> = new Client(new </a:t>
            </a:r>
            <a:r>
              <a:rPr lang="en-US" sz="1400" b="0" dirty="0" err="1"/>
              <a:t>ServerA</a:t>
            </a:r>
            <a:r>
              <a:rPr lang="en-US" sz="1400" b="0" dirty="0"/>
              <a:t>());</a:t>
            </a:r>
          </a:p>
          <a:p>
            <a:pPr>
              <a:lnSpc>
                <a:spcPct val="100000"/>
              </a:lnSpc>
            </a:pPr>
            <a:r>
              <a:rPr lang="en-US" sz="1400" b="0" dirty="0"/>
              <a:t>            </a:t>
            </a:r>
            <a:r>
              <a:rPr lang="en-US" sz="1400" b="0" dirty="0" err="1"/>
              <a:t>client.ConnectToServer</a:t>
            </a:r>
            <a:r>
              <a:rPr lang="en-US" sz="1400" b="0" dirty="0"/>
              <a:t>();</a:t>
            </a:r>
          </a:p>
          <a:p>
            <a:pPr>
              <a:lnSpc>
                <a:spcPct val="100000"/>
              </a:lnSpc>
            </a:pPr>
            <a:endParaRPr lang="en-US" sz="1400" b="0" dirty="0"/>
          </a:p>
          <a:p>
            <a:pPr>
              <a:lnSpc>
                <a:spcPct val="100000"/>
              </a:lnSpc>
            </a:pPr>
            <a:r>
              <a:rPr lang="en-US" sz="1400" b="0" dirty="0"/>
              <a:t>            client = new Client(new </a:t>
            </a:r>
            <a:r>
              <a:rPr lang="en-US" sz="1400" b="0" dirty="0" err="1"/>
              <a:t>ServerB</a:t>
            </a:r>
            <a:r>
              <a:rPr lang="en-US" sz="1400" b="0" dirty="0"/>
              <a:t>());</a:t>
            </a:r>
          </a:p>
          <a:p>
            <a:pPr>
              <a:lnSpc>
                <a:spcPct val="100000"/>
              </a:lnSpc>
            </a:pPr>
            <a:r>
              <a:rPr lang="en-US" sz="1400" b="0" dirty="0"/>
              <a:t>            </a:t>
            </a:r>
            <a:r>
              <a:rPr lang="en-US" sz="1400" b="0" dirty="0" err="1"/>
              <a:t>client.ConnectToServer</a:t>
            </a:r>
            <a:r>
              <a:rPr lang="en-US" sz="1400" b="0" dirty="0"/>
              <a:t>();</a:t>
            </a:r>
          </a:p>
          <a:p>
            <a:pPr>
              <a:lnSpc>
                <a:spcPct val="100000"/>
              </a:lnSpc>
            </a:pPr>
            <a:r>
              <a:rPr lang="en-US" sz="1400" b="0" dirty="0"/>
              <a:t>        }</a:t>
            </a:r>
          </a:p>
          <a:p>
            <a:pPr>
              <a:lnSpc>
                <a:spcPct val="100000"/>
              </a:lnSpc>
            </a:pPr>
            <a:r>
              <a:rPr lang="en-US" sz="1400" b="0" dirty="0"/>
              <a:t>    }</a:t>
            </a:r>
          </a:p>
          <a:p>
            <a:pPr lvl="1"/>
            <a:endParaRPr lang="en-US" sz="1400" b="0" dirty="0"/>
          </a:p>
          <a:p>
            <a:pPr lvl="1">
              <a:lnSpc>
                <a:spcPct val="100000"/>
              </a:lnSpc>
            </a:pPr>
            <a:r>
              <a:rPr lang="en-US" sz="1400" b="0" dirty="0"/>
              <a:t> class Client</a:t>
            </a:r>
          </a:p>
          <a:p>
            <a:pPr lvl="1">
              <a:lnSpc>
                <a:spcPct val="100000"/>
              </a:lnSpc>
            </a:pPr>
            <a:r>
              <a:rPr lang="en-US" sz="1400" b="0" dirty="0"/>
              <a:t>    {</a:t>
            </a:r>
          </a:p>
          <a:p>
            <a:pPr lvl="1">
              <a:lnSpc>
                <a:spcPct val="100000"/>
              </a:lnSpc>
            </a:pPr>
            <a:r>
              <a:rPr lang="en-US" sz="1400" b="0" dirty="0"/>
              <a:t>        private </a:t>
            </a:r>
            <a:r>
              <a:rPr lang="en-US" sz="1400" b="0" dirty="0" err="1"/>
              <a:t>readonly</a:t>
            </a:r>
            <a:r>
              <a:rPr lang="en-US" sz="1400" b="0" dirty="0"/>
              <a:t> </a:t>
            </a:r>
            <a:r>
              <a:rPr lang="en-US" sz="1400" b="0" dirty="0" err="1"/>
              <a:t>ServerBridge</a:t>
            </a:r>
            <a:r>
              <a:rPr lang="en-US" sz="1400" b="0" dirty="0"/>
              <a:t> server;</a:t>
            </a:r>
          </a:p>
          <a:p>
            <a:pPr lvl="1">
              <a:lnSpc>
                <a:spcPct val="100000"/>
              </a:lnSpc>
            </a:pPr>
            <a:r>
              <a:rPr lang="en-US" sz="1400" b="0" dirty="0"/>
              <a:t>        public Client(</a:t>
            </a:r>
            <a:r>
              <a:rPr lang="en-US" sz="1400" b="0" dirty="0" err="1"/>
              <a:t>ServerBridge</a:t>
            </a:r>
            <a:r>
              <a:rPr lang="en-US" sz="1400" b="0" dirty="0"/>
              <a:t> </a:t>
            </a:r>
            <a:r>
              <a:rPr lang="en-US" sz="1400" b="0" dirty="0" err="1"/>
              <a:t>serverInstance</a:t>
            </a:r>
            <a:r>
              <a:rPr lang="en-US" sz="1400" b="0" dirty="0"/>
              <a:t>)</a:t>
            </a:r>
          </a:p>
          <a:p>
            <a:pPr lvl="1">
              <a:lnSpc>
                <a:spcPct val="100000"/>
              </a:lnSpc>
            </a:pPr>
            <a:r>
              <a:rPr lang="en-US" sz="1400" b="0" dirty="0"/>
              <a:t>        {</a:t>
            </a:r>
          </a:p>
          <a:p>
            <a:pPr lvl="1">
              <a:lnSpc>
                <a:spcPct val="100000"/>
              </a:lnSpc>
            </a:pPr>
            <a:r>
              <a:rPr lang="en-US" sz="1400" b="0" dirty="0"/>
              <a:t>            server = </a:t>
            </a:r>
            <a:r>
              <a:rPr lang="en-US" sz="1400" b="0" dirty="0" err="1"/>
              <a:t>serverInstance</a:t>
            </a:r>
            <a:r>
              <a:rPr lang="en-US" sz="1400" b="0" dirty="0"/>
              <a:t>;</a:t>
            </a:r>
          </a:p>
          <a:p>
            <a:pPr lvl="1">
              <a:lnSpc>
                <a:spcPct val="100000"/>
              </a:lnSpc>
            </a:pPr>
            <a:r>
              <a:rPr lang="en-US" sz="1400" b="0" dirty="0"/>
              <a:t>        }</a:t>
            </a:r>
          </a:p>
          <a:p>
            <a:pPr lvl="1">
              <a:lnSpc>
                <a:spcPct val="100000"/>
              </a:lnSpc>
            </a:pPr>
            <a:r>
              <a:rPr lang="en-US" sz="1400" b="0" dirty="0"/>
              <a:t>        public void </a:t>
            </a:r>
            <a:r>
              <a:rPr lang="en-US" sz="1400" b="0" dirty="0" err="1"/>
              <a:t>ConnectToServer</a:t>
            </a:r>
            <a:r>
              <a:rPr lang="en-US" sz="1400" b="0" dirty="0"/>
              <a:t>()</a:t>
            </a:r>
          </a:p>
          <a:p>
            <a:pPr lvl="1">
              <a:lnSpc>
                <a:spcPct val="100000"/>
              </a:lnSpc>
            </a:pPr>
            <a:r>
              <a:rPr lang="en-US" sz="1400" b="0" dirty="0"/>
              <a:t>        {</a:t>
            </a:r>
          </a:p>
          <a:p>
            <a:pPr lvl="1">
              <a:lnSpc>
                <a:spcPct val="100000"/>
              </a:lnSpc>
            </a:pPr>
            <a:r>
              <a:rPr lang="en-US" sz="1400" b="0" dirty="0"/>
              <a:t>            </a:t>
            </a:r>
            <a:r>
              <a:rPr lang="en-US" sz="1400" b="0" dirty="0" err="1"/>
              <a:t>server.Connect</a:t>
            </a:r>
            <a:r>
              <a:rPr lang="en-US" sz="1400" b="0" dirty="0"/>
              <a:t>();</a:t>
            </a:r>
          </a:p>
          <a:p>
            <a:pPr lvl="1">
              <a:lnSpc>
                <a:spcPct val="100000"/>
              </a:lnSpc>
            </a:pPr>
            <a:r>
              <a:rPr lang="en-US" sz="1400" b="0" dirty="0"/>
              <a:t>        }</a:t>
            </a:r>
          </a:p>
          <a:p>
            <a:pPr lvl="1">
              <a:lnSpc>
                <a:spcPct val="100000"/>
              </a:lnSpc>
            </a:pPr>
            <a:r>
              <a:rPr lang="en-US" sz="1400" b="0" dirty="0"/>
              <a:t>    }</a:t>
            </a:r>
          </a:p>
          <a:p>
            <a:pPr lvl="1"/>
            <a:endParaRPr lang="en-US" sz="1400" b="0" dirty="0"/>
          </a:p>
        </p:txBody>
      </p:sp>
      <p:sp>
        <p:nvSpPr>
          <p:cNvPr id="16" name="Text Placeholder 13">
            <a:extLst>
              <a:ext uri="{FF2B5EF4-FFF2-40B4-BE49-F238E27FC236}">
                <a16:creationId xmlns:a16="http://schemas.microsoft.com/office/drawing/2014/main" id="{EEAA5CBD-2E96-4BE9-A616-07CC359277E2}"/>
              </a:ext>
            </a:extLst>
          </p:cNvPr>
          <p:cNvSpPr txBox="1">
            <a:spLocks/>
          </p:cNvSpPr>
          <p:nvPr/>
        </p:nvSpPr>
        <p:spPr>
          <a:xfrm>
            <a:off x="5647859" y="940493"/>
            <a:ext cx="4514600" cy="5784649"/>
          </a:xfrm>
          <a:prstGeom prst="rect">
            <a:avLst/>
          </a:prstGeom>
        </p:spPr>
        <p:txBody>
          <a:bodyPr vert="horz" lIns="0" tIns="0" rIns="0" bIns="0" rtlCol="0">
            <a:noAutofit/>
          </a:bodyPr>
          <a:lstStyle>
            <a:lvl1pPr marL="0" indent="0" algn="l" defTabSz="914400" rtl="0" eaLnBrk="1" latinLnBrk="0" hangingPunct="1">
              <a:lnSpc>
                <a:spcPts val="2160"/>
              </a:lnSpc>
              <a:spcBef>
                <a:spcPts val="0"/>
              </a:spcBef>
              <a:buFont typeface="Arial" panose="020B0604020202020204" pitchFamily="34" charset="0"/>
              <a:buNone/>
              <a:defRPr sz="1800" b="1" kern="1200">
                <a:solidFill>
                  <a:schemeClr val="tx1"/>
                </a:solidFill>
                <a:latin typeface="+mn-lt"/>
                <a:ea typeface="+mn-ea"/>
                <a:cs typeface="+mn-cs"/>
              </a:defRPr>
            </a:lvl1pPr>
            <a:lvl2pPr marL="0" indent="0" algn="l" defTabSz="914400" rtl="0" eaLnBrk="1" latinLnBrk="0" hangingPunct="1">
              <a:lnSpc>
                <a:spcPts val="2160"/>
              </a:lnSpc>
              <a:spcBef>
                <a:spcPts val="0"/>
              </a:spcBef>
              <a:buClr>
                <a:schemeClr val="bg2"/>
              </a:buClr>
              <a:buFont typeface="Arial" panose="020B0604020202020204" pitchFamily="34" charset="0"/>
              <a:buNone/>
              <a:defRPr sz="1800" kern="1200">
                <a:solidFill>
                  <a:schemeClr val="tx1"/>
                </a:solidFill>
                <a:latin typeface="+mn-lt"/>
                <a:ea typeface="+mn-ea"/>
                <a:cs typeface="+mn-cs"/>
              </a:defRPr>
            </a:lvl2pPr>
            <a:lvl3pPr marL="219600" indent="-219600" algn="l" defTabSz="914400" rtl="0" eaLnBrk="1" latinLnBrk="0" hangingPunct="1">
              <a:lnSpc>
                <a:spcPts val="2160"/>
              </a:lnSpc>
              <a:spcBef>
                <a:spcPts val="0"/>
              </a:spcBef>
              <a:buClr>
                <a:schemeClr val="bg2"/>
              </a:buClr>
              <a:buFont typeface="Arial" panose="020B0604020202020204" pitchFamily="34" charset="0"/>
              <a:buChar char="•"/>
              <a:defRPr sz="1800" kern="1200">
                <a:solidFill>
                  <a:schemeClr val="tx1"/>
                </a:solidFill>
                <a:latin typeface="+mn-lt"/>
                <a:ea typeface="+mn-ea"/>
                <a:cs typeface="+mn-cs"/>
              </a:defRPr>
            </a:lvl3pPr>
            <a:lvl4pPr marL="0" indent="0" algn="l" defTabSz="914400" rtl="0" eaLnBrk="1" latinLnBrk="0" hangingPunct="1">
              <a:lnSpc>
                <a:spcPts val="1550"/>
              </a:lnSpc>
              <a:spcBef>
                <a:spcPts val="1550"/>
              </a:spcBef>
              <a:buFont typeface="Arial" panose="020B0604020202020204" pitchFamily="34" charset="0"/>
              <a:buNone/>
              <a:defRPr sz="1400" kern="1200">
                <a:solidFill>
                  <a:schemeClr val="tx1"/>
                </a:solidFill>
                <a:latin typeface="+mn-lt"/>
                <a:ea typeface="+mn-ea"/>
                <a:cs typeface="+mn-cs"/>
              </a:defRPr>
            </a:lvl4pPr>
            <a:lvl5pPr marL="2057400" indent="-228600" algn="l" defTabSz="914400" rtl="0" eaLnBrk="1" latinLnBrk="0" hangingPunct="1">
              <a:lnSpc>
                <a:spcPts val="216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400" b="0" dirty="0"/>
              <a:t> abstract class </a:t>
            </a:r>
            <a:r>
              <a:rPr lang="en-US" sz="1400" b="0" dirty="0" err="1"/>
              <a:t>ServerBridge</a:t>
            </a:r>
            <a:endParaRPr lang="en-US" sz="1400" b="0" dirty="0"/>
          </a:p>
          <a:p>
            <a:pPr>
              <a:lnSpc>
                <a:spcPct val="100000"/>
              </a:lnSpc>
            </a:pPr>
            <a:r>
              <a:rPr lang="en-US" sz="1400" b="0" dirty="0"/>
              <a:t>    {</a:t>
            </a:r>
          </a:p>
          <a:p>
            <a:pPr>
              <a:lnSpc>
                <a:spcPct val="100000"/>
              </a:lnSpc>
            </a:pPr>
            <a:r>
              <a:rPr lang="en-US" sz="1400" b="0" dirty="0"/>
              <a:t>        abstract public void Connect();</a:t>
            </a:r>
          </a:p>
          <a:p>
            <a:pPr>
              <a:lnSpc>
                <a:spcPct val="100000"/>
              </a:lnSpc>
            </a:pPr>
            <a:r>
              <a:rPr lang="en-US" sz="1400" b="0" dirty="0"/>
              <a:t>    }</a:t>
            </a:r>
          </a:p>
          <a:p>
            <a:pPr>
              <a:lnSpc>
                <a:spcPct val="100000"/>
              </a:lnSpc>
            </a:pPr>
            <a:endParaRPr lang="en-US" sz="1400" b="0" dirty="0"/>
          </a:p>
          <a:p>
            <a:pPr>
              <a:lnSpc>
                <a:spcPct val="100000"/>
              </a:lnSpc>
            </a:pPr>
            <a:r>
              <a:rPr lang="en-US" sz="1400" b="0" dirty="0"/>
              <a:t> class </a:t>
            </a:r>
            <a:r>
              <a:rPr lang="en-US" sz="1400" b="0" dirty="0" err="1"/>
              <a:t>ServerA</a:t>
            </a:r>
            <a:r>
              <a:rPr lang="en-US" sz="1400" b="0" dirty="0"/>
              <a:t> : </a:t>
            </a:r>
            <a:r>
              <a:rPr lang="en-US" sz="1400" b="0" dirty="0" err="1"/>
              <a:t>ServerBridge</a:t>
            </a:r>
            <a:endParaRPr lang="en-US" sz="1400" b="0" dirty="0"/>
          </a:p>
          <a:p>
            <a:pPr>
              <a:lnSpc>
                <a:spcPct val="100000"/>
              </a:lnSpc>
            </a:pPr>
            <a:r>
              <a:rPr lang="en-US" sz="1400" b="0" dirty="0"/>
              <a:t>    {</a:t>
            </a:r>
          </a:p>
          <a:p>
            <a:pPr>
              <a:lnSpc>
                <a:spcPct val="100000"/>
              </a:lnSpc>
            </a:pPr>
            <a:r>
              <a:rPr lang="en-US" sz="1400" b="0" dirty="0"/>
              <a:t>        public override void Connect()</a:t>
            </a:r>
          </a:p>
          <a:p>
            <a:pPr>
              <a:lnSpc>
                <a:spcPct val="100000"/>
              </a:lnSpc>
            </a:pPr>
            <a:r>
              <a:rPr lang="en-US" sz="1400" b="0" dirty="0"/>
              <a:t>        {</a:t>
            </a:r>
          </a:p>
          <a:p>
            <a:pPr>
              <a:lnSpc>
                <a:spcPct val="100000"/>
              </a:lnSpc>
            </a:pPr>
            <a:r>
              <a:rPr lang="en-US" sz="1400" b="0" dirty="0"/>
              <a:t>            </a:t>
            </a:r>
            <a:r>
              <a:rPr lang="en-US" sz="1400" b="0" dirty="0" err="1"/>
              <a:t>Console.WriteLine</a:t>
            </a:r>
            <a:r>
              <a:rPr lang="en-US" sz="1400" b="0" dirty="0"/>
              <a:t>("Connected to server A");</a:t>
            </a:r>
          </a:p>
          <a:p>
            <a:pPr>
              <a:lnSpc>
                <a:spcPct val="100000"/>
              </a:lnSpc>
            </a:pPr>
            <a:r>
              <a:rPr lang="en-US" sz="1400" b="0" dirty="0"/>
              <a:t>        }</a:t>
            </a:r>
          </a:p>
          <a:p>
            <a:pPr>
              <a:lnSpc>
                <a:spcPct val="100000"/>
              </a:lnSpc>
            </a:pPr>
            <a:r>
              <a:rPr lang="en-US" sz="1400" b="0" dirty="0"/>
              <a:t>    }</a:t>
            </a:r>
          </a:p>
          <a:p>
            <a:pPr>
              <a:lnSpc>
                <a:spcPct val="100000"/>
              </a:lnSpc>
            </a:pPr>
            <a:endParaRPr lang="en-US" sz="1400" b="0" dirty="0"/>
          </a:p>
          <a:p>
            <a:pPr>
              <a:lnSpc>
                <a:spcPct val="100000"/>
              </a:lnSpc>
            </a:pPr>
            <a:r>
              <a:rPr lang="en-US" sz="1400" b="0" dirty="0"/>
              <a:t>class </a:t>
            </a:r>
            <a:r>
              <a:rPr lang="en-US" sz="1400" b="0" dirty="0" err="1"/>
              <a:t>ServerB</a:t>
            </a:r>
            <a:r>
              <a:rPr lang="en-US" sz="1400" b="0" dirty="0"/>
              <a:t> : </a:t>
            </a:r>
            <a:r>
              <a:rPr lang="en-US" sz="1400" b="0" dirty="0" err="1"/>
              <a:t>ServerBridge</a:t>
            </a:r>
            <a:endParaRPr lang="en-US" sz="1400" b="0" dirty="0"/>
          </a:p>
          <a:p>
            <a:pPr>
              <a:lnSpc>
                <a:spcPct val="100000"/>
              </a:lnSpc>
            </a:pPr>
            <a:r>
              <a:rPr lang="en-US" sz="1400" b="0" dirty="0"/>
              <a:t>    {</a:t>
            </a:r>
          </a:p>
          <a:p>
            <a:pPr>
              <a:lnSpc>
                <a:spcPct val="100000"/>
              </a:lnSpc>
            </a:pPr>
            <a:r>
              <a:rPr lang="en-US" sz="1400" b="0" dirty="0"/>
              <a:t>        public override void Connect()</a:t>
            </a:r>
          </a:p>
          <a:p>
            <a:pPr>
              <a:lnSpc>
                <a:spcPct val="100000"/>
              </a:lnSpc>
            </a:pPr>
            <a:r>
              <a:rPr lang="en-US" sz="1400" b="0" dirty="0"/>
              <a:t>        {</a:t>
            </a:r>
          </a:p>
          <a:p>
            <a:pPr>
              <a:lnSpc>
                <a:spcPct val="100000"/>
              </a:lnSpc>
            </a:pPr>
            <a:r>
              <a:rPr lang="en-US" sz="1400" b="0" dirty="0"/>
              <a:t>            </a:t>
            </a:r>
            <a:r>
              <a:rPr lang="en-US" sz="1400" b="0" dirty="0" err="1"/>
              <a:t>Console.WriteLine</a:t>
            </a:r>
            <a:r>
              <a:rPr lang="en-US" sz="1400" b="0" dirty="0"/>
              <a:t>("Connected to server  B");</a:t>
            </a:r>
          </a:p>
          <a:p>
            <a:pPr>
              <a:lnSpc>
                <a:spcPct val="100000"/>
              </a:lnSpc>
            </a:pPr>
            <a:r>
              <a:rPr lang="en-US" sz="1400" b="0" dirty="0"/>
              <a:t>        }</a:t>
            </a:r>
          </a:p>
          <a:p>
            <a:pPr>
              <a:lnSpc>
                <a:spcPct val="100000"/>
              </a:lnSpc>
            </a:pPr>
            <a:r>
              <a:rPr lang="en-US" sz="1400" b="0" dirty="0"/>
              <a:t>    }</a:t>
            </a:r>
          </a:p>
        </p:txBody>
      </p:sp>
    </p:spTree>
    <p:extLst>
      <p:ext uri="{BB962C8B-B14F-4D97-AF65-F5344CB8AC3E}">
        <p14:creationId xmlns:p14="http://schemas.microsoft.com/office/powerpoint/2010/main" val="435801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EA8D599-146C-4887-AE13-F4E9F6A83B50}"/>
              </a:ext>
            </a:extLst>
          </p:cNvPr>
          <p:cNvSpPr>
            <a:spLocks noGrp="1"/>
          </p:cNvSpPr>
          <p:nvPr>
            <p:ph type="title"/>
          </p:nvPr>
        </p:nvSpPr>
        <p:spPr>
          <a:xfrm>
            <a:off x="540000" y="220646"/>
            <a:ext cx="9210425" cy="517107"/>
          </a:xfrm>
        </p:spPr>
        <p:txBody>
          <a:bodyPr/>
          <a:lstStyle/>
          <a:p>
            <a:r>
              <a:rPr lang="en-US" dirty="0"/>
              <a:t>Table of Content</a:t>
            </a:r>
          </a:p>
        </p:txBody>
      </p:sp>
      <p:sp>
        <p:nvSpPr>
          <p:cNvPr id="14" name="Text Placeholder 13">
            <a:extLst>
              <a:ext uri="{FF2B5EF4-FFF2-40B4-BE49-F238E27FC236}">
                <a16:creationId xmlns:a16="http://schemas.microsoft.com/office/drawing/2014/main" id="{946656B7-7425-4E93-B420-8AFBE25B3550}"/>
              </a:ext>
            </a:extLst>
          </p:cNvPr>
          <p:cNvSpPr>
            <a:spLocks noGrp="1"/>
          </p:cNvSpPr>
          <p:nvPr>
            <p:ph type="body" sz="quarter" idx="16"/>
          </p:nvPr>
        </p:nvSpPr>
        <p:spPr>
          <a:xfrm>
            <a:off x="540000" y="866968"/>
            <a:ext cx="5379019" cy="5430380"/>
          </a:xfrm>
        </p:spPr>
        <p:txBody>
          <a:bodyPr/>
          <a:lstStyle/>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Single Responsibility Principle</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Open-Closed Principle</a:t>
            </a:r>
          </a:p>
          <a:p>
            <a:pPr marL="457200" lvl="1" indent="-457200">
              <a:spcBef>
                <a:spcPts val="400"/>
              </a:spcBef>
              <a:buClr>
                <a:schemeClr val="tx1">
                  <a:lumMod val="65000"/>
                  <a:lumOff val="35000"/>
                </a:schemeClr>
              </a:buClr>
              <a:buFont typeface="+mj-lt"/>
              <a:buAutoNum type="arabicPeriod"/>
            </a:pPr>
            <a:r>
              <a:rPr lang="en-US" sz="2000" b="0">
                <a:solidFill>
                  <a:schemeClr val="tx1">
                    <a:lumMod val="65000"/>
                    <a:lumOff val="35000"/>
                  </a:schemeClr>
                </a:solidFill>
              </a:rPr>
              <a:t>Liskov </a:t>
            </a:r>
            <a:r>
              <a:rPr lang="en-US" sz="2000" b="0" dirty="0">
                <a:solidFill>
                  <a:schemeClr val="tx1">
                    <a:lumMod val="65000"/>
                    <a:lumOff val="35000"/>
                  </a:schemeClr>
                </a:solidFill>
              </a:rPr>
              <a:t>Substitution Principle</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Interface Segregation Principle</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Dependency Inversion Principle</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Boy Scout Rule</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Principle of Least Astonishment</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You </a:t>
            </a:r>
            <a:r>
              <a:rPr lang="en-US" sz="2000" b="0" dirty="0" err="1">
                <a:solidFill>
                  <a:schemeClr val="tx1">
                    <a:lumMod val="65000"/>
                    <a:lumOff val="35000"/>
                  </a:schemeClr>
                </a:solidFill>
              </a:rPr>
              <a:t>Ain’t</a:t>
            </a:r>
            <a:r>
              <a:rPr lang="en-US" sz="2000" b="0" dirty="0">
                <a:solidFill>
                  <a:schemeClr val="tx1">
                    <a:lumMod val="65000"/>
                    <a:lumOff val="35000"/>
                  </a:schemeClr>
                </a:solidFill>
              </a:rPr>
              <a:t> Gonna Need It</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Law of Demeter</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Keep it Simple Stupid</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Don’t Repeat Yourself</a:t>
            </a:r>
          </a:p>
          <a:p>
            <a:pPr marL="457200" lvl="1" indent="-457200">
              <a:spcBef>
                <a:spcPts val="400"/>
              </a:spcBef>
              <a:buClr>
                <a:schemeClr val="tx1">
                  <a:lumMod val="65000"/>
                  <a:lumOff val="35000"/>
                </a:schemeClr>
              </a:buClr>
              <a:buFont typeface="+mj-lt"/>
              <a:buAutoNum type="arabicPeriod"/>
            </a:pPr>
            <a:r>
              <a:rPr lang="en-US" sz="2000" b="0" dirty="0">
                <a:solidFill>
                  <a:schemeClr val="tx1">
                    <a:lumMod val="65000"/>
                    <a:lumOff val="35000"/>
                  </a:schemeClr>
                </a:solidFill>
              </a:rPr>
              <a:t>Composition Over Inheritance</a:t>
            </a:r>
          </a:p>
          <a:p>
            <a:pPr marL="457200" lvl="1" indent="-457200">
              <a:spcBef>
                <a:spcPts val="400"/>
              </a:spcBef>
              <a:buClr>
                <a:schemeClr val="tx1">
                  <a:lumMod val="65000"/>
                  <a:lumOff val="35000"/>
                </a:schemeClr>
              </a:buClr>
              <a:buFont typeface="+mj-lt"/>
              <a:buAutoNum type="arabicPeriod"/>
            </a:pPr>
            <a:r>
              <a:rPr lang="en-US" sz="2000" dirty="0">
                <a:solidFill>
                  <a:schemeClr val="tx1">
                    <a:lumMod val="65000"/>
                    <a:lumOff val="35000"/>
                  </a:schemeClr>
                </a:solidFill>
              </a:rPr>
              <a:t>Information Hiding Principle</a:t>
            </a:r>
            <a:endParaRPr lang="en-US" sz="2000" b="0" dirty="0">
              <a:solidFill>
                <a:schemeClr val="tx1">
                  <a:lumMod val="65000"/>
                  <a:lumOff val="35000"/>
                </a:schemeClr>
              </a:solidFill>
            </a:endParaRPr>
          </a:p>
          <a:p>
            <a:pPr marL="457200" lvl="1" indent="-457200">
              <a:buFont typeface="+mj-lt"/>
              <a:buAutoNum type="arabicPeriod"/>
            </a:pPr>
            <a:endParaRPr lang="en-US" sz="2000" b="0" dirty="0"/>
          </a:p>
        </p:txBody>
      </p:sp>
      <p:pic>
        <p:nvPicPr>
          <p:cNvPr id="16" name="Graphic 15">
            <a:extLst>
              <a:ext uri="{FF2B5EF4-FFF2-40B4-BE49-F238E27FC236}">
                <a16:creationId xmlns:a16="http://schemas.microsoft.com/office/drawing/2014/main" id="{BF0E7F5D-2EA4-40A0-9832-3293957735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074" y="859532"/>
            <a:ext cx="5503353" cy="5359160"/>
          </a:xfrm>
          <a:prstGeom prst="rect">
            <a:avLst/>
          </a:prstGeom>
        </p:spPr>
      </p:pic>
      <p:sp>
        <p:nvSpPr>
          <p:cNvPr id="17" name="Text Placeholder 3">
            <a:extLst>
              <a:ext uri="{FF2B5EF4-FFF2-40B4-BE49-F238E27FC236}">
                <a16:creationId xmlns:a16="http://schemas.microsoft.com/office/drawing/2014/main" id="{F9D2DECF-69E2-43BA-BCCE-C70E02CEAC53}"/>
              </a:ext>
            </a:extLst>
          </p:cNvPr>
          <p:cNvSpPr>
            <a:spLocks noGrp="1"/>
          </p:cNvSpPr>
          <p:nvPr>
            <p:ph type="body" sz="quarter" idx="15"/>
          </p:nvPr>
        </p:nvSpPr>
        <p:spPr>
          <a:xfrm>
            <a:off x="540000" y="6297348"/>
            <a:ext cx="4700594" cy="360000"/>
          </a:xfrm>
        </p:spPr>
        <p:txBody>
          <a:bodyPr/>
          <a:lstStyle/>
          <a:p>
            <a:r>
              <a:rPr lang="en-US" dirty="0"/>
              <a:t>Image Source: </a:t>
            </a:r>
            <a:r>
              <a:rPr lang="en-US" dirty="0">
                <a:hlinkClick r:id="rId4"/>
              </a:rPr>
              <a:t>https://openpracticelibrary.com/practice/establish-shared-principles/</a:t>
            </a:r>
            <a:endParaRPr lang="en-US" dirty="0"/>
          </a:p>
        </p:txBody>
      </p:sp>
    </p:spTree>
    <p:extLst>
      <p:ext uri="{BB962C8B-B14F-4D97-AF65-F5344CB8AC3E}">
        <p14:creationId xmlns:p14="http://schemas.microsoft.com/office/powerpoint/2010/main" val="755247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55E5AF-DC13-4E79-8AFA-BB6BDD3957DF}"/>
              </a:ext>
            </a:extLst>
          </p:cNvPr>
          <p:cNvSpPr>
            <a:spLocks noGrp="1"/>
          </p:cNvSpPr>
          <p:nvPr>
            <p:ph type="ctrTitle"/>
          </p:nvPr>
        </p:nvSpPr>
        <p:spPr/>
        <p:txBody>
          <a:bodyPr/>
          <a:lstStyle/>
          <a:p>
            <a:r>
              <a:rPr lang="en-US" dirty="0" err="1"/>
              <a:t>Liskov</a:t>
            </a:r>
            <a:r>
              <a:rPr lang="en-US" dirty="0"/>
              <a:t> Substitution Principle (LSP)</a:t>
            </a:r>
          </a:p>
        </p:txBody>
      </p:sp>
      <p:sp>
        <p:nvSpPr>
          <p:cNvPr id="3" name="Slide Number Placeholder 2">
            <a:extLst>
              <a:ext uri="{FF2B5EF4-FFF2-40B4-BE49-F238E27FC236}">
                <a16:creationId xmlns:a16="http://schemas.microsoft.com/office/drawing/2014/main" id="{36DA467D-7140-453F-9781-4A43F3C106EC}"/>
              </a:ext>
            </a:extLst>
          </p:cNvPr>
          <p:cNvSpPr>
            <a:spLocks noGrp="1"/>
          </p:cNvSpPr>
          <p:nvPr>
            <p:ph type="sldNum" sz="quarter" idx="4294967295"/>
          </p:nvPr>
        </p:nvSpPr>
        <p:spPr>
          <a:xfrm>
            <a:off x="11888788" y="6340475"/>
            <a:ext cx="280987" cy="144463"/>
          </a:xfrm>
        </p:spPr>
        <p:txBody>
          <a:bodyPr/>
          <a:lstStyle/>
          <a:p>
            <a:fld id="{5FA2C36E-DC06-4909-89EC-32EA0059C5E3}" type="slidenum">
              <a:rPr lang="en-US" noProof="0" smtClean="0"/>
              <a:pPr/>
              <a:t>20</a:t>
            </a:fld>
            <a:endParaRPr lang="en-US" noProof="0" dirty="0"/>
          </a:p>
        </p:txBody>
      </p:sp>
      <p:sp>
        <p:nvSpPr>
          <p:cNvPr id="7" name="Footer Placeholder 6">
            <a:extLst>
              <a:ext uri="{FF2B5EF4-FFF2-40B4-BE49-F238E27FC236}">
                <a16:creationId xmlns:a16="http://schemas.microsoft.com/office/drawing/2014/main" id="{503E136E-04BF-419D-9055-44117E6C8372}"/>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2875689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1829D8-D18B-4B3D-BBC2-414CC50C0ABB}"/>
              </a:ext>
            </a:extLst>
          </p:cNvPr>
          <p:cNvSpPr>
            <a:spLocks noGrp="1"/>
          </p:cNvSpPr>
          <p:nvPr>
            <p:ph type="body" sz="quarter" idx="10"/>
          </p:nvPr>
        </p:nvSpPr>
        <p:spPr/>
        <p:txBody>
          <a:bodyPr/>
          <a:lstStyle/>
          <a:p>
            <a:r>
              <a:rPr lang="en-US" dirty="0"/>
              <a:t>Derived classes must be substitutable for their base classes.</a:t>
            </a:r>
          </a:p>
          <a:p>
            <a:endParaRPr lang="en-US" dirty="0"/>
          </a:p>
        </p:txBody>
      </p:sp>
    </p:spTree>
    <p:extLst>
      <p:ext uri="{BB962C8B-B14F-4D97-AF65-F5344CB8AC3E}">
        <p14:creationId xmlns:p14="http://schemas.microsoft.com/office/powerpoint/2010/main" val="89072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0C5D40F-91B2-424D-9116-880A02DF4648}"/>
              </a:ext>
            </a:extLst>
          </p:cNvPr>
          <p:cNvSpPr>
            <a:spLocks noGrp="1"/>
          </p:cNvSpPr>
          <p:nvPr>
            <p:ph type="title"/>
          </p:nvPr>
        </p:nvSpPr>
        <p:spPr/>
        <p:txBody>
          <a:bodyPr/>
          <a:lstStyle/>
          <a:p>
            <a:r>
              <a:rPr lang="en-US" dirty="0"/>
              <a:t>Violation</a:t>
            </a:r>
          </a:p>
        </p:txBody>
      </p:sp>
      <p:sp>
        <p:nvSpPr>
          <p:cNvPr id="3" name="Slide Number Placeholder 2">
            <a:extLst>
              <a:ext uri="{FF2B5EF4-FFF2-40B4-BE49-F238E27FC236}">
                <a16:creationId xmlns:a16="http://schemas.microsoft.com/office/drawing/2014/main" id="{11318CF8-4096-4E07-9358-BF57D9BC998F}"/>
              </a:ext>
            </a:extLst>
          </p:cNvPr>
          <p:cNvSpPr>
            <a:spLocks noGrp="1"/>
          </p:cNvSpPr>
          <p:nvPr>
            <p:ph type="sldNum" sz="quarter" idx="14"/>
          </p:nvPr>
        </p:nvSpPr>
        <p:spPr/>
        <p:txBody>
          <a:bodyPr/>
          <a:lstStyle/>
          <a:p>
            <a:fld id="{5FA2C36E-DC06-4909-89EC-32EA0059C5E3}" type="slidenum">
              <a:rPr lang="de-DE" smtClean="0"/>
              <a:pPr/>
              <a:t>22</a:t>
            </a:fld>
            <a:endParaRPr lang="de-DE" dirty="0"/>
          </a:p>
        </p:txBody>
      </p:sp>
      <p:sp>
        <p:nvSpPr>
          <p:cNvPr id="9" name="Text Placeholder 8">
            <a:extLst>
              <a:ext uri="{FF2B5EF4-FFF2-40B4-BE49-F238E27FC236}">
                <a16:creationId xmlns:a16="http://schemas.microsoft.com/office/drawing/2014/main" id="{E1BE0A68-4C19-40CF-863A-03F886DB9EA6}"/>
              </a:ext>
            </a:extLst>
          </p:cNvPr>
          <p:cNvSpPr>
            <a:spLocks noGrp="1"/>
          </p:cNvSpPr>
          <p:nvPr>
            <p:ph type="body" sz="quarter" idx="15"/>
          </p:nvPr>
        </p:nvSpPr>
        <p:spPr/>
        <p:txBody>
          <a:bodyPr/>
          <a:lstStyle/>
          <a:p>
            <a:endParaRPr lang="en-US"/>
          </a:p>
        </p:txBody>
      </p:sp>
      <p:pic>
        <p:nvPicPr>
          <p:cNvPr id="11" name="Picture 10">
            <a:extLst>
              <a:ext uri="{FF2B5EF4-FFF2-40B4-BE49-F238E27FC236}">
                <a16:creationId xmlns:a16="http://schemas.microsoft.com/office/drawing/2014/main" id="{7158A8BD-856F-49BA-9702-0A3BE452978F}"/>
              </a:ext>
            </a:extLst>
          </p:cNvPr>
          <p:cNvPicPr>
            <a:picLocks noChangeAspect="1"/>
          </p:cNvPicPr>
          <p:nvPr/>
        </p:nvPicPr>
        <p:blipFill>
          <a:blip r:embed="rId2"/>
          <a:stretch>
            <a:fillRect/>
          </a:stretch>
        </p:blipFill>
        <p:spPr>
          <a:xfrm>
            <a:off x="7736553" y="1622424"/>
            <a:ext cx="2575721" cy="4138766"/>
          </a:xfrm>
          <a:prstGeom prst="rect">
            <a:avLst/>
          </a:prstGeom>
        </p:spPr>
      </p:pic>
      <p:sp>
        <p:nvSpPr>
          <p:cNvPr id="10" name="Text Placeholder 9">
            <a:extLst>
              <a:ext uri="{FF2B5EF4-FFF2-40B4-BE49-F238E27FC236}">
                <a16:creationId xmlns:a16="http://schemas.microsoft.com/office/drawing/2014/main" id="{8922FFC2-4E9A-48F7-9DE9-C1BB6B5501A0}"/>
              </a:ext>
            </a:extLst>
          </p:cNvPr>
          <p:cNvSpPr>
            <a:spLocks noGrp="1"/>
          </p:cNvSpPr>
          <p:nvPr>
            <p:ph type="body" sz="quarter" idx="16"/>
          </p:nvPr>
        </p:nvSpPr>
        <p:spPr>
          <a:xfrm>
            <a:off x="540000" y="1622424"/>
            <a:ext cx="6293419" cy="4570413"/>
          </a:xfrm>
        </p:spPr>
        <p:txBody>
          <a:bodyPr/>
          <a:lstStyle/>
          <a:p>
            <a:r>
              <a:rPr lang="en-US" dirty="0"/>
              <a:t>Here is a classic example of violation. </a:t>
            </a:r>
          </a:p>
          <a:p>
            <a:r>
              <a:rPr lang="en-US" dirty="0"/>
              <a:t>Mathematically square is a special case of rectangle where the width and height are same. </a:t>
            </a:r>
          </a:p>
          <a:p>
            <a:endParaRPr lang="en-US" dirty="0"/>
          </a:p>
          <a:p>
            <a:r>
              <a:rPr lang="en-US" dirty="0"/>
              <a:t>Hence you would think that this should be modeled same in program also by following inheritance, where square inherits rectangle class. </a:t>
            </a:r>
          </a:p>
          <a:p>
            <a:endParaRPr lang="en-US" dirty="0"/>
          </a:p>
          <a:p>
            <a:r>
              <a:rPr lang="en-US" dirty="0"/>
              <a:t>However this is a violation of LSP. </a:t>
            </a:r>
          </a:p>
          <a:p>
            <a:endParaRPr lang="en-US" dirty="0"/>
          </a:p>
          <a:p>
            <a:r>
              <a:rPr lang="en-US" dirty="0"/>
              <a:t>Consider the code in following slide for more detail</a:t>
            </a:r>
          </a:p>
        </p:txBody>
      </p:sp>
      <p:sp>
        <p:nvSpPr>
          <p:cNvPr id="4" name="Footer Placeholder 3">
            <a:extLst>
              <a:ext uri="{FF2B5EF4-FFF2-40B4-BE49-F238E27FC236}">
                <a16:creationId xmlns:a16="http://schemas.microsoft.com/office/drawing/2014/main" id="{986B9A4B-0CEB-4F65-9D77-BD5AC71705BB}"/>
              </a:ext>
            </a:extLst>
          </p:cNvPr>
          <p:cNvSpPr>
            <a:spLocks noGrp="1"/>
          </p:cNvSpPr>
          <p:nvPr>
            <p:ph type="ftr" sz="quarter" idx="17"/>
          </p:nvPr>
        </p:nvSpPr>
        <p:spPr/>
        <p:txBody>
          <a:bodyPr/>
          <a:lstStyle/>
          <a:p>
            <a:r>
              <a:rPr lang="en-US"/>
              <a:t>Author | Department</a:t>
            </a:r>
            <a:endParaRPr lang="en-US" dirty="0"/>
          </a:p>
        </p:txBody>
      </p:sp>
    </p:spTree>
    <p:extLst>
      <p:ext uri="{BB962C8B-B14F-4D97-AF65-F5344CB8AC3E}">
        <p14:creationId xmlns:p14="http://schemas.microsoft.com/office/powerpoint/2010/main" val="60594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4E541E0-516F-4687-816E-78BD480DC4B4}"/>
              </a:ext>
            </a:extLst>
          </p:cNvPr>
          <p:cNvPicPr>
            <a:picLocks noChangeAspect="1"/>
          </p:cNvPicPr>
          <p:nvPr/>
        </p:nvPicPr>
        <p:blipFill>
          <a:blip r:embed="rId2"/>
          <a:stretch>
            <a:fillRect/>
          </a:stretch>
        </p:blipFill>
        <p:spPr>
          <a:xfrm>
            <a:off x="540000" y="1034632"/>
            <a:ext cx="4495800" cy="5105400"/>
          </a:xfrm>
          <a:prstGeom prst="rect">
            <a:avLst/>
          </a:prstGeom>
        </p:spPr>
      </p:pic>
      <p:pic>
        <p:nvPicPr>
          <p:cNvPr id="12" name="Picture 11">
            <a:extLst>
              <a:ext uri="{FF2B5EF4-FFF2-40B4-BE49-F238E27FC236}">
                <a16:creationId xmlns:a16="http://schemas.microsoft.com/office/drawing/2014/main" id="{DE2B29F7-D661-4928-8AD2-59DA4B68B96E}"/>
              </a:ext>
            </a:extLst>
          </p:cNvPr>
          <p:cNvPicPr>
            <a:picLocks noChangeAspect="1"/>
          </p:cNvPicPr>
          <p:nvPr/>
        </p:nvPicPr>
        <p:blipFill>
          <a:blip r:embed="rId3"/>
          <a:stretch>
            <a:fillRect/>
          </a:stretch>
        </p:blipFill>
        <p:spPr>
          <a:xfrm>
            <a:off x="5579088" y="1163433"/>
            <a:ext cx="6219825" cy="3705225"/>
          </a:xfrm>
          <a:prstGeom prst="rect">
            <a:avLst/>
          </a:prstGeom>
        </p:spPr>
      </p:pic>
    </p:spTree>
    <p:extLst>
      <p:ext uri="{BB962C8B-B14F-4D97-AF65-F5344CB8AC3E}">
        <p14:creationId xmlns:p14="http://schemas.microsoft.com/office/powerpoint/2010/main" val="2143292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B93226-B49E-44BF-8D85-8346ECFEE810}"/>
              </a:ext>
            </a:extLst>
          </p:cNvPr>
          <p:cNvSpPr>
            <a:spLocks noGrp="1"/>
          </p:cNvSpPr>
          <p:nvPr>
            <p:ph type="sldNum" sz="quarter" idx="14"/>
          </p:nvPr>
        </p:nvSpPr>
        <p:spPr/>
        <p:txBody>
          <a:bodyPr/>
          <a:lstStyle/>
          <a:p>
            <a:fld id="{5FA2C36E-DC06-4909-89EC-32EA0059C5E3}" type="slidenum">
              <a:rPr lang="en-US" noProof="0" smtClean="0"/>
              <a:pPr/>
              <a:t>24</a:t>
            </a:fld>
            <a:endParaRPr lang="en-US" noProof="0" dirty="0"/>
          </a:p>
        </p:txBody>
      </p:sp>
      <p:sp>
        <p:nvSpPr>
          <p:cNvPr id="4" name="Text Placeholder 3">
            <a:extLst>
              <a:ext uri="{FF2B5EF4-FFF2-40B4-BE49-F238E27FC236}">
                <a16:creationId xmlns:a16="http://schemas.microsoft.com/office/drawing/2014/main" id="{410EE45C-EFCE-4EF7-9A10-DC6AA3094D0E}"/>
              </a:ext>
            </a:extLst>
          </p:cNvPr>
          <p:cNvSpPr>
            <a:spLocks noGrp="1"/>
          </p:cNvSpPr>
          <p:nvPr>
            <p:ph type="body" sz="quarter" idx="15"/>
          </p:nvPr>
        </p:nvSpPr>
        <p:spPr/>
        <p:txBody>
          <a:bodyPr/>
          <a:lstStyle/>
          <a:p>
            <a:endParaRPr lang="en-US"/>
          </a:p>
        </p:txBody>
      </p:sp>
      <p:sp>
        <p:nvSpPr>
          <p:cNvPr id="7" name="Footer Placeholder 6">
            <a:extLst>
              <a:ext uri="{FF2B5EF4-FFF2-40B4-BE49-F238E27FC236}">
                <a16:creationId xmlns:a16="http://schemas.microsoft.com/office/drawing/2014/main" id="{B50B4207-7405-4C96-BF58-AC7A05DF920A}"/>
              </a:ext>
            </a:extLst>
          </p:cNvPr>
          <p:cNvSpPr>
            <a:spLocks noGrp="1"/>
          </p:cNvSpPr>
          <p:nvPr>
            <p:ph type="ftr" sz="quarter" idx="18"/>
          </p:nvPr>
        </p:nvSpPr>
        <p:spPr/>
        <p:txBody>
          <a:bodyPr/>
          <a:lstStyle/>
          <a:p>
            <a:r>
              <a:rPr lang="en-US"/>
              <a:t>Author | Department</a:t>
            </a:r>
            <a:endParaRPr lang="en-US" dirty="0"/>
          </a:p>
        </p:txBody>
      </p:sp>
      <p:pic>
        <p:nvPicPr>
          <p:cNvPr id="8" name="Picture 7">
            <a:extLst>
              <a:ext uri="{FF2B5EF4-FFF2-40B4-BE49-F238E27FC236}">
                <a16:creationId xmlns:a16="http://schemas.microsoft.com/office/drawing/2014/main" id="{638A45B2-100C-415D-9A46-C10EBB77615D}"/>
              </a:ext>
            </a:extLst>
          </p:cNvPr>
          <p:cNvPicPr>
            <a:picLocks noChangeAspect="1"/>
          </p:cNvPicPr>
          <p:nvPr/>
        </p:nvPicPr>
        <p:blipFill>
          <a:blip r:embed="rId2"/>
          <a:stretch>
            <a:fillRect/>
          </a:stretch>
        </p:blipFill>
        <p:spPr>
          <a:xfrm>
            <a:off x="523875" y="689026"/>
            <a:ext cx="7181850" cy="4162425"/>
          </a:xfrm>
          <a:prstGeom prst="rect">
            <a:avLst/>
          </a:prstGeom>
        </p:spPr>
      </p:pic>
      <p:pic>
        <p:nvPicPr>
          <p:cNvPr id="9" name="Picture 8">
            <a:extLst>
              <a:ext uri="{FF2B5EF4-FFF2-40B4-BE49-F238E27FC236}">
                <a16:creationId xmlns:a16="http://schemas.microsoft.com/office/drawing/2014/main" id="{EACD2FF4-674E-45FE-84B1-5328E0612CAB}"/>
              </a:ext>
            </a:extLst>
          </p:cNvPr>
          <p:cNvPicPr>
            <a:picLocks noChangeAspect="1"/>
          </p:cNvPicPr>
          <p:nvPr/>
        </p:nvPicPr>
        <p:blipFill>
          <a:blip r:embed="rId3"/>
          <a:stretch>
            <a:fillRect/>
          </a:stretch>
        </p:blipFill>
        <p:spPr>
          <a:xfrm>
            <a:off x="670050" y="4938559"/>
            <a:ext cx="3314700" cy="933450"/>
          </a:xfrm>
          <a:prstGeom prst="rect">
            <a:avLst/>
          </a:prstGeom>
        </p:spPr>
      </p:pic>
      <p:sp>
        <p:nvSpPr>
          <p:cNvPr id="11" name="Speech Bubble: Rectangle with Corners Rounded 10">
            <a:extLst>
              <a:ext uri="{FF2B5EF4-FFF2-40B4-BE49-F238E27FC236}">
                <a16:creationId xmlns:a16="http://schemas.microsoft.com/office/drawing/2014/main" id="{F6626568-D396-4106-8A74-7DD88F08BE56}"/>
              </a:ext>
            </a:extLst>
          </p:cNvPr>
          <p:cNvSpPr/>
          <p:nvPr/>
        </p:nvSpPr>
        <p:spPr>
          <a:xfrm>
            <a:off x="8276260" y="3389671"/>
            <a:ext cx="3038167" cy="2536723"/>
          </a:xfrm>
          <a:prstGeom prst="wedgeRoundRectCallout">
            <a:avLst>
              <a:gd name="adj1" fmla="val -183467"/>
              <a:gd name="adj2" fmla="val 346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Exchanging derived class with base class breaks the application. Hence a strong subtyping must be in place if inheritance is used. </a:t>
            </a:r>
          </a:p>
        </p:txBody>
      </p:sp>
    </p:spTree>
    <p:extLst>
      <p:ext uri="{BB962C8B-B14F-4D97-AF65-F5344CB8AC3E}">
        <p14:creationId xmlns:p14="http://schemas.microsoft.com/office/powerpoint/2010/main" val="416501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DA7E9-EE07-4DF3-A62D-6AA97E906485}"/>
              </a:ext>
            </a:extLst>
          </p:cNvPr>
          <p:cNvSpPr>
            <a:spLocks noGrp="1"/>
          </p:cNvSpPr>
          <p:nvPr>
            <p:ph type="ctrTitle"/>
          </p:nvPr>
        </p:nvSpPr>
        <p:spPr/>
        <p:txBody>
          <a:bodyPr/>
          <a:lstStyle/>
          <a:p>
            <a:r>
              <a:rPr lang="en-US" dirty="0"/>
              <a:t>Interface Segregation Principle (ISP)</a:t>
            </a:r>
          </a:p>
        </p:txBody>
      </p:sp>
      <p:sp>
        <p:nvSpPr>
          <p:cNvPr id="3" name="Slide Number Placeholder 2">
            <a:extLst>
              <a:ext uri="{FF2B5EF4-FFF2-40B4-BE49-F238E27FC236}">
                <a16:creationId xmlns:a16="http://schemas.microsoft.com/office/drawing/2014/main" id="{D435EA1F-DC50-41E8-B7A5-DED29CB3799B}"/>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25</a:t>
            </a:fld>
            <a:endParaRPr lang="de-DE" dirty="0"/>
          </a:p>
        </p:txBody>
      </p:sp>
      <p:sp>
        <p:nvSpPr>
          <p:cNvPr id="4" name="Footer Placeholder 3">
            <a:extLst>
              <a:ext uri="{FF2B5EF4-FFF2-40B4-BE49-F238E27FC236}">
                <a16:creationId xmlns:a16="http://schemas.microsoft.com/office/drawing/2014/main" id="{9FF8F332-D143-4383-8543-7BEEA05DF981}"/>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1793818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ABC33-1CE8-4303-AFCB-58140FE0E242}"/>
              </a:ext>
            </a:extLst>
          </p:cNvPr>
          <p:cNvSpPr>
            <a:spLocks noGrp="1"/>
          </p:cNvSpPr>
          <p:nvPr>
            <p:ph type="body" sz="quarter" idx="10"/>
          </p:nvPr>
        </p:nvSpPr>
        <p:spPr/>
        <p:txBody>
          <a:bodyPr/>
          <a:lstStyle/>
          <a:p>
            <a:r>
              <a:rPr lang="en-US" dirty="0"/>
              <a:t>Make fine grained interfaces that are client specific.</a:t>
            </a:r>
          </a:p>
        </p:txBody>
      </p:sp>
    </p:spTree>
    <p:extLst>
      <p:ext uri="{BB962C8B-B14F-4D97-AF65-F5344CB8AC3E}">
        <p14:creationId xmlns:p14="http://schemas.microsoft.com/office/powerpoint/2010/main" val="195753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ADF28B-DA08-41CF-88DB-652A5B5FB04A}"/>
              </a:ext>
            </a:extLst>
          </p:cNvPr>
          <p:cNvSpPr>
            <a:spLocks noGrp="1"/>
          </p:cNvSpPr>
          <p:nvPr>
            <p:ph type="sldNum" sz="quarter" idx="14"/>
          </p:nvPr>
        </p:nvSpPr>
        <p:spPr/>
        <p:txBody>
          <a:bodyPr/>
          <a:lstStyle/>
          <a:p>
            <a:fld id="{5FA2C36E-DC06-4909-89EC-32EA0059C5E3}" type="slidenum">
              <a:rPr lang="de-DE" smtClean="0"/>
              <a:pPr/>
              <a:t>27</a:t>
            </a:fld>
            <a:endParaRPr lang="de-DE" dirty="0"/>
          </a:p>
        </p:txBody>
      </p:sp>
      <p:sp>
        <p:nvSpPr>
          <p:cNvPr id="7" name="Text Placeholder 6">
            <a:extLst>
              <a:ext uri="{FF2B5EF4-FFF2-40B4-BE49-F238E27FC236}">
                <a16:creationId xmlns:a16="http://schemas.microsoft.com/office/drawing/2014/main" id="{A70B490A-0A7B-446F-801B-8C36A43B79F2}"/>
              </a:ext>
            </a:extLst>
          </p:cNvPr>
          <p:cNvSpPr>
            <a:spLocks noGrp="1"/>
          </p:cNvSpPr>
          <p:nvPr>
            <p:ph type="body" sz="quarter" idx="15"/>
          </p:nvPr>
        </p:nvSpPr>
        <p:spPr/>
        <p:txBody>
          <a:bodyPr/>
          <a:lstStyle/>
          <a:p>
            <a:r>
              <a:rPr lang="en-US" dirty="0"/>
              <a:t>Client </a:t>
            </a:r>
          </a:p>
        </p:txBody>
      </p:sp>
      <p:sp>
        <p:nvSpPr>
          <p:cNvPr id="4" name="Footer Placeholder 3">
            <a:extLst>
              <a:ext uri="{FF2B5EF4-FFF2-40B4-BE49-F238E27FC236}">
                <a16:creationId xmlns:a16="http://schemas.microsoft.com/office/drawing/2014/main" id="{3AF9D82C-06CE-48CC-AA20-650EDFB8B80F}"/>
              </a:ext>
            </a:extLst>
          </p:cNvPr>
          <p:cNvSpPr>
            <a:spLocks noGrp="1"/>
          </p:cNvSpPr>
          <p:nvPr>
            <p:ph type="ftr" sz="quarter" idx="17"/>
          </p:nvPr>
        </p:nvSpPr>
        <p:spPr/>
        <p:txBody>
          <a:bodyPr/>
          <a:lstStyle/>
          <a:p>
            <a:r>
              <a:rPr lang="en-US"/>
              <a:t>Author | Department</a:t>
            </a:r>
            <a:endParaRPr lang="en-US" dirty="0"/>
          </a:p>
        </p:txBody>
      </p:sp>
      <p:pic>
        <p:nvPicPr>
          <p:cNvPr id="11" name="Picture 10">
            <a:extLst>
              <a:ext uri="{FF2B5EF4-FFF2-40B4-BE49-F238E27FC236}">
                <a16:creationId xmlns:a16="http://schemas.microsoft.com/office/drawing/2014/main" id="{34D1C42E-1936-4FA4-81F6-394EF31AE12C}"/>
              </a:ext>
            </a:extLst>
          </p:cNvPr>
          <p:cNvPicPr>
            <a:picLocks noChangeAspect="1"/>
          </p:cNvPicPr>
          <p:nvPr/>
        </p:nvPicPr>
        <p:blipFill>
          <a:blip r:embed="rId2"/>
          <a:stretch>
            <a:fillRect/>
          </a:stretch>
        </p:blipFill>
        <p:spPr>
          <a:xfrm>
            <a:off x="2664000" y="1688614"/>
            <a:ext cx="5897880" cy="4351020"/>
          </a:xfrm>
          <a:prstGeom prst="rect">
            <a:avLst/>
          </a:prstGeom>
        </p:spPr>
      </p:pic>
      <p:sp>
        <p:nvSpPr>
          <p:cNvPr id="14" name="Title 7">
            <a:extLst>
              <a:ext uri="{FF2B5EF4-FFF2-40B4-BE49-F238E27FC236}">
                <a16:creationId xmlns:a16="http://schemas.microsoft.com/office/drawing/2014/main" id="{2541530F-F294-478B-8DD4-6F67E8C95E21}"/>
              </a:ext>
            </a:extLst>
          </p:cNvPr>
          <p:cNvSpPr>
            <a:spLocks noGrp="1"/>
          </p:cNvSpPr>
          <p:nvPr>
            <p:ph type="title"/>
          </p:nvPr>
        </p:nvSpPr>
        <p:spPr>
          <a:xfrm>
            <a:off x="540000" y="321764"/>
            <a:ext cx="9210425" cy="828000"/>
          </a:xfrm>
        </p:spPr>
        <p:txBody>
          <a:bodyPr/>
          <a:lstStyle/>
          <a:p>
            <a:r>
              <a:rPr lang="en-US" dirty="0"/>
              <a:t>Violation</a:t>
            </a:r>
          </a:p>
        </p:txBody>
      </p:sp>
      <p:sp>
        <p:nvSpPr>
          <p:cNvPr id="16" name="Speech Bubble: Rectangle with Corners Rounded 15">
            <a:extLst>
              <a:ext uri="{FF2B5EF4-FFF2-40B4-BE49-F238E27FC236}">
                <a16:creationId xmlns:a16="http://schemas.microsoft.com/office/drawing/2014/main" id="{CDE0AC99-DAB3-487E-868F-86B1D2FCF426}"/>
              </a:ext>
            </a:extLst>
          </p:cNvPr>
          <p:cNvSpPr/>
          <p:nvPr/>
        </p:nvSpPr>
        <p:spPr>
          <a:xfrm>
            <a:off x="8908026" y="1543665"/>
            <a:ext cx="3038167" cy="2536723"/>
          </a:xfrm>
          <a:prstGeom prst="wedgeRoundRectCallout">
            <a:avLst>
              <a:gd name="adj1" fmla="val -84114"/>
              <a:gd name="adj2" fmla="val 574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 say here Epson does not have </a:t>
            </a:r>
            <a:r>
              <a:rPr lang="en-US" dirty="0" err="1"/>
              <a:t>oiptions</a:t>
            </a:r>
            <a:r>
              <a:rPr lang="en-US" dirty="0"/>
              <a:t> to send mail or color scan, but it still has to implement those function since it is mandated in interface.</a:t>
            </a:r>
          </a:p>
        </p:txBody>
      </p:sp>
    </p:spTree>
    <p:extLst>
      <p:ext uri="{BB962C8B-B14F-4D97-AF65-F5344CB8AC3E}">
        <p14:creationId xmlns:p14="http://schemas.microsoft.com/office/powerpoint/2010/main" val="1497619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C430-78B5-4773-9ABD-09468567F8A1}"/>
              </a:ext>
            </a:extLst>
          </p:cNvPr>
          <p:cNvSpPr>
            <a:spLocks noGrp="1"/>
          </p:cNvSpPr>
          <p:nvPr>
            <p:ph type="title"/>
          </p:nvPr>
        </p:nvSpPr>
        <p:spPr/>
        <p:txBody>
          <a:bodyPr/>
          <a:lstStyle/>
          <a:p>
            <a:r>
              <a:rPr lang="en-US" dirty="0"/>
              <a:t>Solution</a:t>
            </a:r>
          </a:p>
        </p:txBody>
      </p:sp>
      <p:pic>
        <p:nvPicPr>
          <p:cNvPr id="7" name="Picture 6">
            <a:extLst>
              <a:ext uri="{FF2B5EF4-FFF2-40B4-BE49-F238E27FC236}">
                <a16:creationId xmlns:a16="http://schemas.microsoft.com/office/drawing/2014/main" id="{C0B12E01-8931-4077-922E-F5192BEC7CA4}"/>
              </a:ext>
            </a:extLst>
          </p:cNvPr>
          <p:cNvPicPr>
            <a:picLocks noChangeAspect="1"/>
          </p:cNvPicPr>
          <p:nvPr/>
        </p:nvPicPr>
        <p:blipFill>
          <a:blip r:embed="rId2"/>
          <a:stretch>
            <a:fillRect/>
          </a:stretch>
        </p:blipFill>
        <p:spPr>
          <a:xfrm>
            <a:off x="1432877" y="1428750"/>
            <a:ext cx="9304020" cy="4000500"/>
          </a:xfrm>
          <a:prstGeom prst="rect">
            <a:avLst/>
          </a:prstGeom>
        </p:spPr>
      </p:pic>
    </p:spTree>
    <p:extLst>
      <p:ext uri="{BB962C8B-B14F-4D97-AF65-F5344CB8AC3E}">
        <p14:creationId xmlns:p14="http://schemas.microsoft.com/office/powerpoint/2010/main" val="2706753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DA7E9-EE07-4DF3-A62D-6AA97E906485}"/>
              </a:ext>
            </a:extLst>
          </p:cNvPr>
          <p:cNvSpPr>
            <a:spLocks noGrp="1"/>
          </p:cNvSpPr>
          <p:nvPr>
            <p:ph type="ctrTitle"/>
          </p:nvPr>
        </p:nvSpPr>
        <p:spPr/>
        <p:txBody>
          <a:bodyPr/>
          <a:lstStyle/>
          <a:p>
            <a:r>
              <a:rPr lang="en-US" dirty="0"/>
              <a:t>Dependency Inversion Principle (DIP)</a:t>
            </a:r>
          </a:p>
        </p:txBody>
      </p:sp>
      <p:sp>
        <p:nvSpPr>
          <p:cNvPr id="3" name="Slide Number Placeholder 2">
            <a:extLst>
              <a:ext uri="{FF2B5EF4-FFF2-40B4-BE49-F238E27FC236}">
                <a16:creationId xmlns:a16="http://schemas.microsoft.com/office/drawing/2014/main" id="{D435EA1F-DC50-41E8-B7A5-DED29CB3799B}"/>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29</a:t>
            </a:fld>
            <a:endParaRPr lang="de-DE" dirty="0"/>
          </a:p>
        </p:txBody>
      </p:sp>
      <p:sp>
        <p:nvSpPr>
          <p:cNvPr id="4" name="Footer Placeholder 3">
            <a:extLst>
              <a:ext uri="{FF2B5EF4-FFF2-40B4-BE49-F238E27FC236}">
                <a16:creationId xmlns:a16="http://schemas.microsoft.com/office/drawing/2014/main" id="{9FF8F332-D143-4383-8543-7BEEA05DF981}"/>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276176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77A406A-8E92-456F-B56A-25E6B809182B}"/>
              </a:ext>
            </a:extLst>
          </p:cNvPr>
          <p:cNvSpPr>
            <a:spLocks noGrp="1"/>
          </p:cNvSpPr>
          <p:nvPr>
            <p:ph type="ctrTitle"/>
          </p:nvPr>
        </p:nvSpPr>
        <p:spPr/>
        <p:txBody>
          <a:bodyPr/>
          <a:lstStyle/>
          <a:p>
            <a:r>
              <a:rPr lang="en-US" dirty="0"/>
              <a:t>Single Responsibility Principle (SRP)</a:t>
            </a:r>
          </a:p>
        </p:txBody>
      </p:sp>
      <p:sp>
        <p:nvSpPr>
          <p:cNvPr id="3" name="Slide Number Placeholder 2">
            <a:extLst>
              <a:ext uri="{FF2B5EF4-FFF2-40B4-BE49-F238E27FC236}">
                <a16:creationId xmlns:a16="http://schemas.microsoft.com/office/drawing/2014/main" id="{77B23585-7D28-469C-B52E-470844381850}"/>
              </a:ext>
            </a:extLst>
          </p:cNvPr>
          <p:cNvSpPr>
            <a:spLocks noGrp="1"/>
          </p:cNvSpPr>
          <p:nvPr>
            <p:ph type="sldNum" sz="quarter" idx="4294967295"/>
          </p:nvPr>
        </p:nvSpPr>
        <p:spPr>
          <a:xfrm>
            <a:off x="11888788" y="6340475"/>
            <a:ext cx="280987" cy="144463"/>
          </a:xfrm>
        </p:spPr>
        <p:txBody>
          <a:bodyPr/>
          <a:lstStyle/>
          <a:p>
            <a:endParaRPr lang="de-DE" dirty="0"/>
          </a:p>
        </p:txBody>
      </p:sp>
    </p:spTree>
    <p:extLst>
      <p:ext uri="{BB962C8B-B14F-4D97-AF65-F5344CB8AC3E}">
        <p14:creationId xmlns:p14="http://schemas.microsoft.com/office/powerpoint/2010/main" val="35831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ABC33-1CE8-4303-AFCB-58140FE0E242}"/>
              </a:ext>
            </a:extLst>
          </p:cNvPr>
          <p:cNvSpPr>
            <a:spLocks noGrp="1"/>
          </p:cNvSpPr>
          <p:nvPr>
            <p:ph type="body" sz="quarter" idx="10"/>
          </p:nvPr>
        </p:nvSpPr>
        <p:spPr/>
        <p:txBody>
          <a:bodyPr/>
          <a:lstStyle/>
          <a:p>
            <a:r>
              <a:rPr lang="en-US" dirty="0"/>
              <a:t>Depend on abstractions, not on concretions.</a:t>
            </a:r>
          </a:p>
        </p:txBody>
      </p:sp>
    </p:spTree>
    <p:extLst>
      <p:ext uri="{BB962C8B-B14F-4D97-AF65-F5344CB8AC3E}">
        <p14:creationId xmlns:p14="http://schemas.microsoft.com/office/powerpoint/2010/main" val="295256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D05533-FB82-41F6-98D8-AF62668DFDDE}"/>
              </a:ext>
            </a:extLst>
          </p:cNvPr>
          <p:cNvSpPr>
            <a:spLocks noGrp="1"/>
          </p:cNvSpPr>
          <p:nvPr>
            <p:ph type="title"/>
          </p:nvPr>
        </p:nvSpPr>
        <p:spPr/>
        <p:txBody>
          <a:bodyPr/>
          <a:lstStyle/>
          <a:p>
            <a:r>
              <a:rPr lang="en-US" dirty="0"/>
              <a:t>Violation &amp; Solution</a:t>
            </a:r>
          </a:p>
        </p:txBody>
      </p:sp>
      <p:sp>
        <p:nvSpPr>
          <p:cNvPr id="13" name="Arrow: Right 12">
            <a:extLst>
              <a:ext uri="{FF2B5EF4-FFF2-40B4-BE49-F238E27FC236}">
                <a16:creationId xmlns:a16="http://schemas.microsoft.com/office/drawing/2014/main" id="{D14A504C-9301-4F19-B5C1-658205473B50}"/>
              </a:ext>
            </a:extLst>
          </p:cNvPr>
          <p:cNvSpPr/>
          <p:nvPr/>
        </p:nvSpPr>
        <p:spPr>
          <a:xfrm>
            <a:off x="5260257" y="3207774"/>
            <a:ext cx="1002891" cy="442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506A48F-03E9-4F17-A428-B96F950B7BC1}"/>
              </a:ext>
            </a:extLst>
          </p:cNvPr>
          <p:cNvPicPr>
            <a:picLocks noChangeAspect="1"/>
          </p:cNvPicPr>
          <p:nvPr/>
        </p:nvPicPr>
        <p:blipFill>
          <a:blip r:embed="rId2"/>
          <a:stretch>
            <a:fillRect/>
          </a:stretch>
        </p:blipFill>
        <p:spPr>
          <a:xfrm>
            <a:off x="1582081" y="1806677"/>
            <a:ext cx="2339340" cy="2895600"/>
          </a:xfrm>
          <a:prstGeom prst="rect">
            <a:avLst/>
          </a:prstGeom>
        </p:spPr>
      </p:pic>
      <p:pic>
        <p:nvPicPr>
          <p:cNvPr id="15" name="Picture 14">
            <a:extLst>
              <a:ext uri="{FF2B5EF4-FFF2-40B4-BE49-F238E27FC236}">
                <a16:creationId xmlns:a16="http://schemas.microsoft.com/office/drawing/2014/main" id="{5B3EB43E-AC10-45E0-94DA-FAD36C2F7F1E}"/>
              </a:ext>
            </a:extLst>
          </p:cNvPr>
          <p:cNvPicPr>
            <a:picLocks noChangeAspect="1"/>
          </p:cNvPicPr>
          <p:nvPr/>
        </p:nvPicPr>
        <p:blipFill>
          <a:blip r:embed="rId3"/>
          <a:stretch>
            <a:fillRect/>
          </a:stretch>
        </p:blipFill>
        <p:spPr>
          <a:xfrm>
            <a:off x="7974699" y="1243822"/>
            <a:ext cx="2488474" cy="4441967"/>
          </a:xfrm>
          <a:prstGeom prst="rect">
            <a:avLst/>
          </a:prstGeom>
        </p:spPr>
      </p:pic>
    </p:spTree>
    <p:extLst>
      <p:ext uri="{BB962C8B-B14F-4D97-AF65-F5344CB8AC3E}">
        <p14:creationId xmlns:p14="http://schemas.microsoft.com/office/powerpoint/2010/main" val="2558886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DA7E9-EE07-4DF3-A62D-6AA97E906485}"/>
              </a:ext>
            </a:extLst>
          </p:cNvPr>
          <p:cNvSpPr>
            <a:spLocks noGrp="1"/>
          </p:cNvSpPr>
          <p:nvPr>
            <p:ph type="ctrTitle"/>
          </p:nvPr>
        </p:nvSpPr>
        <p:spPr/>
        <p:txBody>
          <a:bodyPr/>
          <a:lstStyle/>
          <a:p>
            <a:r>
              <a:rPr lang="en-US" dirty="0"/>
              <a:t>Boy Scout Rule</a:t>
            </a:r>
          </a:p>
        </p:txBody>
      </p:sp>
      <p:sp>
        <p:nvSpPr>
          <p:cNvPr id="3" name="Slide Number Placeholder 2">
            <a:extLst>
              <a:ext uri="{FF2B5EF4-FFF2-40B4-BE49-F238E27FC236}">
                <a16:creationId xmlns:a16="http://schemas.microsoft.com/office/drawing/2014/main" id="{D435EA1F-DC50-41E8-B7A5-DED29CB3799B}"/>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32</a:t>
            </a:fld>
            <a:endParaRPr lang="de-DE" dirty="0"/>
          </a:p>
        </p:txBody>
      </p:sp>
      <p:sp>
        <p:nvSpPr>
          <p:cNvPr id="4" name="Footer Placeholder 3">
            <a:extLst>
              <a:ext uri="{FF2B5EF4-FFF2-40B4-BE49-F238E27FC236}">
                <a16:creationId xmlns:a16="http://schemas.microsoft.com/office/drawing/2014/main" id="{9FF8F332-D143-4383-8543-7BEEA05DF981}"/>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1486002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ABC33-1CE8-4303-AFCB-58140FE0E242}"/>
              </a:ext>
            </a:extLst>
          </p:cNvPr>
          <p:cNvSpPr>
            <a:spLocks noGrp="1"/>
          </p:cNvSpPr>
          <p:nvPr>
            <p:ph type="body" sz="quarter" idx="10"/>
          </p:nvPr>
        </p:nvSpPr>
        <p:spPr/>
        <p:txBody>
          <a:bodyPr/>
          <a:lstStyle/>
          <a:p>
            <a:r>
              <a:rPr lang="en-US" dirty="0"/>
              <a:t>Leave the code cleaner than you found it.</a:t>
            </a:r>
          </a:p>
        </p:txBody>
      </p:sp>
    </p:spTree>
    <p:extLst>
      <p:ext uri="{BB962C8B-B14F-4D97-AF65-F5344CB8AC3E}">
        <p14:creationId xmlns:p14="http://schemas.microsoft.com/office/powerpoint/2010/main" val="2689663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E4406B-4E92-440F-8E3F-6097239F616B}"/>
              </a:ext>
            </a:extLst>
          </p:cNvPr>
          <p:cNvSpPr>
            <a:spLocks noGrp="1"/>
          </p:cNvSpPr>
          <p:nvPr>
            <p:ph type="sldNum" sz="quarter" idx="14"/>
          </p:nvPr>
        </p:nvSpPr>
        <p:spPr/>
        <p:txBody>
          <a:bodyPr/>
          <a:lstStyle/>
          <a:p>
            <a:fld id="{5FA2C36E-DC06-4909-89EC-32EA0059C5E3}" type="slidenum">
              <a:rPr lang="de-DE" smtClean="0"/>
              <a:pPr/>
              <a:t>34</a:t>
            </a:fld>
            <a:endParaRPr lang="de-DE" dirty="0"/>
          </a:p>
        </p:txBody>
      </p:sp>
      <p:sp>
        <p:nvSpPr>
          <p:cNvPr id="6" name="Text Placeholder 5">
            <a:extLst>
              <a:ext uri="{FF2B5EF4-FFF2-40B4-BE49-F238E27FC236}">
                <a16:creationId xmlns:a16="http://schemas.microsoft.com/office/drawing/2014/main" id="{2D0BDB5B-CC4C-4A4D-9916-8720A508C310}"/>
              </a:ext>
            </a:extLst>
          </p:cNvPr>
          <p:cNvSpPr>
            <a:spLocks noGrp="1"/>
          </p:cNvSpPr>
          <p:nvPr>
            <p:ph type="body" sz="quarter" idx="15"/>
          </p:nvPr>
        </p:nvSpPr>
        <p:spPr/>
        <p:txBody>
          <a:bodyPr/>
          <a:lstStyle/>
          <a:p>
            <a:endParaRPr lang="en-US"/>
          </a:p>
        </p:txBody>
      </p:sp>
      <p:sp>
        <p:nvSpPr>
          <p:cNvPr id="4" name="Footer Placeholder 3">
            <a:extLst>
              <a:ext uri="{FF2B5EF4-FFF2-40B4-BE49-F238E27FC236}">
                <a16:creationId xmlns:a16="http://schemas.microsoft.com/office/drawing/2014/main" id="{1CB0ED46-9BAE-4D72-AEF2-70E116C5F5C7}"/>
              </a:ext>
            </a:extLst>
          </p:cNvPr>
          <p:cNvSpPr>
            <a:spLocks noGrp="1"/>
          </p:cNvSpPr>
          <p:nvPr>
            <p:ph type="ftr" sz="quarter" idx="17"/>
          </p:nvPr>
        </p:nvSpPr>
        <p:spPr/>
        <p:txBody>
          <a:bodyPr/>
          <a:lstStyle/>
          <a:p>
            <a:r>
              <a:rPr lang="en-US"/>
              <a:t>Author | Department</a:t>
            </a:r>
            <a:endParaRPr lang="en-US" dirty="0"/>
          </a:p>
        </p:txBody>
      </p:sp>
      <p:pic>
        <p:nvPicPr>
          <p:cNvPr id="8" name="Picture 7">
            <a:extLst>
              <a:ext uri="{FF2B5EF4-FFF2-40B4-BE49-F238E27FC236}">
                <a16:creationId xmlns:a16="http://schemas.microsoft.com/office/drawing/2014/main" id="{A075B69B-82EB-41CC-8832-76D9DAA8D130}"/>
              </a:ext>
            </a:extLst>
          </p:cNvPr>
          <p:cNvPicPr>
            <a:picLocks noChangeAspect="1"/>
          </p:cNvPicPr>
          <p:nvPr/>
        </p:nvPicPr>
        <p:blipFill>
          <a:blip r:embed="rId2"/>
          <a:stretch>
            <a:fillRect/>
          </a:stretch>
        </p:blipFill>
        <p:spPr>
          <a:xfrm>
            <a:off x="253453" y="902893"/>
            <a:ext cx="11094099" cy="5052213"/>
          </a:xfrm>
          <a:prstGeom prst="rect">
            <a:avLst/>
          </a:prstGeom>
        </p:spPr>
      </p:pic>
    </p:spTree>
    <p:extLst>
      <p:ext uri="{BB962C8B-B14F-4D97-AF65-F5344CB8AC3E}">
        <p14:creationId xmlns:p14="http://schemas.microsoft.com/office/powerpoint/2010/main" val="1234538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DA7E9-EE07-4DF3-A62D-6AA97E906485}"/>
              </a:ext>
            </a:extLst>
          </p:cNvPr>
          <p:cNvSpPr>
            <a:spLocks noGrp="1"/>
          </p:cNvSpPr>
          <p:nvPr>
            <p:ph type="ctrTitle"/>
          </p:nvPr>
        </p:nvSpPr>
        <p:spPr/>
        <p:txBody>
          <a:bodyPr/>
          <a:lstStyle/>
          <a:p>
            <a:r>
              <a:rPr lang="en-US" dirty="0"/>
              <a:t>Principle of Least Astonishment</a:t>
            </a:r>
          </a:p>
        </p:txBody>
      </p:sp>
      <p:sp>
        <p:nvSpPr>
          <p:cNvPr id="3" name="Slide Number Placeholder 2">
            <a:extLst>
              <a:ext uri="{FF2B5EF4-FFF2-40B4-BE49-F238E27FC236}">
                <a16:creationId xmlns:a16="http://schemas.microsoft.com/office/drawing/2014/main" id="{D435EA1F-DC50-41E8-B7A5-DED29CB3799B}"/>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35</a:t>
            </a:fld>
            <a:endParaRPr lang="de-DE" dirty="0"/>
          </a:p>
        </p:txBody>
      </p:sp>
      <p:sp>
        <p:nvSpPr>
          <p:cNvPr id="4" name="Footer Placeholder 3">
            <a:extLst>
              <a:ext uri="{FF2B5EF4-FFF2-40B4-BE49-F238E27FC236}">
                <a16:creationId xmlns:a16="http://schemas.microsoft.com/office/drawing/2014/main" id="{9FF8F332-D143-4383-8543-7BEEA05DF981}"/>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2367658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ABC33-1CE8-4303-AFCB-58140FE0E242}"/>
              </a:ext>
            </a:extLst>
          </p:cNvPr>
          <p:cNvSpPr>
            <a:spLocks noGrp="1"/>
          </p:cNvSpPr>
          <p:nvPr>
            <p:ph type="body" sz="quarter" idx="10"/>
          </p:nvPr>
        </p:nvSpPr>
        <p:spPr>
          <a:xfrm>
            <a:off x="1730477" y="1528212"/>
            <a:ext cx="8672052" cy="4664626"/>
          </a:xfrm>
        </p:spPr>
        <p:txBody>
          <a:bodyPr/>
          <a:lstStyle/>
          <a:p>
            <a:r>
              <a:rPr lang="en-US" dirty="0"/>
              <a:t>A component of a system should behave in a way that most users will expect it to behave; the behavior should not astonish or surprise users.</a:t>
            </a:r>
          </a:p>
        </p:txBody>
      </p:sp>
    </p:spTree>
    <p:extLst>
      <p:ext uri="{BB962C8B-B14F-4D97-AF65-F5344CB8AC3E}">
        <p14:creationId xmlns:p14="http://schemas.microsoft.com/office/powerpoint/2010/main" val="366914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DA7E9-EE07-4DF3-A62D-6AA97E906485}"/>
              </a:ext>
            </a:extLst>
          </p:cNvPr>
          <p:cNvSpPr>
            <a:spLocks noGrp="1"/>
          </p:cNvSpPr>
          <p:nvPr>
            <p:ph type="ctrTitle"/>
          </p:nvPr>
        </p:nvSpPr>
        <p:spPr/>
        <p:txBody>
          <a:bodyPr/>
          <a:lstStyle/>
          <a:p>
            <a:r>
              <a:rPr lang="en-US" dirty="0"/>
              <a:t>You </a:t>
            </a:r>
            <a:r>
              <a:rPr lang="en-US" dirty="0" err="1"/>
              <a:t>Ain’t</a:t>
            </a:r>
            <a:r>
              <a:rPr lang="en-US" dirty="0"/>
              <a:t> </a:t>
            </a:r>
            <a:r>
              <a:rPr lang="en-US" dirty="0" err="1"/>
              <a:t>Gonna</a:t>
            </a:r>
            <a:r>
              <a:rPr lang="en-US" dirty="0"/>
              <a:t> Need It (YAGNI)</a:t>
            </a:r>
          </a:p>
        </p:txBody>
      </p:sp>
      <p:sp>
        <p:nvSpPr>
          <p:cNvPr id="3" name="Slide Number Placeholder 2">
            <a:extLst>
              <a:ext uri="{FF2B5EF4-FFF2-40B4-BE49-F238E27FC236}">
                <a16:creationId xmlns:a16="http://schemas.microsoft.com/office/drawing/2014/main" id="{D435EA1F-DC50-41E8-B7A5-DED29CB3799B}"/>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37</a:t>
            </a:fld>
            <a:endParaRPr lang="de-DE" dirty="0"/>
          </a:p>
        </p:txBody>
      </p:sp>
      <p:sp>
        <p:nvSpPr>
          <p:cNvPr id="4" name="Footer Placeholder 3">
            <a:extLst>
              <a:ext uri="{FF2B5EF4-FFF2-40B4-BE49-F238E27FC236}">
                <a16:creationId xmlns:a16="http://schemas.microsoft.com/office/drawing/2014/main" id="{9FF8F332-D143-4383-8543-7BEEA05DF981}"/>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2346546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ABC33-1CE8-4303-AFCB-58140FE0E242}"/>
              </a:ext>
            </a:extLst>
          </p:cNvPr>
          <p:cNvSpPr>
            <a:spLocks noGrp="1"/>
          </p:cNvSpPr>
          <p:nvPr>
            <p:ph type="body" sz="quarter" idx="10"/>
          </p:nvPr>
        </p:nvSpPr>
        <p:spPr/>
        <p:txBody>
          <a:bodyPr/>
          <a:lstStyle/>
          <a:p>
            <a:r>
              <a:rPr lang="en-US" dirty="0"/>
              <a:t>Always implement things when you actually need them, never when you just foresee that you need them</a:t>
            </a:r>
            <a:r>
              <a:rPr lang="en-US" i="0" dirty="0"/>
              <a:t>.</a:t>
            </a:r>
            <a:endParaRPr lang="en-US" dirty="0"/>
          </a:p>
        </p:txBody>
      </p:sp>
    </p:spTree>
    <p:extLst>
      <p:ext uri="{BB962C8B-B14F-4D97-AF65-F5344CB8AC3E}">
        <p14:creationId xmlns:p14="http://schemas.microsoft.com/office/powerpoint/2010/main" val="354365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DA7E9-EE07-4DF3-A62D-6AA97E906485}"/>
              </a:ext>
            </a:extLst>
          </p:cNvPr>
          <p:cNvSpPr>
            <a:spLocks noGrp="1"/>
          </p:cNvSpPr>
          <p:nvPr>
            <p:ph type="ctrTitle"/>
          </p:nvPr>
        </p:nvSpPr>
        <p:spPr/>
        <p:txBody>
          <a:bodyPr/>
          <a:lstStyle/>
          <a:p>
            <a:r>
              <a:rPr lang="en-US" dirty="0"/>
              <a:t>Law of Demeter</a:t>
            </a:r>
          </a:p>
        </p:txBody>
      </p:sp>
      <p:sp>
        <p:nvSpPr>
          <p:cNvPr id="3" name="Slide Number Placeholder 2">
            <a:extLst>
              <a:ext uri="{FF2B5EF4-FFF2-40B4-BE49-F238E27FC236}">
                <a16:creationId xmlns:a16="http://schemas.microsoft.com/office/drawing/2014/main" id="{D435EA1F-DC50-41E8-B7A5-DED29CB3799B}"/>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39</a:t>
            </a:fld>
            <a:endParaRPr lang="de-DE" dirty="0"/>
          </a:p>
        </p:txBody>
      </p:sp>
      <p:sp>
        <p:nvSpPr>
          <p:cNvPr id="4" name="Footer Placeholder 3">
            <a:extLst>
              <a:ext uri="{FF2B5EF4-FFF2-40B4-BE49-F238E27FC236}">
                <a16:creationId xmlns:a16="http://schemas.microsoft.com/office/drawing/2014/main" id="{9FF8F332-D143-4383-8543-7BEEA05DF981}"/>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199811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8F50BB5-BF49-4E63-A4E6-D80843B9DAC6}"/>
              </a:ext>
            </a:extLst>
          </p:cNvPr>
          <p:cNvSpPr>
            <a:spLocks noGrp="1"/>
          </p:cNvSpPr>
          <p:nvPr>
            <p:ph type="body" sz="quarter" idx="10"/>
          </p:nvPr>
        </p:nvSpPr>
        <p:spPr/>
        <p:txBody>
          <a:bodyPr/>
          <a:lstStyle/>
          <a:p>
            <a:endParaRPr lang="en-US" i="0" dirty="0"/>
          </a:p>
          <a:p>
            <a:r>
              <a:rPr lang="en-US" i="0" dirty="0"/>
              <a:t> </a:t>
            </a:r>
            <a:r>
              <a:rPr lang="en-US" dirty="0"/>
              <a:t>A class should have one, and only one, reason to change.</a:t>
            </a:r>
          </a:p>
        </p:txBody>
      </p:sp>
    </p:spTree>
    <p:extLst>
      <p:ext uri="{BB962C8B-B14F-4D97-AF65-F5344CB8AC3E}">
        <p14:creationId xmlns:p14="http://schemas.microsoft.com/office/powerpoint/2010/main" val="3767626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ABC33-1CE8-4303-AFCB-58140FE0E242}"/>
              </a:ext>
            </a:extLst>
          </p:cNvPr>
          <p:cNvSpPr>
            <a:spLocks noGrp="1"/>
          </p:cNvSpPr>
          <p:nvPr>
            <p:ph type="body" sz="quarter" idx="10"/>
          </p:nvPr>
        </p:nvSpPr>
        <p:spPr>
          <a:xfrm>
            <a:off x="728201" y="1096687"/>
            <a:ext cx="6577167" cy="4664626"/>
          </a:xfrm>
        </p:spPr>
        <p:txBody>
          <a:bodyPr/>
          <a:lstStyle/>
          <a:p>
            <a:r>
              <a:rPr lang="en-US" dirty="0"/>
              <a:t>Each unit should only talk to its friends; don't talk to strangers.</a:t>
            </a:r>
          </a:p>
        </p:txBody>
      </p:sp>
      <p:pic>
        <p:nvPicPr>
          <p:cNvPr id="7" name="Picture 6">
            <a:extLst>
              <a:ext uri="{FF2B5EF4-FFF2-40B4-BE49-F238E27FC236}">
                <a16:creationId xmlns:a16="http://schemas.microsoft.com/office/drawing/2014/main" id="{6C6D6ACE-0423-459D-A72A-8119DBD4B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557" y="2951284"/>
            <a:ext cx="4479998" cy="3127703"/>
          </a:xfrm>
          <a:prstGeom prst="rect">
            <a:avLst/>
          </a:prstGeom>
        </p:spPr>
      </p:pic>
    </p:spTree>
    <p:extLst>
      <p:ext uri="{BB962C8B-B14F-4D97-AF65-F5344CB8AC3E}">
        <p14:creationId xmlns:p14="http://schemas.microsoft.com/office/powerpoint/2010/main" val="2926717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D4A7FE-BF9D-4666-8191-CDC9379CC945}"/>
              </a:ext>
            </a:extLst>
          </p:cNvPr>
          <p:cNvSpPr>
            <a:spLocks noGrp="1"/>
          </p:cNvSpPr>
          <p:nvPr>
            <p:ph type="title"/>
          </p:nvPr>
        </p:nvSpPr>
        <p:spPr/>
        <p:txBody>
          <a:bodyPr/>
          <a:lstStyle/>
          <a:p>
            <a:r>
              <a:rPr lang="en-US" dirty="0"/>
              <a:t>More Definitions </a:t>
            </a:r>
          </a:p>
        </p:txBody>
      </p:sp>
      <p:sp>
        <p:nvSpPr>
          <p:cNvPr id="3" name="Slide Number Placeholder 2">
            <a:extLst>
              <a:ext uri="{FF2B5EF4-FFF2-40B4-BE49-F238E27FC236}">
                <a16:creationId xmlns:a16="http://schemas.microsoft.com/office/drawing/2014/main" id="{5EBD23D5-47E3-404C-AA9C-DD8A7D46CB9B}"/>
              </a:ext>
            </a:extLst>
          </p:cNvPr>
          <p:cNvSpPr>
            <a:spLocks noGrp="1"/>
          </p:cNvSpPr>
          <p:nvPr>
            <p:ph type="sldNum" sz="quarter" idx="14"/>
          </p:nvPr>
        </p:nvSpPr>
        <p:spPr/>
        <p:txBody>
          <a:bodyPr/>
          <a:lstStyle/>
          <a:p>
            <a:fld id="{5FA2C36E-DC06-4909-89EC-32EA0059C5E3}" type="slidenum">
              <a:rPr lang="de-DE" smtClean="0"/>
              <a:pPr/>
              <a:t>41</a:t>
            </a:fld>
            <a:endParaRPr lang="de-DE" dirty="0"/>
          </a:p>
        </p:txBody>
      </p:sp>
      <p:sp>
        <p:nvSpPr>
          <p:cNvPr id="12" name="Text Placeholder 11">
            <a:extLst>
              <a:ext uri="{FF2B5EF4-FFF2-40B4-BE49-F238E27FC236}">
                <a16:creationId xmlns:a16="http://schemas.microsoft.com/office/drawing/2014/main" id="{D15687A9-8101-4868-8A7C-A8A39A43E2E2}"/>
              </a:ext>
            </a:extLst>
          </p:cNvPr>
          <p:cNvSpPr>
            <a:spLocks noGrp="1"/>
          </p:cNvSpPr>
          <p:nvPr>
            <p:ph type="body" sz="quarter" idx="15"/>
          </p:nvPr>
        </p:nvSpPr>
        <p:spPr/>
        <p:txBody>
          <a:bodyPr/>
          <a:lstStyle/>
          <a:p>
            <a:endParaRPr lang="en-US"/>
          </a:p>
        </p:txBody>
      </p:sp>
      <p:sp>
        <p:nvSpPr>
          <p:cNvPr id="13" name="Text Placeholder 12">
            <a:extLst>
              <a:ext uri="{FF2B5EF4-FFF2-40B4-BE49-F238E27FC236}">
                <a16:creationId xmlns:a16="http://schemas.microsoft.com/office/drawing/2014/main" id="{D9A7B423-CB3E-4C5A-8775-3A72660A168C}"/>
              </a:ext>
            </a:extLst>
          </p:cNvPr>
          <p:cNvSpPr>
            <a:spLocks noGrp="1"/>
          </p:cNvSpPr>
          <p:nvPr>
            <p:ph type="body" sz="quarter" idx="16"/>
          </p:nvPr>
        </p:nvSpPr>
        <p:spPr/>
        <p:txBody>
          <a:bodyPr/>
          <a:lstStyle/>
          <a:p>
            <a:r>
              <a:rPr lang="en-US" sz="2000" i="1" dirty="0"/>
              <a:t>Each unit should have only limited knowledge about other units: only units "closely" related to the current unit.</a:t>
            </a:r>
          </a:p>
          <a:p>
            <a:endParaRPr lang="en-US" sz="2000" i="1" dirty="0"/>
          </a:p>
          <a:p>
            <a:r>
              <a:rPr lang="en-US" sz="2000" i="1" dirty="0"/>
              <a:t>Only talk to your immediate friends.</a:t>
            </a:r>
          </a:p>
          <a:p>
            <a:endParaRPr lang="en-US" sz="2400" i="1" dirty="0"/>
          </a:p>
        </p:txBody>
      </p:sp>
      <p:sp>
        <p:nvSpPr>
          <p:cNvPr id="4" name="Footer Placeholder 3">
            <a:extLst>
              <a:ext uri="{FF2B5EF4-FFF2-40B4-BE49-F238E27FC236}">
                <a16:creationId xmlns:a16="http://schemas.microsoft.com/office/drawing/2014/main" id="{03373379-EEFD-4DDC-9920-EBF566D79849}"/>
              </a:ext>
            </a:extLst>
          </p:cNvPr>
          <p:cNvSpPr>
            <a:spLocks noGrp="1"/>
          </p:cNvSpPr>
          <p:nvPr>
            <p:ph type="ftr" sz="quarter" idx="17"/>
          </p:nvPr>
        </p:nvSpPr>
        <p:spPr/>
        <p:txBody>
          <a:bodyPr/>
          <a:lstStyle/>
          <a:p>
            <a:r>
              <a:rPr lang="en-US"/>
              <a:t>Author | Department</a:t>
            </a:r>
            <a:endParaRPr lang="en-US" dirty="0"/>
          </a:p>
        </p:txBody>
      </p:sp>
    </p:spTree>
    <p:extLst>
      <p:ext uri="{BB962C8B-B14F-4D97-AF65-F5344CB8AC3E}">
        <p14:creationId xmlns:p14="http://schemas.microsoft.com/office/powerpoint/2010/main" val="41472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DA7E9-EE07-4DF3-A62D-6AA97E906485}"/>
              </a:ext>
            </a:extLst>
          </p:cNvPr>
          <p:cNvSpPr>
            <a:spLocks noGrp="1"/>
          </p:cNvSpPr>
          <p:nvPr>
            <p:ph type="ctrTitle"/>
          </p:nvPr>
        </p:nvSpPr>
        <p:spPr/>
        <p:txBody>
          <a:bodyPr/>
          <a:lstStyle/>
          <a:p>
            <a:r>
              <a:rPr lang="en-US" dirty="0"/>
              <a:t>Keep It Simple Stupid (KISS)</a:t>
            </a:r>
          </a:p>
        </p:txBody>
      </p:sp>
      <p:sp>
        <p:nvSpPr>
          <p:cNvPr id="3" name="Slide Number Placeholder 2">
            <a:extLst>
              <a:ext uri="{FF2B5EF4-FFF2-40B4-BE49-F238E27FC236}">
                <a16:creationId xmlns:a16="http://schemas.microsoft.com/office/drawing/2014/main" id="{D435EA1F-DC50-41E8-B7A5-DED29CB3799B}"/>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42</a:t>
            </a:fld>
            <a:endParaRPr lang="de-DE" dirty="0"/>
          </a:p>
        </p:txBody>
      </p:sp>
      <p:sp>
        <p:nvSpPr>
          <p:cNvPr id="4" name="Footer Placeholder 3">
            <a:extLst>
              <a:ext uri="{FF2B5EF4-FFF2-40B4-BE49-F238E27FC236}">
                <a16:creationId xmlns:a16="http://schemas.microsoft.com/office/drawing/2014/main" id="{9FF8F332-D143-4383-8543-7BEEA05DF981}"/>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3970529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ABC33-1CE8-4303-AFCB-58140FE0E242}"/>
              </a:ext>
            </a:extLst>
          </p:cNvPr>
          <p:cNvSpPr>
            <a:spLocks noGrp="1"/>
          </p:cNvSpPr>
          <p:nvPr>
            <p:ph type="body" sz="quarter" idx="10"/>
          </p:nvPr>
        </p:nvSpPr>
        <p:spPr/>
        <p:txBody>
          <a:bodyPr/>
          <a:lstStyle/>
          <a:p>
            <a:r>
              <a:rPr lang="en-US" dirty="0"/>
              <a:t>Simplicity should be key goal in design and unnecessary complexity should be avoided</a:t>
            </a:r>
          </a:p>
        </p:txBody>
      </p:sp>
    </p:spTree>
    <p:extLst>
      <p:ext uri="{BB962C8B-B14F-4D97-AF65-F5344CB8AC3E}">
        <p14:creationId xmlns:p14="http://schemas.microsoft.com/office/powerpoint/2010/main" val="2273190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DA7E9-EE07-4DF3-A62D-6AA97E906485}"/>
              </a:ext>
            </a:extLst>
          </p:cNvPr>
          <p:cNvSpPr>
            <a:spLocks noGrp="1"/>
          </p:cNvSpPr>
          <p:nvPr>
            <p:ph type="ctrTitle"/>
          </p:nvPr>
        </p:nvSpPr>
        <p:spPr/>
        <p:txBody>
          <a:bodyPr/>
          <a:lstStyle/>
          <a:p>
            <a:r>
              <a:rPr lang="en-US" dirty="0"/>
              <a:t>Don’t Repeat Yourself</a:t>
            </a:r>
          </a:p>
        </p:txBody>
      </p:sp>
      <p:sp>
        <p:nvSpPr>
          <p:cNvPr id="3" name="Slide Number Placeholder 2">
            <a:extLst>
              <a:ext uri="{FF2B5EF4-FFF2-40B4-BE49-F238E27FC236}">
                <a16:creationId xmlns:a16="http://schemas.microsoft.com/office/drawing/2014/main" id="{D435EA1F-DC50-41E8-B7A5-DED29CB3799B}"/>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44</a:t>
            </a:fld>
            <a:endParaRPr lang="de-DE" dirty="0"/>
          </a:p>
        </p:txBody>
      </p:sp>
      <p:sp>
        <p:nvSpPr>
          <p:cNvPr id="4" name="Footer Placeholder 3">
            <a:extLst>
              <a:ext uri="{FF2B5EF4-FFF2-40B4-BE49-F238E27FC236}">
                <a16:creationId xmlns:a16="http://schemas.microsoft.com/office/drawing/2014/main" id="{9FF8F332-D143-4383-8543-7BEEA05DF981}"/>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3155416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ABC33-1CE8-4303-AFCB-58140FE0E242}"/>
              </a:ext>
            </a:extLst>
          </p:cNvPr>
          <p:cNvSpPr>
            <a:spLocks noGrp="1"/>
          </p:cNvSpPr>
          <p:nvPr>
            <p:ph type="body" sz="quarter" idx="10"/>
          </p:nvPr>
        </p:nvSpPr>
        <p:spPr>
          <a:xfrm>
            <a:off x="2045111" y="1528212"/>
            <a:ext cx="7705314" cy="4664626"/>
          </a:xfrm>
        </p:spPr>
        <p:txBody>
          <a:bodyPr/>
          <a:lstStyle/>
          <a:p>
            <a:r>
              <a:rPr lang="en-US" dirty="0"/>
              <a:t>Every piece of knowledge must have a single, unambiguous, authoritative representation within a system</a:t>
            </a:r>
          </a:p>
        </p:txBody>
      </p:sp>
    </p:spTree>
    <p:extLst>
      <p:ext uri="{BB962C8B-B14F-4D97-AF65-F5344CB8AC3E}">
        <p14:creationId xmlns:p14="http://schemas.microsoft.com/office/powerpoint/2010/main" val="663010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DA7E9-EE07-4DF3-A62D-6AA97E906485}"/>
              </a:ext>
            </a:extLst>
          </p:cNvPr>
          <p:cNvSpPr>
            <a:spLocks noGrp="1"/>
          </p:cNvSpPr>
          <p:nvPr>
            <p:ph type="ctrTitle"/>
          </p:nvPr>
        </p:nvSpPr>
        <p:spPr/>
        <p:txBody>
          <a:bodyPr/>
          <a:lstStyle/>
          <a:p>
            <a:r>
              <a:rPr lang="en-US" dirty="0"/>
              <a:t>Composition Over Inheritance</a:t>
            </a:r>
          </a:p>
        </p:txBody>
      </p:sp>
      <p:sp>
        <p:nvSpPr>
          <p:cNvPr id="3" name="Slide Number Placeholder 2">
            <a:extLst>
              <a:ext uri="{FF2B5EF4-FFF2-40B4-BE49-F238E27FC236}">
                <a16:creationId xmlns:a16="http://schemas.microsoft.com/office/drawing/2014/main" id="{D435EA1F-DC50-41E8-B7A5-DED29CB3799B}"/>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46</a:t>
            </a:fld>
            <a:endParaRPr lang="de-DE" dirty="0"/>
          </a:p>
        </p:txBody>
      </p:sp>
      <p:sp>
        <p:nvSpPr>
          <p:cNvPr id="4" name="Footer Placeholder 3">
            <a:extLst>
              <a:ext uri="{FF2B5EF4-FFF2-40B4-BE49-F238E27FC236}">
                <a16:creationId xmlns:a16="http://schemas.microsoft.com/office/drawing/2014/main" id="{9FF8F332-D143-4383-8543-7BEEA05DF981}"/>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1863847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ABC33-1CE8-4303-AFCB-58140FE0E242}"/>
              </a:ext>
            </a:extLst>
          </p:cNvPr>
          <p:cNvSpPr>
            <a:spLocks noGrp="1"/>
          </p:cNvSpPr>
          <p:nvPr>
            <p:ph type="body" sz="quarter" idx="10"/>
          </p:nvPr>
        </p:nvSpPr>
        <p:spPr>
          <a:xfrm>
            <a:off x="1484671" y="1233244"/>
            <a:ext cx="8649211" cy="4664626"/>
          </a:xfrm>
        </p:spPr>
        <p:txBody>
          <a:bodyPr/>
          <a:lstStyle/>
          <a:p>
            <a:r>
              <a:rPr lang="en-US" sz="3600" dirty="0"/>
              <a:t>Classes should achieve polymorphic behavior and code reuse by their composition (by containing instances of other classes that implement the desired functionality) rather than inheritance from a base </a:t>
            </a:r>
            <a:r>
              <a:rPr lang="en-US" sz="3600" i="0" dirty="0"/>
              <a:t>or parent class.</a:t>
            </a:r>
            <a:endParaRPr lang="en-US" sz="3600" dirty="0"/>
          </a:p>
        </p:txBody>
      </p:sp>
    </p:spTree>
    <p:extLst>
      <p:ext uri="{BB962C8B-B14F-4D97-AF65-F5344CB8AC3E}">
        <p14:creationId xmlns:p14="http://schemas.microsoft.com/office/powerpoint/2010/main" val="977969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4F696B-E060-4FF0-96E3-C2D434B27D82}"/>
              </a:ext>
            </a:extLst>
          </p:cNvPr>
          <p:cNvSpPr>
            <a:spLocks noGrp="1"/>
          </p:cNvSpPr>
          <p:nvPr>
            <p:ph type="ctrTitle"/>
          </p:nvPr>
        </p:nvSpPr>
        <p:spPr/>
        <p:txBody>
          <a:bodyPr/>
          <a:lstStyle/>
          <a:p>
            <a:r>
              <a:rPr lang="en-US" dirty="0"/>
              <a:t>Information Hiding Principle</a:t>
            </a:r>
            <a:br>
              <a:rPr lang="en-US" dirty="0"/>
            </a:br>
            <a:endParaRPr lang="en-US" dirty="0"/>
          </a:p>
        </p:txBody>
      </p:sp>
      <p:sp>
        <p:nvSpPr>
          <p:cNvPr id="3" name="Slide Number Placeholder 2">
            <a:extLst>
              <a:ext uri="{FF2B5EF4-FFF2-40B4-BE49-F238E27FC236}">
                <a16:creationId xmlns:a16="http://schemas.microsoft.com/office/drawing/2014/main" id="{A114C1EF-55D9-48FF-AB4A-4E609A767B06}"/>
              </a:ext>
            </a:extLst>
          </p:cNvPr>
          <p:cNvSpPr>
            <a:spLocks noGrp="1"/>
          </p:cNvSpPr>
          <p:nvPr>
            <p:ph type="sldNum" sz="quarter" idx="4294967295"/>
          </p:nvPr>
        </p:nvSpPr>
        <p:spPr>
          <a:xfrm>
            <a:off x="11888788" y="6340475"/>
            <a:ext cx="280987" cy="144463"/>
          </a:xfrm>
        </p:spPr>
        <p:txBody>
          <a:bodyPr/>
          <a:lstStyle/>
          <a:p>
            <a:fld id="{5FA2C36E-DC06-4909-89EC-32EA0059C5E3}" type="slidenum">
              <a:rPr lang="de-DE" smtClean="0"/>
              <a:pPr/>
              <a:t>48</a:t>
            </a:fld>
            <a:endParaRPr lang="de-DE" dirty="0"/>
          </a:p>
        </p:txBody>
      </p:sp>
      <p:sp>
        <p:nvSpPr>
          <p:cNvPr id="4" name="Footer Placeholder 3">
            <a:extLst>
              <a:ext uri="{FF2B5EF4-FFF2-40B4-BE49-F238E27FC236}">
                <a16:creationId xmlns:a16="http://schemas.microsoft.com/office/drawing/2014/main" id="{2AB88126-4ECF-4124-8069-FBA2119F347E}"/>
              </a:ext>
            </a:extLst>
          </p:cNvPr>
          <p:cNvSpPr>
            <a:spLocks noGrp="1"/>
          </p:cNvSpPr>
          <p:nvPr>
            <p:ph type="ftr" sz="quarter" idx="4294967295"/>
          </p:nvPr>
        </p:nvSpPr>
        <p:spPr>
          <a:xfrm>
            <a:off x="8910638" y="6340475"/>
            <a:ext cx="3259137" cy="144463"/>
          </a:xfrm>
        </p:spPr>
        <p:txBody>
          <a:bodyPr/>
          <a:lstStyle/>
          <a:p>
            <a:r>
              <a:rPr lang="en-US"/>
              <a:t>Author | Department</a:t>
            </a:r>
            <a:endParaRPr lang="en-US" dirty="0"/>
          </a:p>
        </p:txBody>
      </p:sp>
    </p:spTree>
    <p:extLst>
      <p:ext uri="{BB962C8B-B14F-4D97-AF65-F5344CB8AC3E}">
        <p14:creationId xmlns:p14="http://schemas.microsoft.com/office/powerpoint/2010/main" val="3335715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0C46B9-013C-406A-AA78-302F1AF40D18}"/>
              </a:ext>
            </a:extLst>
          </p:cNvPr>
          <p:cNvSpPr>
            <a:spLocks noGrp="1"/>
          </p:cNvSpPr>
          <p:nvPr>
            <p:ph type="body" sz="quarter" idx="10"/>
          </p:nvPr>
        </p:nvSpPr>
        <p:spPr>
          <a:xfrm>
            <a:off x="1163842" y="1528212"/>
            <a:ext cx="9822426" cy="4664626"/>
          </a:xfrm>
        </p:spPr>
        <p:txBody>
          <a:bodyPr/>
          <a:lstStyle/>
          <a:p>
            <a:r>
              <a:rPr lang="en-US" sz="3600" dirty="0"/>
              <a:t>Information hiding is the ability to prevent certain aspects of a class or software component from being accessible to its clients, using either programming language features (like private variables) or an explicit exporting policy.</a:t>
            </a:r>
          </a:p>
          <a:p>
            <a:endParaRPr lang="en-US" sz="3600" dirty="0"/>
          </a:p>
        </p:txBody>
      </p:sp>
    </p:spTree>
    <p:extLst>
      <p:ext uri="{BB962C8B-B14F-4D97-AF65-F5344CB8AC3E}">
        <p14:creationId xmlns:p14="http://schemas.microsoft.com/office/powerpoint/2010/main" val="89287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E7E562-3D36-402F-8603-95FBE3BE45A3}"/>
              </a:ext>
            </a:extLst>
          </p:cNvPr>
          <p:cNvSpPr>
            <a:spLocks noGrp="1"/>
          </p:cNvSpPr>
          <p:nvPr>
            <p:ph type="title"/>
          </p:nvPr>
        </p:nvSpPr>
        <p:spPr/>
        <p:txBody>
          <a:bodyPr/>
          <a:lstStyle/>
          <a:p>
            <a:r>
              <a:rPr lang="en-US" dirty="0"/>
              <a:t>SRP Violation</a:t>
            </a:r>
          </a:p>
        </p:txBody>
      </p:sp>
      <p:sp>
        <p:nvSpPr>
          <p:cNvPr id="6" name="Text Placeholder 5">
            <a:extLst>
              <a:ext uri="{FF2B5EF4-FFF2-40B4-BE49-F238E27FC236}">
                <a16:creationId xmlns:a16="http://schemas.microsoft.com/office/drawing/2014/main" id="{669C5FB8-FAE7-4AD5-B14D-7E4F2B3A886D}"/>
              </a:ext>
            </a:extLst>
          </p:cNvPr>
          <p:cNvSpPr>
            <a:spLocks noGrp="1"/>
          </p:cNvSpPr>
          <p:nvPr>
            <p:ph type="body" sz="quarter" idx="15"/>
          </p:nvPr>
        </p:nvSpPr>
        <p:spPr/>
        <p:txBody>
          <a:bodyPr/>
          <a:lstStyle/>
          <a:p>
            <a:r>
              <a:rPr lang="en-US" dirty="0"/>
              <a:t>Image Source : Robert Martin</a:t>
            </a:r>
          </a:p>
        </p:txBody>
      </p:sp>
      <p:pic>
        <p:nvPicPr>
          <p:cNvPr id="8" name="Content Placeholder 3">
            <a:extLst>
              <a:ext uri="{FF2B5EF4-FFF2-40B4-BE49-F238E27FC236}">
                <a16:creationId xmlns:a16="http://schemas.microsoft.com/office/drawing/2014/main" id="{1EB04C73-E2D6-4E76-A93A-EE12FFE78BFB}"/>
              </a:ext>
            </a:extLst>
          </p:cNvPr>
          <p:cNvPicPr>
            <a:picLocks noGrp="1" noChangeAspect="1"/>
          </p:cNvPicPr>
          <p:nvPr>
            <p:ph idx="1"/>
          </p:nvPr>
        </p:nvPicPr>
        <p:blipFill>
          <a:blip r:embed="rId2"/>
          <a:stretch>
            <a:fillRect/>
          </a:stretch>
        </p:blipFill>
        <p:spPr>
          <a:xfrm>
            <a:off x="1019742" y="1487324"/>
            <a:ext cx="9955869" cy="4328223"/>
          </a:xfrm>
          <a:prstGeom prst="rect">
            <a:avLst/>
          </a:prstGeom>
        </p:spPr>
      </p:pic>
    </p:spTree>
    <p:extLst>
      <p:ext uri="{BB962C8B-B14F-4D97-AF65-F5344CB8AC3E}">
        <p14:creationId xmlns:p14="http://schemas.microsoft.com/office/powerpoint/2010/main" val="2188670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0B909A-8901-4031-9873-5A38D5E74235}"/>
              </a:ext>
            </a:extLst>
          </p:cNvPr>
          <p:cNvSpPr>
            <a:spLocks noGrp="1"/>
          </p:cNvSpPr>
          <p:nvPr>
            <p:ph type="title"/>
          </p:nvPr>
        </p:nvSpPr>
        <p:spPr/>
        <p:txBody>
          <a:bodyPr/>
          <a:lstStyle/>
          <a:p>
            <a:r>
              <a:rPr lang="en-US" dirty="0"/>
              <a:t>Design Principles for Packages</a:t>
            </a:r>
          </a:p>
        </p:txBody>
      </p:sp>
      <p:sp>
        <p:nvSpPr>
          <p:cNvPr id="3" name="Slide Number Placeholder 2">
            <a:extLst>
              <a:ext uri="{FF2B5EF4-FFF2-40B4-BE49-F238E27FC236}">
                <a16:creationId xmlns:a16="http://schemas.microsoft.com/office/drawing/2014/main" id="{F34D3383-03DC-4AD7-A788-CA4130554585}"/>
              </a:ext>
            </a:extLst>
          </p:cNvPr>
          <p:cNvSpPr>
            <a:spLocks noGrp="1"/>
          </p:cNvSpPr>
          <p:nvPr>
            <p:ph type="sldNum" sz="quarter" idx="14"/>
          </p:nvPr>
        </p:nvSpPr>
        <p:spPr/>
        <p:txBody>
          <a:bodyPr/>
          <a:lstStyle/>
          <a:p>
            <a:fld id="{5FA2C36E-DC06-4909-89EC-32EA0059C5E3}" type="slidenum">
              <a:rPr lang="de-DE" smtClean="0"/>
              <a:pPr/>
              <a:t>50</a:t>
            </a:fld>
            <a:endParaRPr lang="de-DE" dirty="0"/>
          </a:p>
        </p:txBody>
      </p:sp>
      <p:sp>
        <p:nvSpPr>
          <p:cNvPr id="7" name="Text Placeholder 6">
            <a:extLst>
              <a:ext uri="{FF2B5EF4-FFF2-40B4-BE49-F238E27FC236}">
                <a16:creationId xmlns:a16="http://schemas.microsoft.com/office/drawing/2014/main" id="{13F38E9A-5E33-48A2-A905-FF1877A430D8}"/>
              </a:ext>
            </a:extLst>
          </p:cNvPr>
          <p:cNvSpPr>
            <a:spLocks noGrp="1"/>
          </p:cNvSpPr>
          <p:nvPr>
            <p:ph type="body" sz="quarter" idx="16"/>
          </p:nvPr>
        </p:nvSpPr>
        <p:spPr>
          <a:xfrm>
            <a:off x="540000" y="1474839"/>
            <a:ext cx="4769419" cy="4717998"/>
          </a:xfrm>
        </p:spPr>
        <p:txBody>
          <a:bodyPr/>
          <a:lstStyle/>
          <a:p>
            <a:pPr>
              <a:spcBef>
                <a:spcPts val="400"/>
              </a:spcBef>
            </a:pPr>
            <a:r>
              <a:rPr lang="en-US" dirty="0"/>
              <a:t>Release-Reuse Equivalency Principle (REP)</a:t>
            </a:r>
          </a:p>
          <a:p>
            <a:pPr>
              <a:spcBef>
                <a:spcPts val="400"/>
              </a:spcBef>
            </a:pPr>
            <a:r>
              <a:rPr lang="en-US" sz="1600" b="0" i="1" dirty="0"/>
              <a:t>The granule of reuse is the granule of release.</a:t>
            </a:r>
          </a:p>
          <a:p>
            <a:pPr>
              <a:spcBef>
                <a:spcPts val="400"/>
              </a:spcBef>
            </a:pPr>
            <a:endParaRPr lang="en-US" sz="2400" dirty="0"/>
          </a:p>
          <a:p>
            <a:pPr>
              <a:spcBef>
                <a:spcPts val="400"/>
              </a:spcBef>
            </a:pPr>
            <a:r>
              <a:rPr lang="en-US" dirty="0"/>
              <a:t>Common Reuse Principle (CRP)</a:t>
            </a:r>
          </a:p>
          <a:p>
            <a:pPr>
              <a:spcBef>
                <a:spcPts val="400"/>
              </a:spcBef>
            </a:pPr>
            <a:r>
              <a:rPr lang="en-US" sz="1600" b="0" i="1" dirty="0"/>
              <a:t>Classes that are used together are packaged together.</a:t>
            </a:r>
          </a:p>
          <a:p>
            <a:pPr>
              <a:spcBef>
                <a:spcPts val="400"/>
              </a:spcBef>
            </a:pPr>
            <a:endParaRPr lang="en-US" sz="2000" dirty="0"/>
          </a:p>
          <a:p>
            <a:pPr>
              <a:spcBef>
                <a:spcPts val="400"/>
              </a:spcBef>
            </a:pPr>
            <a:r>
              <a:rPr lang="en-US" dirty="0"/>
              <a:t>Stable Abstractions Principle (SAP) </a:t>
            </a:r>
          </a:p>
          <a:p>
            <a:pPr>
              <a:spcBef>
                <a:spcPts val="400"/>
              </a:spcBef>
            </a:pPr>
            <a:r>
              <a:rPr lang="en-US" sz="1600" b="0" i="1" dirty="0"/>
              <a:t>Abstractness increases with stability.</a:t>
            </a:r>
          </a:p>
          <a:p>
            <a:pPr marL="285750" indent="-285750">
              <a:spcBef>
                <a:spcPts val="400"/>
              </a:spcBef>
              <a:buFontTx/>
              <a:buChar char="-"/>
            </a:pPr>
            <a:endParaRPr lang="en-US" b="0" i="1" dirty="0"/>
          </a:p>
          <a:p>
            <a:pPr>
              <a:spcBef>
                <a:spcPts val="400"/>
              </a:spcBef>
            </a:pPr>
            <a:r>
              <a:rPr lang="en-US" dirty="0"/>
              <a:t>Stable Dependencies Principle (SDP)</a:t>
            </a:r>
          </a:p>
          <a:p>
            <a:pPr>
              <a:spcBef>
                <a:spcPts val="400"/>
              </a:spcBef>
            </a:pPr>
            <a:r>
              <a:rPr lang="en-US" b="0" i="1" dirty="0"/>
              <a:t>D</a:t>
            </a:r>
            <a:r>
              <a:rPr lang="en-US" sz="1600" b="0" i="1" dirty="0"/>
              <a:t>epend in the direction of stability.</a:t>
            </a:r>
          </a:p>
          <a:p>
            <a:pPr marL="285750" indent="-285750">
              <a:spcBef>
                <a:spcPts val="400"/>
              </a:spcBef>
              <a:buFontTx/>
              <a:buChar char="-"/>
            </a:pPr>
            <a:endParaRPr lang="en-US" b="0" i="1" dirty="0"/>
          </a:p>
          <a:p>
            <a:pPr>
              <a:spcBef>
                <a:spcPts val="400"/>
              </a:spcBef>
            </a:pPr>
            <a:endParaRPr lang="en-US" b="0" i="1" dirty="0"/>
          </a:p>
          <a:p>
            <a:pPr marL="285750" indent="-285750">
              <a:spcBef>
                <a:spcPts val="400"/>
              </a:spcBef>
              <a:buFontTx/>
              <a:buChar char="-"/>
            </a:pPr>
            <a:endParaRPr lang="en-US" b="0" i="1" dirty="0"/>
          </a:p>
        </p:txBody>
      </p:sp>
      <p:sp>
        <p:nvSpPr>
          <p:cNvPr id="8" name="Text Placeholder 6">
            <a:extLst>
              <a:ext uri="{FF2B5EF4-FFF2-40B4-BE49-F238E27FC236}">
                <a16:creationId xmlns:a16="http://schemas.microsoft.com/office/drawing/2014/main" id="{C42E821E-5758-4FE4-9E33-CC986ED5311C}"/>
              </a:ext>
            </a:extLst>
          </p:cNvPr>
          <p:cNvSpPr txBox="1">
            <a:spLocks/>
          </p:cNvSpPr>
          <p:nvPr/>
        </p:nvSpPr>
        <p:spPr>
          <a:xfrm>
            <a:off x="6133381" y="1474839"/>
            <a:ext cx="4769419" cy="4526256"/>
          </a:xfrm>
          <a:prstGeom prst="rect">
            <a:avLst/>
          </a:prstGeom>
        </p:spPr>
        <p:txBody>
          <a:bodyPr vert="horz" lIns="0" tIns="0" rIns="0" bIns="0" rtlCol="0">
            <a:noAutofit/>
          </a:bodyPr>
          <a:lstStyle>
            <a:lvl1pPr marL="0" indent="0" algn="l" defTabSz="914400" rtl="0" eaLnBrk="1" latinLnBrk="0" hangingPunct="1">
              <a:lnSpc>
                <a:spcPts val="2160"/>
              </a:lnSpc>
              <a:spcBef>
                <a:spcPts val="0"/>
              </a:spcBef>
              <a:buFont typeface="Arial" panose="020B0604020202020204" pitchFamily="34" charset="0"/>
              <a:buNone/>
              <a:defRPr sz="1800" b="1" kern="1200">
                <a:solidFill>
                  <a:schemeClr val="tx1"/>
                </a:solidFill>
                <a:latin typeface="+mn-lt"/>
                <a:ea typeface="+mn-ea"/>
                <a:cs typeface="+mn-cs"/>
              </a:defRPr>
            </a:lvl1pPr>
            <a:lvl2pPr marL="0" indent="0" algn="l" defTabSz="914400" rtl="0" eaLnBrk="1" latinLnBrk="0" hangingPunct="1">
              <a:lnSpc>
                <a:spcPts val="2160"/>
              </a:lnSpc>
              <a:spcBef>
                <a:spcPts val="0"/>
              </a:spcBef>
              <a:buClr>
                <a:schemeClr val="bg2"/>
              </a:buClr>
              <a:buFont typeface="Arial" panose="020B0604020202020204" pitchFamily="34" charset="0"/>
              <a:buNone/>
              <a:defRPr sz="1800" kern="1200">
                <a:solidFill>
                  <a:schemeClr val="tx1"/>
                </a:solidFill>
                <a:latin typeface="+mn-lt"/>
                <a:ea typeface="+mn-ea"/>
                <a:cs typeface="+mn-cs"/>
              </a:defRPr>
            </a:lvl2pPr>
            <a:lvl3pPr marL="219600" indent="-219600" algn="l" defTabSz="914400" rtl="0" eaLnBrk="1" latinLnBrk="0" hangingPunct="1">
              <a:lnSpc>
                <a:spcPts val="2160"/>
              </a:lnSpc>
              <a:spcBef>
                <a:spcPts val="0"/>
              </a:spcBef>
              <a:buClr>
                <a:schemeClr val="bg2"/>
              </a:buClr>
              <a:buFont typeface="Arial" panose="020B0604020202020204" pitchFamily="34" charset="0"/>
              <a:buChar char="•"/>
              <a:defRPr sz="1800" kern="1200" baseline="0">
                <a:solidFill>
                  <a:schemeClr val="tx1"/>
                </a:solidFill>
                <a:latin typeface="+mn-lt"/>
                <a:ea typeface="+mn-ea"/>
                <a:cs typeface="+mn-cs"/>
              </a:defRPr>
            </a:lvl3pPr>
            <a:lvl4pPr marL="0" indent="0" algn="l" defTabSz="914400" rtl="0" eaLnBrk="1" latinLnBrk="0" hangingPunct="1">
              <a:lnSpc>
                <a:spcPts val="1550"/>
              </a:lnSpc>
              <a:spcBef>
                <a:spcPts val="1550"/>
              </a:spcBef>
              <a:buFont typeface="Arial" panose="020B0604020202020204" pitchFamily="34" charset="0"/>
              <a:buNone/>
              <a:defRPr sz="1400" kern="1200">
                <a:solidFill>
                  <a:schemeClr val="tx1"/>
                </a:solidFill>
                <a:latin typeface="+mn-lt"/>
                <a:ea typeface="+mn-ea"/>
                <a:cs typeface="+mn-cs"/>
              </a:defRPr>
            </a:lvl4pPr>
            <a:lvl5pPr marL="2057400" indent="-228600" algn="l" defTabSz="914400" rtl="0" eaLnBrk="1" latinLnBrk="0" hangingPunct="1">
              <a:lnSpc>
                <a:spcPts val="216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400"/>
              </a:spcBef>
            </a:pPr>
            <a:r>
              <a:rPr lang="en-US" dirty="0"/>
              <a:t>Common Closure Principle (CCP)</a:t>
            </a:r>
          </a:p>
          <a:p>
            <a:pPr>
              <a:spcBef>
                <a:spcPts val="400"/>
              </a:spcBef>
            </a:pPr>
            <a:r>
              <a:rPr lang="en-US" sz="1600" b="0" i="1" dirty="0"/>
              <a:t>Classes that change together are packaged together.</a:t>
            </a:r>
          </a:p>
          <a:p>
            <a:pPr>
              <a:spcBef>
                <a:spcPts val="400"/>
              </a:spcBef>
            </a:pPr>
            <a:endParaRPr lang="en-US" sz="2000" b="0" i="1" dirty="0"/>
          </a:p>
          <a:p>
            <a:pPr>
              <a:spcBef>
                <a:spcPts val="400"/>
              </a:spcBef>
            </a:pPr>
            <a:r>
              <a:rPr lang="en-US" sz="2000" b="0" i="1" dirty="0"/>
              <a:t> </a:t>
            </a:r>
            <a:r>
              <a:rPr lang="en-US" dirty="0"/>
              <a:t>Separation of Concerns </a:t>
            </a:r>
          </a:p>
          <a:p>
            <a:pPr>
              <a:spcBef>
                <a:spcPts val="400"/>
              </a:spcBef>
            </a:pPr>
            <a:r>
              <a:rPr lang="en-US" sz="1600" b="0" i="1" dirty="0"/>
              <a:t>Group related stuff on every level of hierarchy: Method, Class, Package, Component, Subsystem, …</a:t>
            </a:r>
          </a:p>
          <a:p>
            <a:pPr>
              <a:spcBef>
                <a:spcPts val="400"/>
              </a:spcBef>
            </a:pPr>
            <a:endParaRPr lang="en-US" b="0" i="1" dirty="0"/>
          </a:p>
          <a:p>
            <a:pPr>
              <a:spcBef>
                <a:spcPts val="400"/>
              </a:spcBef>
            </a:pPr>
            <a:r>
              <a:rPr lang="en-US" dirty="0"/>
              <a:t>Acyclic Dependencies Principle (ADP)</a:t>
            </a:r>
          </a:p>
          <a:p>
            <a:pPr>
              <a:spcBef>
                <a:spcPts val="400"/>
              </a:spcBef>
            </a:pPr>
            <a:r>
              <a:rPr lang="en-US" b="0" i="1" dirty="0"/>
              <a:t>The dependency graph of packages must have no cycles.</a:t>
            </a:r>
          </a:p>
          <a:p>
            <a:pPr>
              <a:spcBef>
                <a:spcPts val="400"/>
              </a:spcBef>
            </a:pPr>
            <a:endParaRPr lang="en-US" b="0" i="1" dirty="0"/>
          </a:p>
        </p:txBody>
      </p:sp>
    </p:spTree>
    <p:extLst>
      <p:ext uri="{BB962C8B-B14F-4D97-AF65-F5344CB8AC3E}">
        <p14:creationId xmlns:p14="http://schemas.microsoft.com/office/powerpoint/2010/main" val="1165489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8BA7B5-F507-42C3-A623-056B31FEC82C}"/>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26FA3A32-3A75-46C6-95E7-93D2B4B42F99}"/>
              </a:ext>
            </a:extLst>
          </p:cNvPr>
          <p:cNvSpPr>
            <a:spLocks noGrp="1"/>
          </p:cNvSpPr>
          <p:nvPr>
            <p:ph type="sldNum" sz="quarter" idx="14"/>
          </p:nvPr>
        </p:nvSpPr>
        <p:spPr/>
        <p:txBody>
          <a:bodyPr/>
          <a:lstStyle/>
          <a:p>
            <a:fld id="{5FA2C36E-DC06-4909-89EC-32EA0059C5E3}" type="slidenum">
              <a:rPr lang="de-DE" smtClean="0"/>
              <a:pPr/>
              <a:t>51</a:t>
            </a:fld>
            <a:endParaRPr lang="de-DE" dirty="0"/>
          </a:p>
        </p:txBody>
      </p:sp>
      <p:sp>
        <p:nvSpPr>
          <p:cNvPr id="6" name="Text Placeholder 5">
            <a:extLst>
              <a:ext uri="{FF2B5EF4-FFF2-40B4-BE49-F238E27FC236}">
                <a16:creationId xmlns:a16="http://schemas.microsoft.com/office/drawing/2014/main" id="{8D82B9A8-1ECE-4522-A72C-A99DBA498249}"/>
              </a:ext>
            </a:extLst>
          </p:cNvPr>
          <p:cNvSpPr>
            <a:spLocks noGrp="1"/>
          </p:cNvSpPr>
          <p:nvPr>
            <p:ph type="body" sz="quarter" idx="15"/>
          </p:nvPr>
        </p:nvSpPr>
        <p:spPr/>
        <p:txBody>
          <a:bodyPr/>
          <a:lstStyle/>
          <a:p>
            <a:endParaRPr lang="en-US"/>
          </a:p>
        </p:txBody>
      </p:sp>
      <p:sp>
        <p:nvSpPr>
          <p:cNvPr id="4" name="Footer Placeholder 3">
            <a:extLst>
              <a:ext uri="{FF2B5EF4-FFF2-40B4-BE49-F238E27FC236}">
                <a16:creationId xmlns:a16="http://schemas.microsoft.com/office/drawing/2014/main" id="{5025F8A0-23F3-4ABF-990F-9FE8A8D90B25}"/>
              </a:ext>
            </a:extLst>
          </p:cNvPr>
          <p:cNvSpPr>
            <a:spLocks noGrp="1"/>
          </p:cNvSpPr>
          <p:nvPr>
            <p:ph type="ftr" sz="quarter" idx="17"/>
          </p:nvPr>
        </p:nvSpPr>
        <p:spPr/>
        <p:txBody>
          <a:bodyPr/>
          <a:lstStyle/>
          <a:p>
            <a:r>
              <a:rPr lang="en-US"/>
              <a:t>Author | Department</a:t>
            </a:r>
            <a:endParaRPr lang="en-US" dirty="0"/>
          </a:p>
        </p:txBody>
      </p:sp>
      <p:sp>
        <p:nvSpPr>
          <p:cNvPr id="11" name="Text Placeholder 10">
            <a:extLst>
              <a:ext uri="{FF2B5EF4-FFF2-40B4-BE49-F238E27FC236}">
                <a16:creationId xmlns:a16="http://schemas.microsoft.com/office/drawing/2014/main" id="{FEAF16B1-BE30-489F-A743-32B4169283B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412168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974FC83-2B0C-4DEC-8D21-74C763ABBAD3}"/>
              </a:ext>
            </a:extLst>
          </p:cNvPr>
          <p:cNvSpPr>
            <a:spLocks noGrp="1"/>
          </p:cNvSpPr>
          <p:nvPr>
            <p:ph type="body" sz="quarter" idx="16"/>
          </p:nvPr>
        </p:nvSpPr>
        <p:spPr>
          <a:xfrm>
            <a:off x="775739" y="3974686"/>
            <a:ext cx="4852064" cy="898971"/>
          </a:xfrm>
        </p:spPr>
        <p:txBody>
          <a:bodyPr/>
          <a:lstStyle/>
          <a:p>
            <a:r>
              <a:rPr lang="en-US" dirty="0"/>
              <a:t>Hardik Singh</a:t>
            </a:r>
          </a:p>
          <a:p>
            <a:r>
              <a:rPr lang="en-US" dirty="0"/>
              <a:t>hardik.singh@siemens-healthineers.com</a:t>
            </a:r>
          </a:p>
        </p:txBody>
      </p:sp>
      <p:sp>
        <p:nvSpPr>
          <p:cNvPr id="3" name="Slide Number Placeholder 2">
            <a:extLst>
              <a:ext uri="{FF2B5EF4-FFF2-40B4-BE49-F238E27FC236}">
                <a16:creationId xmlns:a16="http://schemas.microsoft.com/office/drawing/2014/main" id="{7DACACE5-1AD7-47D6-A065-D3C34E200D2A}"/>
              </a:ext>
            </a:extLst>
          </p:cNvPr>
          <p:cNvSpPr>
            <a:spLocks noGrp="1"/>
          </p:cNvSpPr>
          <p:nvPr>
            <p:ph type="sldNum" sz="quarter" idx="4294967295"/>
          </p:nvPr>
        </p:nvSpPr>
        <p:spPr>
          <a:xfrm>
            <a:off x="11888788" y="6340475"/>
            <a:ext cx="280987" cy="144463"/>
          </a:xfrm>
        </p:spPr>
        <p:txBody>
          <a:bodyPr/>
          <a:lstStyle/>
          <a:p>
            <a:fld id="{5FA2C36E-DC06-4909-89EC-32EA0059C5E3}" type="slidenum">
              <a:rPr lang="en-US" noProof="0" smtClean="0"/>
              <a:pPr/>
              <a:t>52</a:t>
            </a:fld>
            <a:endParaRPr lang="en-US" noProof="0" dirty="0"/>
          </a:p>
        </p:txBody>
      </p:sp>
    </p:spTree>
    <p:extLst>
      <p:ext uri="{BB962C8B-B14F-4D97-AF65-F5344CB8AC3E}">
        <p14:creationId xmlns:p14="http://schemas.microsoft.com/office/powerpoint/2010/main" val="217530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D820-3D9A-4B73-83F3-762BB75D1CC7}"/>
              </a:ext>
            </a:extLst>
          </p:cNvPr>
          <p:cNvSpPr>
            <a:spLocks noGrp="1"/>
          </p:cNvSpPr>
          <p:nvPr>
            <p:ph type="title"/>
          </p:nvPr>
        </p:nvSpPr>
        <p:spPr/>
        <p:txBody>
          <a:bodyPr/>
          <a:lstStyle/>
          <a:p>
            <a:r>
              <a:rPr lang="en-US" dirty="0"/>
              <a:t>Explanation</a:t>
            </a:r>
          </a:p>
        </p:txBody>
      </p:sp>
      <p:sp>
        <p:nvSpPr>
          <p:cNvPr id="5" name="Text Placeholder 4">
            <a:extLst>
              <a:ext uri="{FF2B5EF4-FFF2-40B4-BE49-F238E27FC236}">
                <a16:creationId xmlns:a16="http://schemas.microsoft.com/office/drawing/2014/main" id="{53F95745-CA41-4DC2-9E53-574FDA206CE2}"/>
              </a:ext>
            </a:extLst>
          </p:cNvPr>
          <p:cNvSpPr>
            <a:spLocks noGrp="1"/>
          </p:cNvSpPr>
          <p:nvPr>
            <p:ph type="body" sz="quarter" idx="16"/>
          </p:nvPr>
        </p:nvSpPr>
        <p:spPr>
          <a:xfrm>
            <a:off x="540000" y="1288026"/>
            <a:ext cx="9212400" cy="4904811"/>
          </a:xfrm>
        </p:spPr>
        <p:txBody>
          <a:bodyPr/>
          <a:lstStyle/>
          <a:p>
            <a:r>
              <a:rPr lang="en-US" dirty="0"/>
              <a:t>Two different applications use the Rectangle</a:t>
            </a:r>
            <a:r>
              <a:rPr lang="en-US" b="0" dirty="0"/>
              <a:t> </a:t>
            </a:r>
            <a:r>
              <a:rPr lang="en-US" dirty="0"/>
              <a:t>class. </a:t>
            </a:r>
          </a:p>
          <a:p>
            <a:endParaRPr lang="en-US" dirty="0"/>
          </a:p>
          <a:p>
            <a:r>
              <a:rPr lang="en-US" dirty="0"/>
              <a:t>One application does computational geometry. It uses </a:t>
            </a:r>
            <a:r>
              <a:rPr lang="en-US" b="0" dirty="0"/>
              <a:t>Rectangle </a:t>
            </a:r>
            <a:r>
              <a:rPr lang="en-US" dirty="0"/>
              <a:t>to help it with the mathematics of geometric shapes. It never draws the rectangle on the screen. </a:t>
            </a:r>
          </a:p>
          <a:p>
            <a:endParaRPr lang="en-US" dirty="0"/>
          </a:p>
          <a:p>
            <a:r>
              <a:rPr lang="en-US" dirty="0"/>
              <a:t>The other application is graphical in nature. It may also do some computational geometry, but it definitely draws the rectangle on the screen.</a:t>
            </a:r>
          </a:p>
          <a:p>
            <a:endParaRPr lang="en-US" dirty="0"/>
          </a:p>
          <a:p>
            <a:endParaRPr lang="en-US" dirty="0"/>
          </a:p>
          <a:p>
            <a:r>
              <a:rPr lang="en-US" dirty="0"/>
              <a:t>Rectangle class has two responsibilities</a:t>
            </a:r>
          </a:p>
          <a:p>
            <a:endParaRPr lang="en-US" dirty="0"/>
          </a:p>
          <a:p>
            <a:pPr marL="562500" lvl="2" indent="-342900">
              <a:lnSpc>
                <a:spcPct val="150000"/>
              </a:lnSpc>
              <a:buAutoNum type="arabicPeriod"/>
            </a:pPr>
            <a:r>
              <a:rPr lang="en-US" b="1" dirty="0"/>
              <a:t>To provide a mathematical model of the geometry of a rectangle</a:t>
            </a:r>
          </a:p>
          <a:p>
            <a:pPr marL="562500" lvl="2" indent="-342900">
              <a:lnSpc>
                <a:spcPct val="150000"/>
              </a:lnSpc>
              <a:buAutoNum type="arabicPeriod"/>
            </a:pPr>
            <a:r>
              <a:rPr lang="en-US" b="1" dirty="0"/>
              <a:t>To render the rectangle on a graphical user interface</a:t>
            </a:r>
          </a:p>
          <a:p>
            <a:endParaRPr lang="en-US" dirty="0"/>
          </a:p>
        </p:txBody>
      </p:sp>
    </p:spTree>
    <p:extLst>
      <p:ext uri="{BB962C8B-B14F-4D97-AF65-F5344CB8AC3E}">
        <p14:creationId xmlns:p14="http://schemas.microsoft.com/office/powerpoint/2010/main" val="245790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FFCB-A60E-43DE-B2A0-CB174F513FBF}"/>
              </a:ext>
            </a:extLst>
          </p:cNvPr>
          <p:cNvSpPr>
            <a:spLocks noGrp="1"/>
          </p:cNvSpPr>
          <p:nvPr>
            <p:ph type="title"/>
          </p:nvPr>
        </p:nvSpPr>
        <p:spPr/>
        <p:txBody>
          <a:bodyPr/>
          <a:lstStyle/>
          <a:p>
            <a:r>
              <a:rPr lang="en-US" dirty="0"/>
              <a:t>Solution</a:t>
            </a:r>
          </a:p>
        </p:txBody>
      </p:sp>
      <p:pic>
        <p:nvPicPr>
          <p:cNvPr id="7" name="Content Placeholder 3">
            <a:extLst>
              <a:ext uri="{FF2B5EF4-FFF2-40B4-BE49-F238E27FC236}">
                <a16:creationId xmlns:a16="http://schemas.microsoft.com/office/drawing/2014/main" id="{35F202DA-611B-4FD0-9ADF-01E34F1E32F2}"/>
              </a:ext>
            </a:extLst>
          </p:cNvPr>
          <p:cNvPicPr>
            <a:picLocks noChangeAspect="1"/>
          </p:cNvPicPr>
          <p:nvPr/>
        </p:nvPicPr>
        <p:blipFill>
          <a:blip r:embed="rId2"/>
          <a:stretch>
            <a:fillRect/>
          </a:stretch>
        </p:blipFill>
        <p:spPr>
          <a:xfrm>
            <a:off x="1152120" y="1825625"/>
            <a:ext cx="9887759" cy="4351338"/>
          </a:xfrm>
          <a:prstGeom prst="rect">
            <a:avLst/>
          </a:prstGeom>
        </p:spPr>
      </p:pic>
    </p:spTree>
    <p:extLst>
      <p:ext uri="{BB962C8B-B14F-4D97-AF65-F5344CB8AC3E}">
        <p14:creationId xmlns:p14="http://schemas.microsoft.com/office/powerpoint/2010/main" val="183477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580C4E-AD9E-4DC8-9B87-3A71470499C3}"/>
              </a:ext>
            </a:extLst>
          </p:cNvPr>
          <p:cNvSpPr>
            <a:spLocks noGrp="1"/>
          </p:cNvSpPr>
          <p:nvPr>
            <p:ph type="body" sz="quarter" idx="10"/>
          </p:nvPr>
        </p:nvSpPr>
        <p:spPr>
          <a:xfrm>
            <a:off x="786581" y="1528212"/>
            <a:ext cx="9311148" cy="4664626"/>
          </a:xfrm>
        </p:spPr>
        <p:txBody>
          <a:bodyPr/>
          <a:lstStyle/>
          <a:p>
            <a:r>
              <a:rPr lang="en-US" i="0" dirty="0"/>
              <a:t>What is a Responsibility?</a:t>
            </a:r>
          </a:p>
          <a:p>
            <a:endParaRPr lang="en-US" i="0" dirty="0"/>
          </a:p>
          <a:p>
            <a:r>
              <a:rPr lang="en-US" sz="3200" dirty="0"/>
              <a:t>In the context of the Single Responsibility Principle (SRP) we define a responsibility to be “a reason for change.”</a:t>
            </a:r>
          </a:p>
          <a:p>
            <a:endParaRPr lang="en-US" i="0" dirty="0"/>
          </a:p>
          <a:p>
            <a:endParaRPr lang="en-US" i="0" dirty="0"/>
          </a:p>
        </p:txBody>
      </p:sp>
    </p:spTree>
    <p:extLst>
      <p:ext uri="{BB962C8B-B14F-4D97-AF65-F5344CB8AC3E}">
        <p14:creationId xmlns:p14="http://schemas.microsoft.com/office/powerpoint/2010/main" val="28135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CF4DEE-1246-4FA8-9349-A6C6797FAB29}"/>
              </a:ext>
            </a:extLst>
          </p:cNvPr>
          <p:cNvSpPr>
            <a:spLocks noGrp="1"/>
          </p:cNvSpPr>
          <p:nvPr>
            <p:ph type="title"/>
          </p:nvPr>
        </p:nvSpPr>
        <p:spPr/>
        <p:txBody>
          <a:bodyPr/>
          <a:lstStyle/>
          <a:p>
            <a:r>
              <a:rPr lang="en-US" dirty="0"/>
              <a:t>Another Example</a:t>
            </a:r>
          </a:p>
        </p:txBody>
      </p:sp>
      <p:pic>
        <p:nvPicPr>
          <p:cNvPr id="8" name="Content Placeholder 3">
            <a:extLst>
              <a:ext uri="{FF2B5EF4-FFF2-40B4-BE49-F238E27FC236}">
                <a16:creationId xmlns:a16="http://schemas.microsoft.com/office/drawing/2014/main" id="{1083B7BA-1CA9-4C73-AACC-3036C0EE04CF}"/>
              </a:ext>
            </a:extLst>
          </p:cNvPr>
          <p:cNvPicPr>
            <a:picLocks noChangeAspect="1"/>
          </p:cNvPicPr>
          <p:nvPr/>
        </p:nvPicPr>
        <p:blipFill>
          <a:blip r:embed="rId2"/>
          <a:stretch>
            <a:fillRect/>
          </a:stretch>
        </p:blipFill>
        <p:spPr>
          <a:xfrm>
            <a:off x="838200" y="1876877"/>
            <a:ext cx="10515600" cy="2781984"/>
          </a:xfrm>
          <a:prstGeom prst="rect">
            <a:avLst/>
          </a:prstGeom>
        </p:spPr>
      </p:pic>
    </p:spTree>
    <p:extLst>
      <p:ext uri="{BB962C8B-B14F-4D97-AF65-F5344CB8AC3E}">
        <p14:creationId xmlns:p14="http://schemas.microsoft.com/office/powerpoint/2010/main" val="4242875955"/>
      </p:ext>
    </p:extLst>
  </p:cSld>
  <p:clrMapOvr>
    <a:masterClrMapping/>
  </p:clrMapOvr>
</p:sld>
</file>

<file path=ppt/theme/theme1.xml><?xml version="1.0" encoding="utf-8"?>
<a:theme xmlns:a="http://schemas.openxmlformats.org/drawingml/2006/main" name="Blank">
  <a:themeElements>
    <a:clrScheme name="Siemens Healthineers">
      <a:dk1>
        <a:srgbClr val="000000"/>
      </a:dk1>
      <a:lt1>
        <a:srgbClr val="FFFFFF"/>
      </a:lt1>
      <a:dk2>
        <a:srgbClr val="BFBFBF"/>
      </a:dk2>
      <a:lt2>
        <a:srgbClr val="EC6602"/>
      </a:lt2>
      <a:accent1>
        <a:srgbClr val="EC6602"/>
      </a:accent1>
      <a:accent2>
        <a:srgbClr val="7A162D"/>
      </a:accent2>
      <a:accent3>
        <a:srgbClr val="009999"/>
      </a:accent3>
      <a:accent4>
        <a:srgbClr val="F9B591"/>
      </a:accent4>
      <a:accent5>
        <a:srgbClr val="C69B9E"/>
      </a:accent5>
      <a:accent6>
        <a:srgbClr val="87D2D2"/>
      </a:accent6>
      <a:hlink>
        <a:srgbClr val="000000"/>
      </a:hlink>
      <a:folHlink>
        <a:srgbClr val="000000"/>
      </a:folHlink>
    </a:clrScheme>
    <a:fontScheme name="Siemens Healthineers">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651"/>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Orange 100%">
      <a:srgbClr val="EC6602"/>
    </a:custClr>
    <a:custClr name="Berry 100%">
      <a:srgbClr val="7A162D"/>
    </a:custClr>
    <a:custClr name="Petrol 100%">
      <a:srgbClr val="009999"/>
    </a:custClr>
    <a:custClr name="Black 100%">
      <a:srgbClr val="000000"/>
    </a:custClr>
    <a:custClr name="Yellow">
      <a:srgbClr val="FFD200"/>
    </a:custClr>
    <a:custClr name="Red">
      <a:srgbClr val="E7001D"/>
    </a:custClr>
    <a:custClr name="Light Blue">
      <a:srgbClr val="3ABFED"/>
    </a:custClr>
    <a:custClr name="Dark Blue">
      <a:srgbClr val="2B2483"/>
    </a:custClr>
    <a:custClr name="Green">
      <a:srgbClr val="009A38"/>
    </a:custClr>
    <a:custClr name="White">
      <a:srgbClr val="FFFFFF"/>
    </a:custClr>
    <a:custClr name="Orange  75%">
      <a:srgbClr val="F29257"/>
    </a:custClr>
    <a:custClr name="Berry 75%">
      <a:srgbClr val="A86C73"/>
    </a:custClr>
    <a:custClr name="Petrol 75%">
      <a:srgbClr val="00B9B9"/>
    </a:custClr>
    <a:custClr name="Black 75%">
      <a:srgbClr val="404040"/>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Orange 50%">
      <a:srgbClr val="F9B591"/>
    </a:custClr>
    <a:custClr name="Berry 50%">
      <a:srgbClr val="C69B9E"/>
    </a:custClr>
    <a:custClr name="Petrol 50%">
      <a:srgbClr val="87D2D2"/>
    </a:custClr>
    <a:custClr name="Black  50%">
      <a:srgbClr val="808080"/>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Orange 25%">
      <a:srgbClr val="FDDDCB"/>
    </a:custClr>
    <a:custClr name="Berry 25%">
      <a:srgbClr val="E9D1D4"/>
    </a:custClr>
    <a:custClr name="Petrol 25%">
      <a:srgbClr val="C8E6E6"/>
    </a:custClr>
    <a:custClr name="Black 25%">
      <a:srgbClr val="BFBFB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Orange 10%">
      <a:srgbClr val="FEF1EE"/>
    </a:custClr>
    <a:custClr name="Berry 10%">
      <a:srgbClr val="F8ECEA"/>
    </a:custClr>
    <a:custClr name="Petrol 10%">
      <a:srgbClr val="E8F6F7"/>
    </a:custClr>
    <a:custClr name="Black 10%">
      <a:srgbClr val="E6E6E6"/>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äsentation1" id="{442E1D68-EFF0-824D-933A-49DF53005454}" vid="{460EBF25-C847-1A43-A92C-819A07ACF59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2176</TotalTime>
  <Words>1298</Words>
  <Application>Microsoft Office PowerPoint</Application>
  <PresentationFormat>Custom</PresentationFormat>
  <Paragraphs>231</Paragraphs>
  <Slides>52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Blank</vt:lpstr>
      <vt:lpstr>PowerPoint Presentation</vt:lpstr>
      <vt:lpstr>Table of Content</vt:lpstr>
      <vt:lpstr>Single Responsibility Principle (SRP)</vt:lpstr>
      <vt:lpstr>PowerPoint Presentation</vt:lpstr>
      <vt:lpstr>SRP Violation</vt:lpstr>
      <vt:lpstr>Explanation</vt:lpstr>
      <vt:lpstr>Solution</vt:lpstr>
      <vt:lpstr>PowerPoint Presentation</vt:lpstr>
      <vt:lpstr>Another Example</vt:lpstr>
      <vt:lpstr>Solution</vt:lpstr>
      <vt:lpstr>Open-Closed Principle (OCP)</vt:lpstr>
      <vt:lpstr>PowerPoint Presentation</vt:lpstr>
      <vt:lpstr>Modules that conform to the open-closed principle have two primary attributes.</vt:lpstr>
      <vt:lpstr>PowerPoint Presentation</vt:lpstr>
      <vt:lpstr>PowerPoint Presentation</vt:lpstr>
      <vt:lpstr>OCP violation</vt:lpstr>
      <vt:lpstr>Code sample of violation</vt:lpstr>
      <vt:lpstr>Solution</vt:lpstr>
      <vt:lpstr>Code Sample</vt:lpstr>
      <vt:lpstr>Liskov Substitution Principle (LSP)</vt:lpstr>
      <vt:lpstr>PowerPoint Presentation</vt:lpstr>
      <vt:lpstr>Violation</vt:lpstr>
      <vt:lpstr>PowerPoint Presentation</vt:lpstr>
      <vt:lpstr>PowerPoint Presentation</vt:lpstr>
      <vt:lpstr>Interface Segregation Principle (ISP)</vt:lpstr>
      <vt:lpstr>PowerPoint Presentation</vt:lpstr>
      <vt:lpstr>Violation</vt:lpstr>
      <vt:lpstr>Solution</vt:lpstr>
      <vt:lpstr>Dependency Inversion Principle (DIP)</vt:lpstr>
      <vt:lpstr>PowerPoint Presentation</vt:lpstr>
      <vt:lpstr>Violation &amp; Solution</vt:lpstr>
      <vt:lpstr>Boy Scout Rule</vt:lpstr>
      <vt:lpstr>PowerPoint Presentation</vt:lpstr>
      <vt:lpstr>PowerPoint Presentation</vt:lpstr>
      <vt:lpstr>Principle of Least Astonishment</vt:lpstr>
      <vt:lpstr>PowerPoint Presentation</vt:lpstr>
      <vt:lpstr>You Ain’t Gonna Need It (YAGNI)</vt:lpstr>
      <vt:lpstr>PowerPoint Presentation</vt:lpstr>
      <vt:lpstr>Law of Demeter</vt:lpstr>
      <vt:lpstr>PowerPoint Presentation</vt:lpstr>
      <vt:lpstr>More Definitions </vt:lpstr>
      <vt:lpstr>Keep It Simple Stupid (KISS)</vt:lpstr>
      <vt:lpstr>PowerPoint Presentation</vt:lpstr>
      <vt:lpstr>Don’t Repeat Yourself</vt:lpstr>
      <vt:lpstr>PowerPoint Presentation</vt:lpstr>
      <vt:lpstr>Composition Over Inheritance</vt:lpstr>
      <vt:lpstr>PowerPoint Presentation</vt:lpstr>
      <vt:lpstr>Information Hiding Principle </vt:lpstr>
      <vt:lpstr>PowerPoint Presentation</vt:lpstr>
      <vt:lpstr>Design Principles for Packages</vt:lpstr>
      <vt:lpstr>References</vt:lpstr>
      <vt:lpstr>PowerPoint Presentation</vt:lpstr>
    </vt:vector>
  </TitlesOfParts>
  <Company>SIEMENS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Singh</dc:creator>
  <cp:keywords>C_Restricted</cp:keywords>
  <cp:lastModifiedBy>Singh, Hardik</cp:lastModifiedBy>
  <cp:revision>82</cp:revision>
  <dcterms:created xsi:type="dcterms:W3CDTF">2018-08-05T18:13:54Z</dcterms:created>
  <dcterms:modified xsi:type="dcterms:W3CDTF">2021-07-08T09:30:09Z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Restricted</vt:lpwstr>
  </property>
  <property fmtid="{D5CDD505-2E9C-101B-9397-08002B2CF9AE}" pid="3" name="sodocoClasLang">
    <vt:lpwstr>Restricted</vt:lpwstr>
  </property>
  <property fmtid="{D5CDD505-2E9C-101B-9397-08002B2CF9AE}" pid="4" name="sodocoClasLangId">
    <vt:i4>0</vt:i4>
  </property>
  <property fmtid="{D5CDD505-2E9C-101B-9397-08002B2CF9AE}" pid="5" name="sodocoClasId">
    <vt:i4>1</vt:i4>
  </property>
  <property fmtid="{D5CDD505-2E9C-101B-9397-08002B2CF9AE}" pid="6" name="Document_Confidentiality">
    <vt:lpwstr>Restricted</vt:lpwstr>
  </property>
</Properties>
</file>