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0" r:id="rId6"/>
    <p:sldId id="261" r:id="rId7"/>
    <p:sldId id="27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CC7D-64DD-4887-8F27-4A434B5837A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2A798-39E9-4246-8137-8B48B596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5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3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5B727E-30B2-4337-855E-F1E5A3093F28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BFF8-8D67-4688-94E6-A657C6D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680" y="2524685"/>
            <a:ext cx="4774207" cy="1054768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sz="9600" dirty="0" smtClean="0"/>
              <a:t>WHAM</a:t>
            </a:r>
            <a:br>
              <a:rPr lang="en-US" sz="9600" dirty="0" smtClean="0"/>
            </a:br>
            <a:r>
              <a:rPr lang="en-US" sz="2400" dirty="0" smtClean="0"/>
              <a:t>What’s happening around?</a:t>
            </a:r>
            <a:r>
              <a:rPr lang="en-US" sz="8000" dirty="0" smtClean="0"/>
              <a:t>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179" y="4777380"/>
            <a:ext cx="8825658" cy="8614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7200" dirty="0" smtClean="0"/>
              <a:t>TEAM KHAS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511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148" y="2577603"/>
            <a:ext cx="9404723" cy="1400530"/>
          </a:xfrm>
        </p:spPr>
        <p:txBody>
          <a:bodyPr/>
          <a:lstStyle/>
          <a:p>
            <a:r>
              <a:rPr lang="en-US" sz="7200" dirty="0"/>
              <a:t>Final </a:t>
            </a:r>
            <a:r>
              <a:rPr lang="en-US" sz="7200" dirty="0" smtClean="0"/>
              <a:t>Assessment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97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Worked? - Technical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2072"/>
            <a:ext cx="8946541" cy="4856327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Deciding upon the technologies to use, by trial and error was a good learning experience.</a:t>
            </a:r>
          </a:p>
          <a:p>
            <a:pPr lvl="0"/>
            <a:r>
              <a:rPr lang="en-US" sz="2800" dirty="0"/>
              <a:t>Learning and implementing new technologies such as Node.js (Express), MongoDB, JavaScript and </a:t>
            </a:r>
            <a:r>
              <a:rPr lang="en-US" sz="2800" dirty="0" smtClean="0"/>
              <a:t>jQuery </a:t>
            </a:r>
            <a:r>
              <a:rPr lang="en-US" sz="2800" dirty="0"/>
              <a:t>was a good experience for all the team members</a:t>
            </a:r>
          </a:p>
          <a:p>
            <a:pPr lvl="0"/>
            <a:r>
              <a:rPr lang="en-US" sz="2800" dirty="0"/>
              <a:t>Implementing RESTful Webservices as the system architecture was </a:t>
            </a:r>
            <a:r>
              <a:rPr lang="en-US" sz="2800" dirty="0" smtClean="0"/>
              <a:t>a challenge we overcame.</a:t>
            </a:r>
            <a:endParaRPr lang="en-US" sz="2800" dirty="0"/>
          </a:p>
          <a:p>
            <a:pPr lvl="0"/>
            <a:r>
              <a:rPr lang="en-US" sz="2800" dirty="0"/>
              <a:t>Bug handling after module integration was challenging and a good learning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7606"/>
            <a:ext cx="8946541" cy="4760793"/>
          </a:xfrm>
        </p:spPr>
        <p:txBody>
          <a:bodyPr/>
          <a:lstStyle/>
          <a:p>
            <a:r>
              <a:rPr lang="en-US" sz="2800" dirty="0"/>
              <a:t>Got to meet new </a:t>
            </a:r>
            <a:r>
              <a:rPr lang="en-US" sz="2800" dirty="0"/>
              <a:t>people, </a:t>
            </a:r>
            <a:r>
              <a:rPr lang="en-US" sz="2800" dirty="0"/>
              <a:t>s</a:t>
            </a:r>
            <a:r>
              <a:rPr lang="en-US" sz="2800" dirty="0"/>
              <a:t>hare </a:t>
            </a:r>
            <a:r>
              <a:rPr lang="en-US" sz="2800" dirty="0"/>
              <a:t>ideas and experiences with them.</a:t>
            </a:r>
          </a:p>
          <a:p>
            <a:r>
              <a:rPr lang="en-US" sz="2800" dirty="0"/>
              <a:t>Collaborating and coordinating with team-mates to work on the project was really fun.</a:t>
            </a:r>
          </a:p>
          <a:p>
            <a:r>
              <a:rPr lang="en-US" sz="2800" dirty="0"/>
              <a:t>Got to experience how working with new </a:t>
            </a:r>
            <a:r>
              <a:rPr lang="en-US" sz="2800" dirty="0"/>
              <a:t>people </a:t>
            </a:r>
            <a:r>
              <a:rPr lang="en-US" sz="2800" dirty="0" smtClean="0"/>
              <a:t>in the industry would </a:t>
            </a:r>
            <a:r>
              <a:rPr lang="en-US" sz="2800" dirty="0"/>
              <a:t>be like.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9393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Worked? - Social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2072"/>
            <a:ext cx="8946541" cy="485632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Understood how a scrum </a:t>
            </a:r>
            <a:r>
              <a:rPr lang="en-US" sz="2800" dirty="0"/>
              <a:t>works </a:t>
            </a:r>
            <a:r>
              <a:rPr lang="en-US" sz="2800" dirty="0"/>
              <a:t>at a higher level. Assigning tasks and monitoring software development at the ground level was enlightening.</a:t>
            </a:r>
          </a:p>
          <a:p>
            <a:r>
              <a:rPr lang="en-US" sz="2800" dirty="0"/>
              <a:t>Every team member was able to work on all the aspects of the application at one point of time which gave everyone a deeper understanding of the application and system flow.</a:t>
            </a:r>
          </a:p>
          <a:p>
            <a:r>
              <a:rPr lang="en-US" sz="2800" dirty="0"/>
              <a:t>Agile software development method made it possible to keep track of the progress after every scrum. We were able to conceive a working system at a very early stage.</a:t>
            </a:r>
          </a:p>
          <a:p>
            <a:r>
              <a:rPr lang="en-US" sz="2800" dirty="0"/>
              <a:t>The </a:t>
            </a:r>
            <a:r>
              <a:rPr lang="en-US" sz="2800" dirty="0"/>
              <a:t>application evolved and it showed after end of every scrum.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Worked? -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4776"/>
            <a:ext cx="8946541" cy="4883623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Lack of knowledge of technologies used was an </a:t>
            </a:r>
            <a:r>
              <a:rPr lang="en-US" sz="2600" dirty="0" smtClean="0"/>
              <a:t>impedance sometimes. </a:t>
            </a:r>
          </a:p>
          <a:p>
            <a:pPr lvl="0"/>
            <a:r>
              <a:rPr lang="en-US" sz="2600" dirty="0" smtClean="0"/>
              <a:t>Time </a:t>
            </a:r>
            <a:r>
              <a:rPr lang="en-US" sz="2600" dirty="0"/>
              <a:t>spent on knowledge gathering might have affected the number of </a:t>
            </a:r>
            <a:r>
              <a:rPr lang="en-US" sz="2600" dirty="0" smtClean="0"/>
              <a:t>requirements </a:t>
            </a:r>
            <a:r>
              <a:rPr lang="en-US" sz="2600" dirty="0"/>
              <a:t>completed in the end of sprints.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00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different in the next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Try another new technology to learn something new.</a:t>
            </a:r>
          </a:p>
          <a:p>
            <a:r>
              <a:rPr lang="en-US" sz="2600" dirty="0" smtClean="0"/>
              <a:t>Use a more analytical approach </a:t>
            </a:r>
            <a:r>
              <a:rPr lang="en-US" sz="2600" dirty="0"/>
              <a:t>to design the system architecture. </a:t>
            </a:r>
          </a:p>
          <a:p>
            <a:r>
              <a:rPr lang="en-US" sz="2600" dirty="0"/>
              <a:t>Decide sprint </a:t>
            </a:r>
            <a:r>
              <a:rPr lang="en-US" sz="2600" dirty="0" smtClean="0"/>
              <a:t>plans in accordance with the learning involved.</a:t>
            </a:r>
          </a:p>
          <a:p>
            <a:r>
              <a:rPr lang="en-US" sz="2600" dirty="0" smtClean="0"/>
              <a:t>Try to build something more cooler!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342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776" y="2275958"/>
            <a:ext cx="5552669" cy="812556"/>
          </a:xfrm>
        </p:spPr>
        <p:txBody>
          <a:bodyPr/>
          <a:lstStyle/>
          <a:p>
            <a:r>
              <a:rPr lang="en-US" sz="6600" dirty="0" smtClean="0"/>
              <a:t>Thank </a:t>
            </a:r>
            <a:r>
              <a:rPr lang="en-US" sz="6600" dirty="0" smtClean="0"/>
              <a:t>You </a:t>
            </a:r>
            <a:r>
              <a:rPr lang="en-US" sz="6600" dirty="0" smtClean="0"/>
              <a:t>Professor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90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Aditya </a:t>
            </a:r>
            <a:r>
              <a:rPr lang="en-US" sz="3200" dirty="0" err="1"/>
              <a:t>Ramesha</a:t>
            </a:r>
            <a:r>
              <a:rPr lang="en-US" sz="3200" dirty="0"/>
              <a:t> </a:t>
            </a:r>
          </a:p>
          <a:p>
            <a:pPr lvl="0"/>
            <a:r>
              <a:rPr lang="en-US" sz="3200" dirty="0"/>
              <a:t>Hardik Surana</a:t>
            </a:r>
          </a:p>
          <a:p>
            <a:pPr lvl="0"/>
            <a:r>
              <a:rPr lang="en-US" sz="3200" dirty="0" err="1"/>
              <a:t>Sriharsha</a:t>
            </a:r>
            <a:r>
              <a:rPr lang="en-US" sz="3200" dirty="0"/>
              <a:t> </a:t>
            </a:r>
            <a:r>
              <a:rPr lang="en-US" sz="3200" dirty="0" err="1"/>
              <a:t>Srinivasa</a:t>
            </a:r>
            <a:r>
              <a:rPr lang="en-US" sz="3200" dirty="0"/>
              <a:t> </a:t>
            </a:r>
            <a:r>
              <a:rPr lang="en-US" sz="3200" dirty="0" err="1"/>
              <a:t>Karthik</a:t>
            </a:r>
            <a:r>
              <a:rPr lang="en-US" sz="3200" dirty="0"/>
              <a:t> </a:t>
            </a:r>
            <a:r>
              <a:rPr lang="en-US" sz="3200" dirty="0" err="1"/>
              <a:t>Kaipa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Sudhanshu</a:t>
            </a:r>
            <a:r>
              <a:rPr lang="en-US" sz="3200" dirty="0"/>
              <a:t> Joshi</a:t>
            </a:r>
          </a:p>
        </p:txBody>
      </p:sp>
    </p:spTree>
    <p:extLst>
      <p:ext uri="{BB962C8B-B14F-4D97-AF65-F5344CB8AC3E}">
        <p14:creationId xmlns:p14="http://schemas.microsoft.com/office/powerpoint/2010/main" val="31025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r>
              <a:rPr lang="en-US" dirty="0"/>
              <a:t>Problem Statement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254"/>
            <a:ext cx="8946541" cy="474714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600" dirty="0" smtClean="0"/>
              <a:t>A personal application to provide the user with events that suit his preferences.</a:t>
            </a:r>
          </a:p>
          <a:p>
            <a:pPr lvl="0"/>
            <a:r>
              <a:rPr lang="en-US" sz="2600" dirty="0" smtClean="0"/>
              <a:t>The </a:t>
            </a:r>
            <a:r>
              <a:rPr lang="en-US" sz="2600" dirty="0"/>
              <a:t>application </a:t>
            </a:r>
            <a:r>
              <a:rPr lang="en-US" sz="2600" dirty="0" smtClean="0"/>
              <a:t>should allow the user to </a:t>
            </a:r>
            <a:r>
              <a:rPr lang="en-US" sz="2600" dirty="0"/>
              <a:t>search and </a:t>
            </a:r>
            <a:r>
              <a:rPr lang="en-US" sz="2600" dirty="0" smtClean="0"/>
              <a:t>display </a:t>
            </a:r>
            <a:r>
              <a:rPr lang="en-US" sz="2600" dirty="0"/>
              <a:t>the events happening around </a:t>
            </a:r>
            <a:r>
              <a:rPr lang="en-US" sz="2600" dirty="0" smtClean="0"/>
              <a:t>the </a:t>
            </a:r>
            <a:r>
              <a:rPr lang="en-US" sz="2600" dirty="0"/>
              <a:t>current location of the user.</a:t>
            </a:r>
          </a:p>
          <a:p>
            <a:pPr lvl="0"/>
            <a:r>
              <a:rPr lang="en-US" sz="2600" dirty="0"/>
              <a:t>The </a:t>
            </a:r>
            <a:r>
              <a:rPr lang="en-US" sz="2600" dirty="0" smtClean="0"/>
              <a:t>events listing </a:t>
            </a:r>
            <a:r>
              <a:rPr lang="en-US" sz="2600" dirty="0"/>
              <a:t>should be personalized according to the categorical preferences of the </a:t>
            </a:r>
            <a:r>
              <a:rPr lang="en-US" sz="2600" dirty="0" smtClean="0"/>
              <a:t>user.</a:t>
            </a:r>
          </a:p>
          <a:p>
            <a:pPr lvl="0"/>
            <a:r>
              <a:rPr lang="en-US" sz="2600" dirty="0" smtClean="0"/>
              <a:t>The </a:t>
            </a:r>
            <a:r>
              <a:rPr lang="en-US" sz="2600" dirty="0"/>
              <a:t>events should appear clearly on a map interface which should also show the current location of the user and must provide a feasible route.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r>
              <a:rPr lang="en-US" dirty="0"/>
              <a:t>Problem Statement</a:t>
            </a:r>
            <a:r>
              <a:rPr lang="en-US" dirty="0" smtClean="0"/>
              <a:t>: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1254"/>
            <a:ext cx="8946541" cy="474714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600" dirty="0" smtClean="0"/>
              <a:t>The </a:t>
            </a:r>
            <a:r>
              <a:rPr lang="en-US" sz="2600" dirty="0"/>
              <a:t>user should be able to create a profile </a:t>
            </a:r>
            <a:r>
              <a:rPr lang="en-US" sz="2600" dirty="0" smtClean="0"/>
              <a:t>and </a:t>
            </a:r>
            <a:r>
              <a:rPr lang="en-US" sz="2600" dirty="0"/>
              <a:t>store his details along with preferences for future </a:t>
            </a:r>
            <a:r>
              <a:rPr lang="en-US" sz="2600" dirty="0" smtClean="0"/>
              <a:t>reference.</a:t>
            </a:r>
            <a:endParaRPr lang="en-US" sz="2600" dirty="0"/>
          </a:p>
          <a:p>
            <a:pPr lvl="0"/>
            <a:r>
              <a:rPr lang="en-US" sz="2600" dirty="0"/>
              <a:t>The </a:t>
            </a:r>
            <a:r>
              <a:rPr lang="en-US" sz="2600" dirty="0" smtClean="0"/>
              <a:t>application should </a:t>
            </a:r>
            <a:r>
              <a:rPr lang="en-US" sz="2600" dirty="0"/>
              <a:t>allow the user to like an event and store the details of the event the user is </a:t>
            </a:r>
            <a:r>
              <a:rPr lang="en-US" sz="2600" dirty="0" smtClean="0"/>
              <a:t>attending.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application should in general be easy to use and robust. The interface should be user friendly and easy to understand.</a:t>
            </a:r>
          </a:p>
          <a:p>
            <a:pPr marL="0" lv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2" y="1514902"/>
            <a:ext cx="9026271" cy="4733498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application comprises of 3 main </a:t>
            </a:r>
            <a:r>
              <a:rPr lang="en-US" sz="2600" dirty="0" smtClean="0"/>
              <a:t>components: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lvl="0"/>
            <a:r>
              <a:rPr lang="en-US" sz="2600" dirty="0" smtClean="0"/>
              <a:t>User Interface</a:t>
            </a:r>
            <a:endParaRPr lang="en-US" sz="2600" dirty="0"/>
          </a:p>
          <a:p>
            <a:pPr lvl="0"/>
            <a:r>
              <a:rPr lang="en-US" sz="2600" dirty="0"/>
              <a:t>Application </a:t>
            </a:r>
            <a:r>
              <a:rPr lang="en-US" sz="2600" dirty="0" smtClean="0"/>
              <a:t>Server</a:t>
            </a:r>
            <a:endParaRPr lang="en-US" sz="2600" dirty="0"/>
          </a:p>
          <a:p>
            <a:pPr lvl="0"/>
            <a:r>
              <a:rPr lang="en-US" sz="2600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>
            <a:spLocks noChangeArrowheads="1"/>
          </p:cNvSpPr>
          <p:nvPr/>
        </p:nvSpPr>
        <p:spPr bwMode="auto">
          <a:xfrm>
            <a:off x="4653388" y="3169445"/>
            <a:ext cx="1630363" cy="854075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  <a:endParaRPr lang="en-US" alt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16"/>
          <p:cNvSpPr>
            <a:spLocks noChangeArrowheads="1"/>
          </p:cNvSpPr>
          <p:nvPr/>
        </p:nvSpPr>
        <p:spPr bwMode="auto">
          <a:xfrm>
            <a:off x="4691490" y="1424782"/>
            <a:ext cx="1554163" cy="769938"/>
          </a:xfrm>
          <a:prstGeom prst="ellipse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" name="Can 23"/>
          <p:cNvSpPr>
            <a:spLocks noChangeArrowheads="1"/>
          </p:cNvSpPr>
          <p:nvPr/>
        </p:nvSpPr>
        <p:spPr bwMode="auto">
          <a:xfrm>
            <a:off x="8514188" y="4799807"/>
            <a:ext cx="1536646" cy="1455738"/>
          </a:xfrm>
          <a:prstGeom prst="can">
            <a:avLst>
              <a:gd name="adj" fmla="val 25026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7" name="Cloud 24"/>
          <p:cNvSpPr>
            <a:spLocks/>
          </p:cNvSpPr>
          <p:nvPr/>
        </p:nvSpPr>
        <p:spPr bwMode="auto">
          <a:xfrm>
            <a:off x="1425353" y="2959633"/>
            <a:ext cx="1554163" cy="1120775"/>
          </a:xfrm>
          <a:custGeom>
            <a:avLst/>
            <a:gdLst>
              <a:gd name="T0" fmla="*/ 168870 w 43200"/>
              <a:gd name="T1" fmla="*/ 678748 h 43200"/>
              <a:gd name="T2" fmla="*/ 77724 w 43200"/>
              <a:gd name="T3" fmla="*/ 658082 h 43200"/>
              <a:gd name="T4" fmla="*/ 249293 w 43200"/>
              <a:gd name="T5" fmla="*/ 904902 h 43200"/>
              <a:gd name="T6" fmla="*/ 209423 w 43200"/>
              <a:gd name="T7" fmla="*/ 914781 h 43200"/>
              <a:gd name="T8" fmla="*/ 592933 w 43200"/>
              <a:gd name="T9" fmla="*/ 1013571 h 43200"/>
              <a:gd name="T10" fmla="*/ 568897 w 43200"/>
              <a:gd name="T11" fmla="*/ 968454 h 43200"/>
              <a:gd name="T12" fmla="*/ 1037292 w 43200"/>
              <a:gd name="T13" fmla="*/ 901064 h 43200"/>
              <a:gd name="T14" fmla="*/ 1027684 w 43200"/>
              <a:gd name="T15" fmla="*/ 950563 h 43200"/>
              <a:gd name="T16" fmla="*/ 1228075 w 43200"/>
              <a:gd name="T17" fmla="*/ 595178 h 43200"/>
              <a:gd name="T18" fmla="*/ 1345057 w 43200"/>
              <a:gd name="T19" fmla="*/ 780209 h 43200"/>
              <a:gd name="T20" fmla="*/ 1504031 w 43200"/>
              <a:gd name="T21" fmla="*/ 398116 h 43200"/>
              <a:gd name="T22" fmla="*/ 1451928 w 43200"/>
              <a:gd name="T23" fmla="*/ 467503 h 43200"/>
              <a:gd name="T24" fmla="*/ 1379025 w 43200"/>
              <a:gd name="T25" fmla="*/ 140692 h 43200"/>
              <a:gd name="T26" fmla="*/ 1381760 w 43200"/>
              <a:gd name="T27" fmla="*/ 173466 h 43200"/>
              <a:gd name="T28" fmla="*/ 1046323 w 43200"/>
              <a:gd name="T29" fmla="*/ 102472 h 43200"/>
              <a:gd name="T30" fmla="*/ 1073023 w 43200"/>
              <a:gd name="T31" fmla="*/ 60674 h 43200"/>
              <a:gd name="T32" fmla="*/ 796707 w 43200"/>
              <a:gd name="T33" fmla="*/ 122386 h 43200"/>
              <a:gd name="T34" fmla="*/ 809625 w 43200"/>
              <a:gd name="T35" fmla="*/ 86344 h 43200"/>
              <a:gd name="T36" fmla="*/ 503767 w 43200"/>
              <a:gd name="T37" fmla="*/ 134624 h 43200"/>
              <a:gd name="T38" fmla="*/ 550545 w 43200"/>
              <a:gd name="T39" fmla="*/ 169577 h 43200"/>
              <a:gd name="T40" fmla="*/ 148503 w 43200"/>
              <a:gd name="T41" fmla="*/ 409396 h 43200"/>
              <a:gd name="T42" fmla="*/ 140335 w 43200"/>
              <a:gd name="T43" fmla="*/ 372602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3200"/>
              <a:gd name="T67" fmla="*/ 0 h 43200"/>
              <a:gd name="T68" fmla="*/ 43200 w 43200"/>
              <a:gd name="T69" fmla="*/ 43200 h 432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8" name="Rounded Rectangle 26"/>
          <p:cNvSpPr>
            <a:spLocks noChangeArrowheads="1"/>
          </p:cNvSpPr>
          <p:nvPr/>
        </p:nvSpPr>
        <p:spPr bwMode="auto">
          <a:xfrm>
            <a:off x="4488288" y="5052220"/>
            <a:ext cx="1951038" cy="9525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979516" y="3336981"/>
            <a:ext cx="1658900" cy="44393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427484" y="5329555"/>
            <a:ext cx="2086703" cy="44393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62007" y="2226268"/>
            <a:ext cx="434340" cy="96774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Up-Down Arrow 11"/>
          <p:cNvSpPr/>
          <p:nvPr/>
        </p:nvSpPr>
        <p:spPr>
          <a:xfrm>
            <a:off x="5231527" y="4023520"/>
            <a:ext cx="464820" cy="102870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751" y="12454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69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Diagram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4637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 - Technology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2" y="1282890"/>
            <a:ext cx="9026271" cy="4965510"/>
          </a:xfrm>
        </p:spPr>
        <p:txBody>
          <a:bodyPr/>
          <a:lstStyle/>
          <a:p>
            <a:pPr lvl="0"/>
            <a:r>
              <a:rPr lang="en-US" sz="2600" dirty="0" smtClean="0"/>
              <a:t>REST </a:t>
            </a:r>
            <a:r>
              <a:rPr lang="en-US" sz="2600" dirty="0" err="1" smtClean="0"/>
              <a:t>Webservices</a:t>
            </a:r>
            <a:r>
              <a:rPr lang="en-US" sz="2600" dirty="0" smtClean="0"/>
              <a:t> Approach : </a:t>
            </a:r>
            <a:r>
              <a:rPr lang="en-US" sz="2600" dirty="0"/>
              <a:t>create, retrieve, update and </a:t>
            </a:r>
            <a:r>
              <a:rPr lang="en-US" sz="2600" dirty="0" smtClean="0"/>
              <a:t>delete.</a:t>
            </a:r>
            <a:endParaRPr lang="en-US" sz="2600" dirty="0"/>
          </a:p>
          <a:p>
            <a:pPr lvl="0"/>
            <a:r>
              <a:rPr lang="en-US" sz="2600" dirty="0"/>
              <a:t>Application </a:t>
            </a:r>
            <a:r>
              <a:rPr lang="en-US" sz="2600" dirty="0" smtClean="0"/>
              <a:t>Server – Node.JS, </a:t>
            </a:r>
            <a:r>
              <a:rPr lang="en-US" sz="2600" dirty="0" err="1" smtClean="0"/>
              <a:t>ExpressJS</a:t>
            </a:r>
            <a:endParaRPr lang="en-US" sz="2600" dirty="0"/>
          </a:p>
          <a:p>
            <a:pPr lvl="0"/>
            <a:r>
              <a:rPr lang="en-US" sz="2600" dirty="0" smtClean="0"/>
              <a:t>User Interface - </a:t>
            </a:r>
            <a:r>
              <a:rPr lang="en-US" sz="2600" dirty="0"/>
              <a:t>HTML5, </a:t>
            </a:r>
            <a:r>
              <a:rPr lang="en-US" sz="2600" dirty="0" smtClean="0"/>
              <a:t>CSS, JavaScript, jQuery</a:t>
            </a:r>
          </a:p>
          <a:p>
            <a:pPr lvl="0"/>
            <a:r>
              <a:rPr lang="en-US" sz="2600" dirty="0" smtClean="0"/>
              <a:t>APIs – Eventful, </a:t>
            </a:r>
            <a:r>
              <a:rPr lang="en-US" sz="2600" dirty="0" err="1" smtClean="0"/>
              <a:t>GoogleMaps</a:t>
            </a:r>
            <a:endParaRPr lang="en-US" sz="2600" dirty="0" smtClean="0"/>
          </a:p>
          <a:p>
            <a:pPr lvl="0"/>
            <a:r>
              <a:rPr lang="en-US" sz="2600" dirty="0" smtClean="0"/>
              <a:t>Database - MongoDB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9494"/>
            <a:ext cx="8946541" cy="4678906"/>
          </a:xfrm>
        </p:spPr>
        <p:txBody>
          <a:bodyPr/>
          <a:lstStyle/>
          <a:p>
            <a:r>
              <a:rPr lang="en-US" sz="2800" dirty="0"/>
              <a:t>Requirements total - 24</a:t>
            </a:r>
          </a:p>
          <a:p>
            <a:r>
              <a:rPr lang="en-US" sz="2800" dirty="0"/>
              <a:t>Requirements delivered -15</a:t>
            </a:r>
          </a:p>
          <a:p>
            <a:r>
              <a:rPr lang="en-US" sz="2800" dirty="0"/>
              <a:t>Lines of </a:t>
            </a:r>
            <a:r>
              <a:rPr lang="en-US" sz="2800" dirty="0" smtClean="0"/>
              <a:t>code - 1800</a:t>
            </a:r>
            <a:endParaRPr lang="en-US" sz="2800" dirty="0"/>
          </a:p>
          <a:p>
            <a:r>
              <a:rPr lang="en-US" sz="2800" dirty="0"/>
              <a:t>Total Test Cases </a:t>
            </a:r>
            <a:r>
              <a:rPr lang="en-US" sz="2800" dirty="0" smtClean="0"/>
              <a:t>defined - 60</a:t>
            </a:r>
            <a:endParaRPr lang="en-US" sz="2800" dirty="0"/>
          </a:p>
          <a:p>
            <a:r>
              <a:rPr lang="en-US" sz="2800" dirty="0" smtClean="0"/>
              <a:t>Run - 60</a:t>
            </a:r>
            <a:endParaRPr lang="en-US" sz="2800" dirty="0"/>
          </a:p>
          <a:p>
            <a:r>
              <a:rPr lang="en-US" sz="2800" dirty="0" smtClean="0"/>
              <a:t>Passed - 54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649"/>
          </a:xfrm>
        </p:spPr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Scope </a:t>
            </a:r>
            <a:r>
              <a:rPr lang="en-US" dirty="0"/>
              <a:t>for </a:t>
            </a:r>
            <a:r>
              <a:rPr lang="en-US" dirty="0" smtClean="0"/>
              <a:t>Development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9368"/>
            <a:ext cx="8946541" cy="4829032"/>
          </a:xfrm>
        </p:spPr>
        <p:txBody>
          <a:bodyPr/>
          <a:lstStyle/>
          <a:p>
            <a:pPr lvl="0"/>
            <a:r>
              <a:rPr lang="en-US" sz="2600" dirty="0" smtClean="0"/>
              <a:t>Allow user to like/dislike events</a:t>
            </a:r>
            <a:endParaRPr lang="en-US" sz="2600" dirty="0"/>
          </a:p>
          <a:p>
            <a:pPr lvl="0"/>
            <a:r>
              <a:rPr lang="en-US" sz="2600" dirty="0"/>
              <a:t>Mobile </a:t>
            </a:r>
            <a:r>
              <a:rPr lang="en-US" sz="2600" dirty="0" smtClean="0"/>
              <a:t>version</a:t>
            </a:r>
          </a:p>
          <a:p>
            <a:pPr lvl="0"/>
            <a:r>
              <a:rPr lang="en-US" sz="2600" dirty="0" smtClean="0"/>
              <a:t>Ticketing</a:t>
            </a:r>
            <a:endParaRPr lang="en-US" sz="2600" dirty="0"/>
          </a:p>
          <a:p>
            <a:pPr lvl="0"/>
            <a:r>
              <a:rPr lang="en-US" sz="2600" dirty="0" smtClean="0"/>
              <a:t>Prediction Analysis on Preferences to provide better results</a:t>
            </a:r>
            <a:endParaRPr lang="en-US" sz="2600" dirty="0"/>
          </a:p>
          <a:p>
            <a:pPr lvl="0"/>
            <a:r>
              <a:rPr lang="en-US" sz="2600" dirty="0" smtClean="0"/>
              <a:t>More data sources</a:t>
            </a:r>
          </a:p>
          <a:p>
            <a:pPr lvl="0"/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591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</vt:lpstr>
      <vt:lpstr>WHAM What’s happening around? </vt:lpstr>
      <vt:lpstr>Team Members: </vt:lpstr>
      <vt:lpstr>Problem Statement:</vt:lpstr>
      <vt:lpstr>Problem Statement: (Contd.)</vt:lpstr>
      <vt:lpstr>System Architecture </vt:lpstr>
      <vt:lpstr>System Diagram:</vt:lpstr>
      <vt:lpstr>System Architecture - Technology </vt:lpstr>
      <vt:lpstr>Results </vt:lpstr>
      <vt:lpstr>Future Scope for Development </vt:lpstr>
      <vt:lpstr>Final Assessment</vt:lpstr>
      <vt:lpstr>What Worked? - Technical </vt:lpstr>
      <vt:lpstr>PowerPoint Presentation</vt:lpstr>
      <vt:lpstr>What Worked? - Process</vt:lpstr>
      <vt:lpstr>What didn’t work?</vt:lpstr>
      <vt:lpstr>What would we do different in the next project?</vt:lpstr>
      <vt:lpstr>Thank You Professor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Surana</dc:creator>
  <cp:lastModifiedBy>Aditya</cp:lastModifiedBy>
  <cp:revision>20</cp:revision>
  <dcterms:created xsi:type="dcterms:W3CDTF">2015-12-09T08:20:19Z</dcterms:created>
  <dcterms:modified xsi:type="dcterms:W3CDTF">2015-12-09T22:47:14Z</dcterms:modified>
</cp:coreProperties>
</file>