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8C1FB8-8F2E-45CF-AB3D-AA3E84CDF340}">
  <a:tblStyle styleId="{818C1FB8-8F2E-45CF-AB3D-AA3E84CDF3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638a703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e638a703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638a703a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e638a703a_2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638a703a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e638a703a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638a703a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e638a703a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99b5c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99b5c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99b5ce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99b5ce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638a703a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e638a703a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638a703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e638a703a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638a703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e638a703a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638a703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e638a703a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638a703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e638a703a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638a703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e638a703a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63d025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e63d0250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638a703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e638a703a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638a703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e638a703a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638a703a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e638a703a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powerbi.com/reports/e44e7671-24c2-4a79-a955-182cddeefaa7/ReportSectioneecca9ebb1020a412c1c?pbi_source=PowerPoin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powerbi.com/reports/e44e7671-24c2-4a79-a955-182cddeefaa7/ReportSectionf063b44be6039d7d7890?pbi_source=PowerPoin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 to classify the type of crime based on Weather condition 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Bhargav Dalal &amp; Hardik Galiawala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629841" y="342900"/>
            <a:ext cx="78867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/>
              <a:t>Feature Importance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34"/>
          <p:cNvGraphicFramePr/>
          <p:nvPr/>
        </p:nvGraphicFramePr>
        <p:xfrm>
          <a:off x="629841" y="1660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{818C1FB8-8F2E-45CF-AB3D-AA3E84CDF340}</a:tableStyleId>
              </a:tblPr>
              <a:tblGrid>
                <a:gridCol w="3943350"/>
                <a:gridCol w="394335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importance (Gini-index )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0.3245</a:t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Pressure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0.2092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Wind_direction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0.1952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Wind_speed</a:t>
                      </a:r>
                      <a:endParaRPr sz="14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0.1448</a:t>
                      </a:r>
                      <a:endParaRPr sz="14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Humidity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0.1197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Weather_description</a:t>
                      </a:r>
                      <a:endParaRPr sz="14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0.0066</a:t>
                      </a:r>
                      <a:endParaRPr sz="14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" y="653653"/>
            <a:ext cx="8629650" cy="383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88" y="227600"/>
            <a:ext cx="75736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629864" y="342900"/>
            <a:ext cx="7569000" cy="12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Sprints</a:t>
            </a:r>
            <a:endParaRPr b="1"/>
          </a:p>
        </p:txBody>
      </p:sp>
      <p:sp>
        <p:nvSpPr>
          <p:cNvPr id="198" name="Google Shape;198;p37"/>
          <p:cNvSpPr txBox="1"/>
          <p:nvPr>
            <p:ph idx="2" type="body"/>
          </p:nvPr>
        </p:nvSpPr>
        <p:spPr>
          <a:xfrm>
            <a:off x="629864" y="1543050"/>
            <a:ext cx="75690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cleaning and preprocessing</a:t>
            </a:r>
            <a:endParaRPr sz="2400"/>
          </a:p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Transformation</a:t>
            </a:r>
            <a:endParaRPr sz="2400"/>
          </a:p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Visualization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629864" y="342900"/>
            <a:ext cx="7569000" cy="12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Proposition</a:t>
            </a:r>
            <a:endParaRPr b="1"/>
          </a:p>
        </p:txBody>
      </p:sp>
      <p:sp>
        <p:nvSpPr>
          <p:cNvPr id="204" name="Google Shape;204;p38"/>
          <p:cNvSpPr txBox="1"/>
          <p:nvPr>
            <p:ph idx="2" type="body"/>
          </p:nvPr>
        </p:nvSpPr>
        <p:spPr>
          <a:xfrm>
            <a:off x="629864" y="1543050"/>
            <a:ext cx="75690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Crime branch </a:t>
            </a:r>
            <a:endParaRPr sz="2400"/>
          </a:p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Government offices</a:t>
            </a:r>
            <a:endParaRPr sz="2400"/>
          </a:p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254524" y="342899"/>
            <a:ext cx="7359977" cy="85901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183825" y="1527151"/>
            <a:ext cx="83328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tried to identify the type of crime based on the weather condition.</a:t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200"/>
              <a:t>T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may be </a:t>
            </a:r>
            <a:r>
              <a:rPr lang="en" sz="2200"/>
              <a:t>other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factors to consider.</a:t>
            </a:r>
            <a:endParaRPr sz="1100"/>
          </a:p>
          <a:p>
            <a:pPr indent="-381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200"/>
              <a:t>Biased Dataset.</a:t>
            </a:r>
            <a:endParaRPr sz="2200"/>
          </a:p>
          <a:p>
            <a:pPr indent="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200"/>
              <a:t>W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eather conditions may not solely classify the crime type.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2" type="body"/>
          </p:nvPr>
        </p:nvSpPr>
        <p:spPr>
          <a:xfrm>
            <a:off x="629841" y="1543051"/>
            <a:ext cx="8052245" cy="8819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data	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 Weather Condition Data for New York City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provided basic information about the weather such as humidity, temperature, pressure, wind_direction, wind_speed, etc. along with the date.</a:t>
            </a:r>
            <a:endParaRPr sz="1100"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 Crime data for New York City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provided the varied type of information but we extracted the required fields from the dataset such as date and the type of crime reported.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the data – Weather &amp; Crime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Values: Replaced it by previous value as the entries in the dataset was hourly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Values: Dropped the rows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Dates: Required to explicitly convert the date field to date time data type.</a:t>
            </a:r>
            <a:endParaRPr sz="1100"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1369219"/>
            <a:ext cx="788670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Extraction (Apache Spark):</a:t>
            </a:r>
            <a:endParaRPr sz="1100"/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data:</a:t>
            </a:r>
            <a:endParaRPr sz="1100"/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the meaningful data for instance, we were interested in the New York city weather data only.</a:t>
            </a:r>
            <a:endParaRPr sz="1100"/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Data:</a:t>
            </a:r>
            <a:endParaRPr sz="1100"/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the meaningful fields such as date, type of offence, time, etc.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continued..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28650" y="1166568"/>
            <a:ext cx="7886700" cy="3703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and Loading (Apache Spark &amp; MS Azure Data Lake):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Data:</a:t>
            </a:r>
            <a:endParaRPr sz="1100"/>
          </a:p>
          <a:p>
            <a:pPr indent="0" lvl="0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778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weather_description dataset into numeric from the string based on categories such as light rain, scattered rain, snowy, etc.</a:t>
            </a:r>
            <a:endParaRPr sz="1100"/>
          </a:p>
          <a:p>
            <a:pPr indent="-1778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the different dataset such as humidity, temperature, weather_description, etc. into one file.</a:t>
            </a:r>
            <a:endParaRPr sz="1100"/>
          </a:p>
          <a:p>
            <a:pPr indent="-1778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file was loaded in Azure Data Lake and calculated statistical characteristic for each column which was group by on the date field.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445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continued..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28650" y="1166568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and Loading (Apache Spark &amp; MS Azure Data Lake):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Data:</a:t>
            </a:r>
            <a:endParaRPr sz="1100"/>
          </a:p>
          <a:p>
            <a:pPr indent="-1778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Stringindexer was used to </a:t>
            </a:r>
            <a:r>
              <a:rPr lang="en" sz="1400"/>
              <a:t>convert crime type into integer categorical variable.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Common:</a:t>
            </a:r>
            <a:endParaRPr sz="1100"/>
          </a:p>
          <a:p>
            <a:pPr indent="-1778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obtained from Azure data lake and crime data were then combined in one file using Apache Spark. </a:t>
            </a:r>
            <a:endParaRPr sz="1100"/>
          </a:p>
          <a:p>
            <a:pPr indent="-762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863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Visualizations: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28650" y="1369219"/>
            <a:ext cx="788670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"/>
              <a:t>Jupyter Notebook:</a:t>
            </a:r>
            <a:endParaRPr b="1"/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Feature Importance calculations.</a:t>
            </a:r>
            <a:endParaRPr/>
          </a:p>
          <a:p>
            <a:pPr indent="0" lvl="0" marL="5207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PowerBI:</a:t>
            </a:r>
            <a:endParaRPr sz="1100"/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A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nalytical </a:t>
            </a:r>
            <a:r>
              <a:rPr lang="en"/>
              <a:t>visualizations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" y="0"/>
            <a:ext cx="90154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" y="0"/>
            <a:ext cx="90154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