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8" r:id="rId3"/>
    <p:sldId id="259" r:id="rId4"/>
    <p:sldId id="257"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7FCC3-6037-4EB7-BF01-58B3A9C71737}" type="datetimeFigureOut">
              <a:rPr lang="en-US" smtClean="0"/>
              <a:t>10/17/2020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F5B3C-5B57-447D-945F-0DAF32B7AA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9357142-1BC6-4B73-A8DE-13DF784F39C6}" type="datetimeFigureOut">
              <a:rPr lang="en-US" smtClean="0"/>
              <a:t>10/17/2020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F893653-1F8C-454E-9650-9FFDB20755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357142-1BC6-4B73-A8DE-13DF784F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93653-1F8C-454E-9650-9FFDB20755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357142-1BC6-4B73-A8DE-13DF784F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93653-1F8C-454E-9650-9FFDB20755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9357142-1BC6-4B73-A8DE-13DF784F39C6}" type="datetimeFigureOut">
              <a:rPr lang="en-US" smtClean="0"/>
              <a:t>10/17/2020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F893653-1F8C-454E-9650-9FFDB20755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9357142-1BC6-4B73-A8DE-13DF784F39C6}" type="datetimeFigureOut">
              <a:rPr lang="en-US" smtClean="0"/>
              <a:t>10/17/2020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F893653-1F8C-454E-9650-9FFDB2075548}"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9357142-1BC6-4B73-A8DE-13DF784F39C6}" type="datetimeFigureOut">
              <a:rPr lang="en-US" smtClean="0"/>
              <a:t>10/17/2020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F893653-1F8C-454E-9650-9FFDB20755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9357142-1BC6-4B73-A8DE-13DF784F39C6}" type="datetimeFigureOut">
              <a:rPr lang="en-US" smtClean="0"/>
              <a:t>10/17/2020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F893653-1F8C-454E-9650-9FFDB20755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357142-1BC6-4B73-A8DE-13DF784F39C6}"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93653-1F8C-454E-9650-9FFDB20755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9357142-1BC6-4B73-A8DE-13DF784F39C6}" type="datetimeFigureOut">
              <a:rPr lang="en-US" smtClean="0"/>
              <a:t>10/17/2020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F893653-1F8C-454E-9650-9FFDB20755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9357142-1BC6-4B73-A8DE-13DF784F39C6}" type="datetimeFigureOut">
              <a:rPr lang="en-US" smtClean="0"/>
              <a:t>10/17/2020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F893653-1F8C-454E-9650-9FFDB20755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9357142-1BC6-4B73-A8DE-13DF784F39C6}" type="datetimeFigureOut">
              <a:rPr lang="en-US" smtClean="0"/>
              <a:t>10/17/2020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F893653-1F8C-454E-9650-9FFDB20755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9357142-1BC6-4B73-A8DE-13DF784F39C6}" type="datetimeFigureOut">
              <a:rPr lang="en-US" smtClean="0"/>
              <a:t>10/17/2020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F893653-1F8C-454E-9650-9FFDB20755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androiddevelopers"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training/volley/" TargetMode="External"/><Relationship Id="rId2" Type="http://schemas.openxmlformats.org/officeDocument/2006/relationships/hyperlink" Target="http://square.github.io/picasso/" TargetMode="External"/><Relationship Id="rId1" Type="http://schemas.openxmlformats.org/officeDocument/2006/relationships/slideLayout" Target="../slideLayouts/slideLayout2.xml"/><Relationship Id="rId4" Type="http://schemas.openxmlformats.org/officeDocument/2006/relationships/hyperlink" Target="https://developer.android.com/reference/org/xmlpull/v1/XmlPullPars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81000"/>
            <a:ext cx="8153400" cy="1446550"/>
          </a:xfrm>
          <a:prstGeom prst="rect">
            <a:avLst/>
          </a:prstGeom>
          <a:noFill/>
        </p:spPr>
        <p:txBody>
          <a:bodyPr wrap="square" rtlCol="0">
            <a:spAutoFit/>
          </a:bodyPr>
          <a:lstStyle/>
          <a:p>
            <a:pPr algn="ctr"/>
            <a:r>
              <a:rPr lang="en-US" sz="4400" b="1" dirty="0" smtClean="0">
                <a:solidFill>
                  <a:srgbClr val="FFFF00"/>
                </a:solidFill>
              </a:rPr>
              <a:t>Book Search Android Application</a:t>
            </a:r>
            <a:endParaRPr lang="en-US" sz="4400" b="1" dirty="0">
              <a:solidFill>
                <a:srgbClr val="FFFF00"/>
              </a:solidFill>
            </a:endParaRPr>
          </a:p>
        </p:txBody>
      </p:sp>
      <p:sp>
        <p:nvSpPr>
          <p:cNvPr id="7" name="TextBox 6"/>
          <p:cNvSpPr txBox="1"/>
          <p:nvPr/>
        </p:nvSpPr>
        <p:spPr>
          <a:xfrm>
            <a:off x="228600" y="2590800"/>
            <a:ext cx="8153400" cy="2677656"/>
          </a:xfrm>
          <a:prstGeom prst="rect">
            <a:avLst/>
          </a:prstGeom>
          <a:noFill/>
        </p:spPr>
        <p:txBody>
          <a:bodyPr wrap="square" rtlCol="0">
            <a:spAutoFit/>
          </a:bodyPr>
          <a:lstStyle/>
          <a:p>
            <a:r>
              <a:rPr lang="en-US" sz="2800" dirty="0"/>
              <a:t>A simple android app that helps you keep your favorite books in one </a:t>
            </a:r>
            <a:r>
              <a:rPr lang="en-US" sz="2800" dirty="0" smtClean="0"/>
              <a:t>place and search online books of your choice and subject you want. Millions of books are available online on this app and can be found just by searching them through the app.</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457200"/>
            <a:ext cx="5121915" cy="1015663"/>
          </a:xfrm>
          <a:prstGeom prst="rect">
            <a:avLst/>
          </a:prstGeom>
        </p:spPr>
        <p:txBody>
          <a:bodyPr wrap="none">
            <a:spAutoFit/>
          </a:bodyPr>
          <a:lstStyle/>
          <a:p>
            <a:r>
              <a:rPr lang="en-US" sz="6000" b="1" dirty="0" smtClean="0">
                <a:solidFill>
                  <a:srgbClr val="FFFF00"/>
                </a:solidFill>
              </a:rPr>
              <a:t>References…</a:t>
            </a:r>
            <a:endParaRPr lang="en-US" sz="6000" dirty="0"/>
          </a:p>
        </p:txBody>
      </p:sp>
      <p:sp>
        <p:nvSpPr>
          <p:cNvPr id="5" name="TextBox 4"/>
          <p:cNvSpPr txBox="1"/>
          <p:nvPr/>
        </p:nvSpPr>
        <p:spPr>
          <a:xfrm>
            <a:off x="304800" y="2057400"/>
            <a:ext cx="8534400" cy="1569660"/>
          </a:xfrm>
          <a:prstGeom prst="rect">
            <a:avLst/>
          </a:prstGeom>
          <a:noFill/>
        </p:spPr>
        <p:txBody>
          <a:bodyPr wrap="square" rtlCol="0">
            <a:spAutoFit/>
          </a:bodyPr>
          <a:lstStyle/>
          <a:p>
            <a:pPr>
              <a:buFont typeface="Wingdings" pitchFamily="2" charset="2"/>
              <a:buChar char="ü"/>
            </a:pPr>
            <a:r>
              <a:rPr lang="en-US" sz="3200" dirty="0" smtClean="0">
                <a:hlinkClick r:id="rId2"/>
              </a:rPr>
              <a:t>https://developer.android.com/docs</a:t>
            </a:r>
            <a:endParaRPr lang="en-US" sz="3200" dirty="0" smtClean="0"/>
          </a:p>
          <a:p>
            <a:endParaRPr lang="en-US" sz="3200" dirty="0" smtClean="0"/>
          </a:p>
          <a:p>
            <a:pPr>
              <a:buFont typeface="Wingdings" pitchFamily="2" charset="2"/>
              <a:buChar char="ü"/>
            </a:pPr>
            <a:r>
              <a:rPr lang="en-US" sz="3200" dirty="0" smtClean="0">
                <a:hlinkClick r:id="rId3"/>
              </a:rPr>
              <a:t>https://medium.com/androiddevelopers</a:t>
            </a:r>
            <a:endParaRPr lang="en-US" sz="3200" dirty="0" smtClean="0"/>
          </a:p>
        </p:txBody>
      </p:sp>
      <p:sp>
        <p:nvSpPr>
          <p:cNvPr id="6" name="Rectangle 5"/>
          <p:cNvSpPr/>
          <p:nvPr/>
        </p:nvSpPr>
        <p:spPr>
          <a:xfrm>
            <a:off x="5257800" y="5410200"/>
            <a:ext cx="3579826" cy="830997"/>
          </a:xfrm>
          <a:prstGeom prst="rect">
            <a:avLst/>
          </a:prstGeom>
        </p:spPr>
        <p:txBody>
          <a:bodyPr wrap="none">
            <a:spAutoFit/>
          </a:bodyPr>
          <a:lstStyle/>
          <a:p>
            <a:r>
              <a:rPr lang="en-US" sz="4800" b="1" dirty="0" smtClean="0">
                <a:solidFill>
                  <a:srgbClr val="FFFF00"/>
                </a:solidFill>
              </a:rPr>
              <a:t>Thank you..</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457200"/>
            <a:ext cx="5990743" cy="923330"/>
          </a:xfrm>
          <a:prstGeom prst="rect">
            <a:avLst/>
          </a:prstGeom>
        </p:spPr>
        <p:txBody>
          <a:bodyPr wrap="none">
            <a:spAutoFit/>
          </a:bodyPr>
          <a:lstStyle/>
          <a:p>
            <a:pPr algn="ctr"/>
            <a:r>
              <a:rPr lang="en-US" sz="5400" b="1" dirty="0" smtClean="0">
                <a:solidFill>
                  <a:srgbClr val="FFFF00"/>
                </a:solidFill>
              </a:rPr>
              <a:t>Techstack used</a:t>
            </a:r>
            <a:r>
              <a:rPr lang="en-US" sz="5400" b="1" dirty="0" smtClean="0">
                <a:solidFill>
                  <a:srgbClr val="FFFF00"/>
                </a:solidFill>
              </a:rPr>
              <a:t>...</a:t>
            </a:r>
            <a:endParaRPr lang="en-US" sz="5400" b="1" dirty="0">
              <a:solidFill>
                <a:srgbClr val="FFFF00"/>
              </a:solidFill>
            </a:endParaRPr>
          </a:p>
        </p:txBody>
      </p:sp>
      <p:sp>
        <p:nvSpPr>
          <p:cNvPr id="5" name="TextBox 4"/>
          <p:cNvSpPr txBox="1"/>
          <p:nvPr/>
        </p:nvSpPr>
        <p:spPr>
          <a:xfrm>
            <a:off x="533400" y="1676400"/>
            <a:ext cx="7924800" cy="5078313"/>
          </a:xfrm>
          <a:prstGeom prst="rect">
            <a:avLst/>
          </a:prstGeom>
          <a:noFill/>
        </p:spPr>
        <p:txBody>
          <a:bodyPr wrap="square" rtlCol="0">
            <a:spAutoFit/>
          </a:bodyPr>
          <a:lstStyle/>
          <a:p>
            <a:r>
              <a:rPr lang="en-US" sz="3600" b="1" u="sng" dirty="0" smtClean="0"/>
              <a:t>Languages -</a:t>
            </a:r>
          </a:p>
          <a:p>
            <a:r>
              <a:rPr lang="en-US" sz="3600" b="1" u="sng" dirty="0" smtClean="0"/>
              <a:t> </a:t>
            </a:r>
          </a:p>
          <a:p>
            <a:pPr>
              <a:buFont typeface="Arial" pitchFamily="34" charset="0"/>
              <a:buChar char="•"/>
            </a:pPr>
            <a:r>
              <a:rPr lang="en-US" sz="3600" dirty="0" smtClean="0"/>
              <a:t> Kotlin</a:t>
            </a:r>
          </a:p>
          <a:p>
            <a:pPr>
              <a:buFont typeface="Arial" pitchFamily="34" charset="0"/>
              <a:buChar char="•"/>
            </a:pPr>
            <a:r>
              <a:rPr lang="en-US" sz="3600" dirty="0" smtClean="0"/>
              <a:t> Java</a:t>
            </a:r>
          </a:p>
          <a:p>
            <a:pPr>
              <a:buFont typeface="Arial" pitchFamily="34" charset="0"/>
              <a:buChar char="•"/>
            </a:pPr>
            <a:r>
              <a:rPr lang="en-US" sz="3600" dirty="0" smtClean="0"/>
              <a:t> XML</a:t>
            </a:r>
          </a:p>
          <a:p>
            <a:endParaRPr lang="en-US" sz="3600" dirty="0" smtClean="0"/>
          </a:p>
          <a:p>
            <a:r>
              <a:rPr lang="en-US" sz="3600" b="1" u="sng" dirty="0" smtClean="0"/>
              <a:t>IDE-</a:t>
            </a:r>
          </a:p>
          <a:p>
            <a:endParaRPr lang="en-US" sz="3600" b="1" u="sng" dirty="0" smtClean="0"/>
          </a:p>
          <a:p>
            <a:r>
              <a:rPr lang="en-US" sz="3600" dirty="0" smtClean="0"/>
              <a:t>Android Studio</a:t>
            </a:r>
            <a:endParaRPr lang="en-US" sz="3600" dirty="0"/>
          </a:p>
        </p:txBody>
      </p:sp>
      <p:pic>
        <p:nvPicPr>
          <p:cNvPr id="1026" name="Picture 2" descr="JVM Languages Report: Extended Interview With Kotlin Creator Andrey Breslav  | Rebel"/>
          <p:cNvPicPr>
            <a:picLocks noChangeAspect="1" noChangeArrowheads="1"/>
          </p:cNvPicPr>
          <p:nvPr/>
        </p:nvPicPr>
        <p:blipFill>
          <a:blip r:embed="rId2"/>
          <a:srcRect/>
          <a:stretch>
            <a:fillRect/>
          </a:stretch>
        </p:blipFill>
        <p:spPr bwMode="auto">
          <a:xfrm>
            <a:off x="5410200" y="1981200"/>
            <a:ext cx="2514600" cy="1676400"/>
          </a:xfrm>
          <a:prstGeom prst="rect">
            <a:avLst/>
          </a:prstGeom>
          <a:ln>
            <a:noFill/>
          </a:ln>
          <a:effectLst>
            <a:softEdge rad="112500"/>
          </a:effectLst>
        </p:spPr>
      </p:pic>
      <p:pic>
        <p:nvPicPr>
          <p:cNvPr id="1028" name="Picture 4" descr="Google releases its first preview of Android Studio 3.0 - Neowin"/>
          <p:cNvPicPr>
            <a:picLocks noChangeAspect="1" noChangeArrowheads="1"/>
          </p:cNvPicPr>
          <p:nvPr/>
        </p:nvPicPr>
        <p:blipFill>
          <a:blip r:embed="rId3"/>
          <a:srcRect/>
          <a:stretch>
            <a:fillRect/>
          </a:stretch>
        </p:blipFill>
        <p:spPr bwMode="auto">
          <a:xfrm>
            <a:off x="5029200" y="4495800"/>
            <a:ext cx="3382709" cy="19050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28600"/>
            <a:ext cx="5891356" cy="1015663"/>
          </a:xfrm>
          <a:prstGeom prst="rect">
            <a:avLst/>
          </a:prstGeom>
        </p:spPr>
        <p:txBody>
          <a:bodyPr wrap="none">
            <a:spAutoFit/>
          </a:bodyPr>
          <a:lstStyle/>
          <a:p>
            <a:pPr algn="ctr"/>
            <a:r>
              <a:rPr lang="en-US" sz="6000" b="1" dirty="0" smtClean="0">
                <a:solidFill>
                  <a:srgbClr val="FFFF00"/>
                </a:solidFill>
              </a:rPr>
              <a:t>Libraries</a:t>
            </a:r>
            <a:r>
              <a:rPr lang="en-US" sz="6000" b="1" dirty="0" smtClean="0">
                <a:solidFill>
                  <a:srgbClr val="FFFF00"/>
                </a:solidFill>
              </a:rPr>
              <a:t> used...</a:t>
            </a:r>
            <a:endParaRPr lang="en-US" b="1" dirty="0">
              <a:solidFill>
                <a:srgbClr val="FFFF00"/>
              </a:solidFill>
            </a:endParaRPr>
          </a:p>
        </p:txBody>
      </p:sp>
      <p:sp>
        <p:nvSpPr>
          <p:cNvPr id="5" name="Rectangle 4"/>
          <p:cNvSpPr/>
          <p:nvPr/>
        </p:nvSpPr>
        <p:spPr>
          <a:xfrm>
            <a:off x="609600" y="1524000"/>
            <a:ext cx="3797835" cy="584775"/>
          </a:xfrm>
          <a:prstGeom prst="rect">
            <a:avLst/>
          </a:prstGeom>
        </p:spPr>
        <p:txBody>
          <a:bodyPr wrap="none">
            <a:spAutoFit/>
          </a:bodyPr>
          <a:lstStyle/>
          <a:p>
            <a:r>
              <a:rPr lang="en-US" sz="3200" b="1" u="sng" dirty="0" smtClean="0"/>
              <a:t>Android Libraries </a:t>
            </a:r>
            <a:r>
              <a:rPr lang="en-US" sz="3200" b="1" u="sng" dirty="0" smtClean="0"/>
              <a:t>-</a:t>
            </a:r>
            <a:endParaRPr lang="en-US" b="1" u="sng" dirty="0" smtClean="0"/>
          </a:p>
        </p:txBody>
      </p:sp>
      <p:sp>
        <p:nvSpPr>
          <p:cNvPr id="6" name="Rectangle 5"/>
          <p:cNvSpPr/>
          <p:nvPr/>
        </p:nvSpPr>
        <p:spPr>
          <a:xfrm>
            <a:off x="838200" y="2209800"/>
            <a:ext cx="7467600" cy="1384995"/>
          </a:xfrm>
          <a:prstGeom prst="rect">
            <a:avLst/>
          </a:prstGeom>
        </p:spPr>
        <p:txBody>
          <a:bodyPr wrap="square">
            <a:spAutoFit/>
          </a:bodyPr>
          <a:lstStyle/>
          <a:p>
            <a:r>
              <a:rPr lang="en-US" sz="2800" dirty="0">
                <a:hlinkClick r:id="rId2"/>
              </a:rPr>
              <a:t>Picasso</a:t>
            </a:r>
            <a:r>
              <a:rPr lang="en-US" sz="2800" dirty="0"/>
              <a:t> - Image loading library</a:t>
            </a:r>
          </a:p>
          <a:p>
            <a:r>
              <a:rPr lang="en-US" sz="2800" dirty="0">
                <a:hlinkClick r:id="rId3"/>
              </a:rPr>
              <a:t>Volley</a:t>
            </a:r>
            <a:r>
              <a:rPr lang="en-US" sz="2800" dirty="0"/>
              <a:t> - Network Library</a:t>
            </a:r>
          </a:p>
          <a:p>
            <a:r>
              <a:rPr lang="en-US" sz="2800" dirty="0">
                <a:solidFill>
                  <a:schemeClr val="tx1">
                    <a:lumMod val="95000"/>
                  </a:schemeClr>
                </a:solidFill>
                <a:hlinkClick r:id="rId4"/>
              </a:rPr>
              <a:t>XmlPullParser</a:t>
            </a:r>
            <a:r>
              <a:rPr lang="en-US" sz="2800" dirty="0"/>
              <a:t> - XML parsing</a:t>
            </a:r>
          </a:p>
        </p:txBody>
      </p:sp>
      <p:sp>
        <p:nvSpPr>
          <p:cNvPr id="7" name="Rectangle 6"/>
          <p:cNvSpPr/>
          <p:nvPr/>
        </p:nvSpPr>
        <p:spPr>
          <a:xfrm>
            <a:off x="685800" y="4267200"/>
            <a:ext cx="3324949" cy="584775"/>
          </a:xfrm>
          <a:prstGeom prst="rect">
            <a:avLst/>
          </a:prstGeom>
        </p:spPr>
        <p:txBody>
          <a:bodyPr wrap="none">
            <a:spAutoFit/>
          </a:bodyPr>
          <a:lstStyle/>
          <a:p>
            <a:r>
              <a:rPr lang="en-US" sz="3200" b="1" u="sng" dirty="0" smtClean="0"/>
              <a:t>Backend API’s </a:t>
            </a:r>
            <a:r>
              <a:rPr lang="en-US" sz="3200" b="1" u="sng" dirty="0" smtClean="0"/>
              <a:t>-</a:t>
            </a:r>
            <a:endParaRPr lang="en-US" sz="3200" b="1" u="sng" dirty="0" smtClean="0"/>
          </a:p>
        </p:txBody>
      </p:sp>
      <p:sp>
        <p:nvSpPr>
          <p:cNvPr id="8" name="Rectangle 7"/>
          <p:cNvSpPr/>
          <p:nvPr/>
        </p:nvSpPr>
        <p:spPr>
          <a:xfrm>
            <a:off x="914400" y="4953000"/>
            <a:ext cx="7162800" cy="954107"/>
          </a:xfrm>
          <a:prstGeom prst="rect">
            <a:avLst/>
          </a:prstGeom>
        </p:spPr>
        <p:txBody>
          <a:bodyPr wrap="square">
            <a:spAutoFit/>
          </a:bodyPr>
          <a:lstStyle/>
          <a:p>
            <a:r>
              <a:rPr lang="en-US" sz="2800" dirty="0" smtClean="0"/>
              <a:t>Good reads API (https://www.goodreads.com/api)</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81000"/>
            <a:ext cx="7306808" cy="923330"/>
          </a:xfrm>
          <a:prstGeom prst="rect">
            <a:avLst/>
          </a:prstGeom>
        </p:spPr>
        <p:txBody>
          <a:bodyPr wrap="none">
            <a:spAutoFit/>
          </a:bodyPr>
          <a:lstStyle/>
          <a:p>
            <a:pPr algn="ctr"/>
            <a:r>
              <a:rPr lang="en-US" sz="5400" b="1" dirty="0" smtClean="0">
                <a:solidFill>
                  <a:srgbClr val="FFFF00"/>
                </a:solidFill>
              </a:rPr>
              <a:t>Features of the App...</a:t>
            </a:r>
            <a:endParaRPr lang="en-US" b="1" dirty="0">
              <a:solidFill>
                <a:srgbClr val="FFFF00"/>
              </a:solidFill>
            </a:endParaRPr>
          </a:p>
        </p:txBody>
      </p:sp>
      <p:sp>
        <p:nvSpPr>
          <p:cNvPr id="5" name="Rectangle 4"/>
          <p:cNvSpPr/>
          <p:nvPr/>
        </p:nvSpPr>
        <p:spPr>
          <a:xfrm>
            <a:off x="685800" y="1828800"/>
            <a:ext cx="7848600" cy="3416320"/>
          </a:xfrm>
          <a:prstGeom prst="rect">
            <a:avLst/>
          </a:prstGeom>
        </p:spPr>
        <p:txBody>
          <a:bodyPr wrap="square">
            <a:spAutoFit/>
          </a:bodyPr>
          <a:lstStyle/>
          <a:p>
            <a:pPr>
              <a:buFont typeface="Arial" pitchFamily="34" charset="0"/>
              <a:buChar char="•"/>
            </a:pPr>
            <a:r>
              <a:rPr lang="en-US" sz="3600" dirty="0" smtClean="0"/>
              <a:t> Search </a:t>
            </a:r>
            <a:r>
              <a:rPr lang="en-US" sz="3600" dirty="0"/>
              <a:t>for any book you </a:t>
            </a:r>
            <a:r>
              <a:rPr lang="en-US" sz="3600" dirty="0" smtClean="0"/>
              <a:t>like.</a:t>
            </a:r>
          </a:p>
          <a:p>
            <a:endParaRPr lang="en-US" sz="3600" dirty="0" smtClean="0"/>
          </a:p>
          <a:p>
            <a:pPr>
              <a:buFont typeface="Arial" pitchFamily="34" charset="0"/>
              <a:buChar char="•"/>
            </a:pPr>
            <a:r>
              <a:rPr lang="en-US" sz="3600" dirty="0"/>
              <a:t> </a:t>
            </a:r>
            <a:r>
              <a:rPr lang="en-US" sz="3600" dirty="0" smtClean="0"/>
              <a:t>Add a book to your favorite list.</a:t>
            </a:r>
          </a:p>
          <a:p>
            <a:endParaRPr lang="en-US" sz="3600" dirty="0" smtClean="0"/>
          </a:p>
          <a:p>
            <a:pPr>
              <a:buFont typeface="Arial" pitchFamily="34" charset="0"/>
              <a:buChar char="•"/>
            </a:pPr>
            <a:r>
              <a:rPr lang="en-US" sz="3600" dirty="0" smtClean="0"/>
              <a:t> </a:t>
            </a:r>
            <a:r>
              <a:rPr lang="en-US" sz="3600" dirty="0" smtClean="0"/>
              <a:t>See authors and their related 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28600"/>
            <a:ext cx="7293984" cy="646331"/>
          </a:xfrm>
          <a:prstGeom prst="rect">
            <a:avLst/>
          </a:prstGeom>
        </p:spPr>
        <p:txBody>
          <a:bodyPr wrap="none">
            <a:spAutoFit/>
          </a:bodyPr>
          <a:lstStyle/>
          <a:p>
            <a:r>
              <a:rPr lang="en-US" sz="3600" b="1" dirty="0" smtClean="0">
                <a:solidFill>
                  <a:srgbClr val="FFFF00"/>
                </a:solidFill>
              </a:rPr>
              <a:t>1.) Search for any book you like</a:t>
            </a:r>
            <a:endParaRPr lang="en-US" sz="3600" b="1" dirty="0">
              <a:solidFill>
                <a:srgbClr val="FFFF00"/>
              </a:solidFill>
            </a:endParaRPr>
          </a:p>
        </p:txBody>
      </p:sp>
      <p:pic>
        <p:nvPicPr>
          <p:cNvPr id="5" name="Picture 4" descr="WhatsApp Image 2020-10-17 at 7.42.35 PM (4).jpeg"/>
          <p:cNvPicPr>
            <a:picLocks noChangeAspect="1"/>
          </p:cNvPicPr>
          <p:nvPr/>
        </p:nvPicPr>
        <p:blipFill>
          <a:blip r:embed="rId2"/>
          <a:stretch>
            <a:fillRect/>
          </a:stretch>
        </p:blipFill>
        <p:spPr>
          <a:xfrm>
            <a:off x="838200" y="1295400"/>
            <a:ext cx="2786063" cy="4953000"/>
          </a:xfrm>
          <a:prstGeom prst="rect">
            <a:avLst/>
          </a:prstGeom>
        </p:spPr>
      </p:pic>
      <p:sp>
        <p:nvSpPr>
          <p:cNvPr id="6" name="TextBox 5"/>
          <p:cNvSpPr txBox="1"/>
          <p:nvPr/>
        </p:nvSpPr>
        <p:spPr>
          <a:xfrm>
            <a:off x="4191000" y="1981200"/>
            <a:ext cx="4953000" cy="3539430"/>
          </a:xfrm>
          <a:prstGeom prst="rect">
            <a:avLst/>
          </a:prstGeom>
          <a:noFill/>
        </p:spPr>
        <p:txBody>
          <a:bodyPr wrap="square" rtlCol="0">
            <a:spAutoFit/>
          </a:bodyPr>
          <a:lstStyle/>
          <a:p>
            <a:r>
              <a:rPr lang="en-US" sz="2800" dirty="0" smtClean="0"/>
              <a:t>Just search the name of your desirable book and this hit search button on the keyboard. All the related books of the name being searched will be displayed in the RecyclerView as shown.</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8141972" cy="646331"/>
          </a:xfrm>
          <a:prstGeom prst="rect">
            <a:avLst/>
          </a:prstGeom>
        </p:spPr>
        <p:txBody>
          <a:bodyPr wrap="none">
            <a:spAutoFit/>
          </a:bodyPr>
          <a:lstStyle/>
          <a:p>
            <a:r>
              <a:rPr lang="en-US" sz="3600" b="1" dirty="0">
                <a:solidFill>
                  <a:srgbClr val="FFFF00"/>
                </a:solidFill>
              </a:rPr>
              <a:t>2</a:t>
            </a:r>
            <a:r>
              <a:rPr lang="en-US" sz="3600" b="1" dirty="0" smtClean="0">
                <a:solidFill>
                  <a:srgbClr val="FFFF00"/>
                </a:solidFill>
              </a:rPr>
              <a:t>.) Add a book to your favorite list.</a:t>
            </a:r>
            <a:endParaRPr lang="en-US" sz="3600" b="1" dirty="0">
              <a:solidFill>
                <a:srgbClr val="FFFF00"/>
              </a:solidFill>
            </a:endParaRPr>
          </a:p>
        </p:txBody>
      </p:sp>
      <p:pic>
        <p:nvPicPr>
          <p:cNvPr id="5" name="Picture 4" descr="WhatsApp Image 2020-10-17 at 7.42.35 PM (3).jpeg"/>
          <p:cNvPicPr>
            <a:picLocks noChangeAspect="1"/>
          </p:cNvPicPr>
          <p:nvPr/>
        </p:nvPicPr>
        <p:blipFill>
          <a:blip r:embed="rId2"/>
          <a:stretch>
            <a:fillRect/>
          </a:stretch>
        </p:blipFill>
        <p:spPr>
          <a:xfrm>
            <a:off x="304800" y="1371600"/>
            <a:ext cx="2362200" cy="4419600"/>
          </a:xfrm>
          <a:prstGeom prst="rect">
            <a:avLst/>
          </a:prstGeom>
        </p:spPr>
      </p:pic>
      <p:pic>
        <p:nvPicPr>
          <p:cNvPr id="6" name="Picture 5" descr="WhatsApp Image 2020-10-17 at 7.42.35 PM (5).jpeg"/>
          <p:cNvPicPr>
            <a:picLocks noChangeAspect="1"/>
          </p:cNvPicPr>
          <p:nvPr/>
        </p:nvPicPr>
        <p:blipFill>
          <a:blip r:embed="rId3"/>
          <a:stretch>
            <a:fillRect/>
          </a:stretch>
        </p:blipFill>
        <p:spPr>
          <a:xfrm>
            <a:off x="3276600" y="1371600"/>
            <a:ext cx="2362200" cy="4419600"/>
          </a:xfrm>
          <a:prstGeom prst="rect">
            <a:avLst/>
          </a:prstGeom>
        </p:spPr>
      </p:pic>
      <p:sp>
        <p:nvSpPr>
          <p:cNvPr id="8" name="TextBox 7"/>
          <p:cNvSpPr txBox="1"/>
          <p:nvPr/>
        </p:nvSpPr>
        <p:spPr>
          <a:xfrm>
            <a:off x="5943600" y="1600200"/>
            <a:ext cx="3429000" cy="4031873"/>
          </a:xfrm>
          <a:prstGeom prst="rect">
            <a:avLst/>
          </a:prstGeom>
          <a:noFill/>
        </p:spPr>
        <p:txBody>
          <a:bodyPr wrap="square" rtlCol="0">
            <a:spAutoFit/>
          </a:bodyPr>
          <a:lstStyle/>
          <a:p>
            <a:r>
              <a:rPr lang="en-US" sz="3200" dirty="0" smtClean="0"/>
              <a:t>Basically this app provides you the functionality of adding the books you love to favorite section.</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52400"/>
            <a:ext cx="6781800" cy="1323439"/>
          </a:xfrm>
          <a:prstGeom prst="rect">
            <a:avLst/>
          </a:prstGeom>
        </p:spPr>
        <p:txBody>
          <a:bodyPr wrap="square">
            <a:spAutoFit/>
          </a:bodyPr>
          <a:lstStyle/>
          <a:p>
            <a:pPr algn="ctr"/>
            <a:r>
              <a:rPr lang="en-US" sz="4000" b="1" dirty="0">
                <a:solidFill>
                  <a:srgbClr val="FFFF00"/>
                </a:solidFill>
              </a:rPr>
              <a:t>3</a:t>
            </a:r>
            <a:r>
              <a:rPr lang="en-US" sz="4000" b="1" dirty="0" smtClean="0">
                <a:solidFill>
                  <a:srgbClr val="FFFF00"/>
                </a:solidFill>
              </a:rPr>
              <a:t>.) See authors and their related works.</a:t>
            </a:r>
            <a:r>
              <a:rPr lang="en-US" b="1" dirty="0" smtClean="0">
                <a:solidFill>
                  <a:srgbClr val="FFFF00"/>
                </a:solidFill>
              </a:rPr>
              <a:t> </a:t>
            </a:r>
            <a:endParaRPr lang="en-US" b="1" dirty="0">
              <a:solidFill>
                <a:srgbClr val="FFFF00"/>
              </a:solidFill>
            </a:endParaRPr>
          </a:p>
        </p:txBody>
      </p:sp>
      <p:pic>
        <p:nvPicPr>
          <p:cNvPr id="5" name="Picture 4" descr="WhatsApp Image 2020-10-17 at 7.42.35 PM (1).jpeg"/>
          <p:cNvPicPr>
            <a:picLocks noChangeAspect="1"/>
          </p:cNvPicPr>
          <p:nvPr/>
        </p:nvPicPr>
        <p:blipFill>
          <a:blip r:embed="rId2"/>
          <a:stretch>
            <a:fillRect/>
          </a:stretch>
        </p:blipFill>
        <p:spPr>
          <a:xfrm>
            <a:off x="381000" y="1828800"/>
            <a:ext cx="2514600" cy="4343400"/>
          </a:xfrm>
          <a:prstGeom prst="rect">
            <a:avLst/>
          </a:prstGeom>
        </p:spPr>
      </p:pic>
      <p:pic>
        <p:nvPicPr>
          <p:cNvPr id="6" name="Picture 5" descr="WhatsApp Image 2020-10-17 at 7.42.36 PM.jpeg"/>
          <p:cNvPicPr>
            <a:picLocks noChangeAspect="1"/>
          </p:cNvPicPr>
          <p:nvPr/>
        </p:nvPicPr>
        <p:blipFill>
          <a:blip r:embed="rId3"/>
          <a:stretch>
            <a:fillRect/>
          </a:stretch>
        </p:blipFill>
        <p:spPr>
          <a:xfrm>
            <a:off x="3352800" y="1828800"/>
            <a:ext cx="2486025" cy="4343400"/>
          </a:xfrm>
          <a:prstGeom prst="rect">
            <a:avLst/>
          </a:prstGeom>
        </p:spPr>
      </p:pic>
      <p:sp>
        <p:nvSpPr>
          <p:cNvPr id="7" name="TextBox 6"/>
          <p:cNvSpPr txBox="1"/>
          <p:nvPr/>
        </p:nvSpPr>
        <p:spPr>
          <a:xfrm>
            <a:off x="6248400" y="1828800"/>
            <a:ext cx="2514599" cy="4154984"/>
          </a:xfrm>
          <a:prstGeom prst="rect">
            <a:avLst/>
          </a:prstGeom>
          <a:noFill/>
        </p:spPr>
        <p:txBody>
          <a:bodyPr wrap="square" rtlCol="0">
            <a:spAutoFit/>
          </a:bodyPr>
          <a:lstStyle/>
          <a:p>
            <a:r>
              <a:rPr lang="en-US" sz="2400" dirty="0" smtClean="0"/>
              <a:t>As every book has some author associated with it, therefore this app provides you to view author’s biography and also his related books.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8004114" cy="769441"/>
          </a:xfrm>
          <a:prstGeom prst="rect">
            <a:avLst/>
          </a:prstGeom>
        </p:spPr>
        <p:txBody>
          <a:bodyPr wrap="none">
            <a:spAutoFit/>
          </a:bodyPr>
          <a:lstStyle/>
          <a:p>
            <a:r>
              <a:rPr lang="en-US" sz="4400" b="1" dirty="0" smtClean="0">
                <a:solidFill>
                  <a:srgbClr val="FFFF00"/>
                </a:solidFill>
              </a:rPr>
              <a:t>Workflow of the Application..</a:t>
            </a:r>
            <a:endParaRPr lang="en-US" sz="2000" dirty="0"/>
          </a:p>
        </p:txBody>
      </p:sp>
      <p:sp>
        <p:nvSpPr>
          <p:cNvPr id="7" name="TextBox 6"/>
          <p:cNvSpPr txBox="1"/>
          <p:nvPr/>
        </p:nvSpPr>
        <p:spPr>
          <a:xfrm>
            <a:off x="1143000" y="5105400"/>
            <a:ext cx="7086600" cy="1569660"/>
          </a:xfrm>
          <a:prstGeom prst="rect">
            <a:avLst/>
          </a:prstGeom>
          <a:noFill/>
        </p:spPr>
        <p:txBody>
          <a:bodyPr wrap="square" rtlCol="0">
            <a:spAutoFit/>
          </a:bodyPr>
          <a:lstStyle/>
          <a:p>
            <a:r>
              <a:rPr lang="en-US" sz="2400" dirty="0" smtClean="0"/>
              <a:t>Basically, just we have to hit the base url and fetch the data that is present in the json(key-value) format and finally display that data in our application at various places.</a:t>
            </a:r>
            <a:endParaRPr lang="en-US" sz="2400" dirty="0"/>
          </a:p>
        </p:txBody>
      </p:sp>
      <p:pic>
        <p:nvPicPr>
          <p:cNvPr id="8" name="Picture 7" descr="api_2.jpg"/>
          <p:cNvPicPr>
            <a:picLocks noChangeAspect="1"/>
          </p:cNvPicPr>
          <p:nvPr/>
        </p:nvPicPr>
        <p:blipFill>
          <a:blip r:embed="rId2"/>
          <a:stretch>
            <a:fillRect/>
          </a:stretch>
        </p:blipFill>
        <p:spPr>
          <a:xfrm>
            <a:off x="1752600" y="1447800"/>
            <a:ext cx="5562600" cy="3128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i_1.jpg"/>
          <p:cNvPicPr>
            <a:picLocks noChangeAspect="1"/>
          </p:cNvPicPr>
          <p:nvPr/>
        </p:nvPicPr>
        <p:blipFill>
          <a:blip r:embed="rId2"/>
          <a:stretch>
            <a:fillRect/>
          </a:stretch>
        </p:blipFill>
        <p:spPr>
          <a:xfrm>
            <a:off x="381000" y="304800"/>
            <a:ext cx="4876800" cy="2876550"/>
          </a:xfrm>
          <a:prstGeom prst="rect">
            <a:avLst/>
          </a:prstGeom>
        </p:spPr>
      </p:pic>
      <p:pic>
        <p:nvPicPr>
          <p:cNvPr id="5" name="Picture 4" descr="api_3.png"/>
          <p:cNvPicPr>
            <a:picLocks noChangeAspect="1"/>
          </p:cNvPicPr>
          <p:nvPr/>
        </p:nvPicPr>
        <p:blipFill>
          <a:blip r:embed="rId3"/>
          <a:stretch>
            <a:fillRect/>
          </a:stretch>
        </p:blipFill>
        <p:spPr>
          <a:xfrm>
            <a:off x="3962400" y="3657600"/>
            <a:ext cx="4876800" cy="2971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272</TotalTime>
  <Words>268</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36</cp:revision>
  <dcterms:created xsi:type="dcterms:W3CDTF">2020-10-17T13:41:45Z</dcterms:created>
  <dcterms:modified xsi:type="dcterms:W3CDTF">2020-10-17T18:14:10Z</dcterms:modified>
</cp:coreProperties>
</file>