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inIndiaDashboardAnalysis_173127072598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DF9D97-7D3E-4B7D-89ED-D58CDEC35D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Covid-19 in India Dashboard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0548A9-7A7C-4B62-92E2-A9A49FDFF2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11/10/2024 8:35:58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1742960-6876-4C7A-BFA3-B59EF8CF0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66"/>
            <a:ext cx="12192000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2024-11-10T20:35:59Z</dcterms:created>
  <dcterms:modified xsi:type="dcterms:W3CDTF">2024-11-10T20:35:59Z</dcterms:modified>
</cp:coreProperties>
</file>