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f35a364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f35a364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f35a364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f35a364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3500"/>
            <a:ext cx="8520600" cy="11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Jhipster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24075"/>
            <a:ext cx="8520600" cy="168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Jhipster ?</a:t>
            </a:r>
            <a:endParaRPr b="1" sz="20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JHipster is a development platform to quickly generate, develop, &amp; deploy modern web applications &amp; microservice architectures.</a:t>
            </a:r>
            <a:endParaRPr sz="3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12432"/>
            <a:ext cx="968250" cy="157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67850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Points to be covered.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221225"/>
            <a:ext cx="8520600" cy="2405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Installation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Implementation and command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Generation of DLL file with DLL studio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 DLL file in project 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-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Execute the project 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12432"/>
            <a:ext cx="968250" cy="157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53350"/>
            <a:ext cx="8520600" cy="6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Benefits of </a:t>
            </a: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Jhipster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896575"/>
            <a:ext cx="8520600" cy="2730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-GB" sz="6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fastest way to build production ready Springboot and Angular application</a:t>
            </a:r>
            <a:endParaRPr sz="6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-GB" sz="6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Its an open source</a:t>
            </a:r>
            <a:endParaRPr sz="6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supports React, Vue, Angular for the frontend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uses TypeScript for each frontend framework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uses Spring Boot 2.1 so we can develop our application in Java 11+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out-of-the-box user management including email verification and password reset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be easily deployed to CloudFoundry, Heroku, OpenShift or AWS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a robust microservice architecture using Netflix OSS, Elastic Stack, and Docker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uses powerful tools Yeoman, Webpack and Maven/Gradle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23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Times New Roman"/>
              <a:buChar char="-"/>
            </a:pPr>
            <a:r>
              <a:rPr lang="en-GB" sz="6150">
                <a:solidFill>
                  <a:srgbClr val="31313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a good test coverage for entities on frontend and backend side</a:t>
            </a:r>
            <a:endParaRPr sz="6150">
              <a:solidFill>
                <a:srgbClr val="31313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t/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12432"/>
            <a:ext cx="968250" cy="157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