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9" r:id="rId2"/>
  </p:sldMasterIdLst>
  <p:notesMasterIdLst>
    <p:notesMasterId r:id="rId6"/>
  </p:notesMasterIdLst>
  <p:sldIdLst>
    <p:sldId id="256" r:id="rId3"/>
    <p:sldId id="257" r:id="rId4"/>
    <p:sldId id="258" r:id="rId5"/>
  </p:sldIdLst>
  <p:sldSz cx="1219835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73">
          <p15:clr>
            <a:srgbClr val="A4A3A4"/>
          </p15:clr>
        </p15:guide>
        <p15:guide id="2" pos="382">
          <p15:clr>
            <a:srgbClr val="A4A3A4"/>
          </p15:clr>
        </p15:guide>
        <p15:guide id="3" pos="7302">
          <p15:clr>
            <a:srgbClr val="A4A3A4"/>
          </p15:clr>
        </p15:guide>
        <p15:guide id="4" orient="horz" pos="709">
          <p15:clr>
            <a:srgbClr val="A4A3A4"/>
          </p15:clr>
        </p15:guide>
        <p15:guide id="5" orient="horz" pos="4198">
          <p15:clr>
            <a:srgbClr val="A4A3A4"/>
          </p15:clr>
        </p15:guide>
        <p15:guide id="6" orient="horz" pos="3840">
          <p15:clr>
            <a:srgbClr val="A4A3A4"/>
          </p15:clr>
        </p15:guide>
        <p15:guide id="7" orient="horz" pos="3994">
          <p15:clr>
            <a:srgbClr val="A4A3A4"/>
          </p15:clr>
        </p15:guide>
        <p15:guide id="8" pos="7425">
          <p15:clr>
            <a:srgbClr val="A4A3A4"/>
          </p15:clr>
        </p15:guide>
      </p15:sldGuideLst>
    </p:ext>
    <p:ext uri="{2D200454-40CA-4A62-9FC3-DE9A4176ACB9}">
      <p15:notesGuideLst xmlns="" xmlns:p15="http://schemas.microsoft.com/office/powerpoint/2012/main">
        <p15:guide id="1" orient="horz" pos="2909">
          <p15:clr>
            <a:srgbClr val="A4A3A4"/>
          </p15:clr>
        </p15:guide>
        <p15:guide id="2" pos="2189">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aTYkDSB7IgLP6RuoUogpQ0eFd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0A8FCB-A7FA-41B2-B953-12C09FA66FAA}" v="7" dt="2024-10-14T07:25:23.719"/>
  </p1510:revLst>
</p1510:revInfo>
</file>

<file path=ppt/tableStyles.xml><?xml version="1.0" encoding="utf-8"?>
<a:tblStyleLst xmlns:a="http://schemas.openxmlformats.org/drawingml/2006/main" def="{3EAE022F-5163-47EA-994A-762ED42C4A2A}">
  <a:tblStyle styleId="{3EAE022F-5163-47EA-994A-762ED42C4A2A}" styleName="Table_0">
    <a:wholeTbl>
      <a:tcTxStyle b="off" i="off">
        <a:font>
          <a:latin typeface="EYInterstate Light"/>
          <a:ea typeface="EYInterstate Light"/>
          <a:cs typeface="EYInterstate Ligh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7" d="100"/>
          <a:sy n="117" d="100"/>
        </p:scale>
        <p:origin x="-312" y="-72"/>
      </p:cViewPr>
      <p:guideLst>
        <p:guide orient="horz" pos="173"/>
        <p:guide orient="horz" pos="709"/>
        <p:guide orient="horz" pos="4198"/>
        <p:guide orient="horz" pos="3840"/>
        <p:guide orient="horz" pos="3994"/>
        <p:guide pos="382"/>
        <p:guide pos="7302"/>
        <p:guide pos="742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rata N Sahane" userId="0a0ff73f-73b3-42df-90e6-9c58a4858e5f" providerId="ADAL" clId="{F20A8FCB-A7FA-41B2-B953-12C09FA66FAA}"/>
    <pc:docChg chg="custSel modSld modMainMaster">
      <pc:chgData name="Namrata N Sahane" userId="0a0ff73f-73b3-42df-90e6-9c58a4858e5f" providerId="ADAL" clId="{F20A8FCB-A7FA-41B2-B953-12C09FA66FAA}" dt="2024-10-14T07:25:23.719" v="43"/>
      <pc:docMkLst>
        <pc:docMk/>
      </pc:docMkLst>
      <pc:sldChg chg="modSp mod">
        <pc:chgData name="Namrata N Sahane" userId="0a0ff73f-73b3-42df-90e6-9c58a4858e5f" providerId="ADAL" clId="{F20A8FCB-A7FA-41B2-B953-12C09FA66FAA}" dt="2024-09-30T08:21:03.618" v="7" actId="120"/>
        <pc:sldMkLst>
          <pc:docMk/>
          <pc:sldMk cId="0" sldId="257"/>
        </pc:sldMkLst>
        <pc:spChg chg="mod">
          <ac:chgData name="Namrata N Sahane" userId="0a0ff73f-73b3-42df-90e6-9c58a4858e5f" providerId="ADAL" clId="{F20A8FCB-A7FA-41B2-B953-12C09FA66FAA}" dt="2024-09-30T08:21:03.618" v="7" actId="120"/>
          <ac:spMkLst>
            <pc:docMk/>
            <pc:sldMk cId="0" sldId="257"/>
            <ac:spMk id="573" creationId="{00000000-0000-0000-0000-000000000000}"/>
          </ac:spMkLst>
        </pc:spChg>
        <pc:graphicFrameChg chg="mod modGraphic">
          <ac:chgData name="Namrata N Sahane" userId="0a0ff73f-73b3-42df-90e6-9c58a4858e5f" providerId="ADAL" clId="{F20A8FCB-A7FA-41B2-B953-12C09FA66FAA}" dt="2024-09-30T08:20:55.030" v="6" actId="14100"/>
          <ac:graphicFrameMkLst>
            <pc:docMk/>
            <pc:sldMk cId="0" sldId="257"/>
            <ac:graphicFrameMk id="574" creationId="{00000000-0000-0000-0000-000000000000}"/>
          </ac:graphicFrameMkLst>
        </pc:graphicFrameChg>
      </pc:sldChg>
      <pc:sldChg chg="addSp delSp modSp mod">
        <pc:chgData name="Namrata N Sahane" userId="0a0ff73f-73b3-42df-90e6-9c58a4858e5f" providerId="ADAL" clId="{F20A8FCB-A7FA-41B2-B953-12C09FA66FAA}" dt="2024-09-30T08:27:02.679" v="36" actId="20577"/>
        <pc:sldMkLst>
          <pc:docMk/>
          <pc:sldMk cId="0" sldId="258"/>
        </pc:sldMkLst>
        <pc:spChg chg="del mod">
          <ac:chgData name="Namrata N Sahane" userId="0a0ff73f-73b3-42df-90e6-9c58a4858e5f" providerId="ADAL" clId="{F20A8FCB-A7FA-41B2-B953-12C09FA66FAA}" dt="2024-09-30T08:22:27.834" v="21" actId="478"/>
          <ac:spMkLst>
            <pc:docMk/>
            <pc:sldMk cId="0" sldId="258"/>
            <ac:spMk id="2" creationId="{2373B9C4-0397-C0E5-8EF7-CCDCE1121DDB}"/>
          </ac:spMkLst>
        </pc:spChg>
        <pc:spChg chg="del mod">
          <ac:chgData name="Namrata N Sahane" userId="0a0ff73f-73b3-42df-90e6-9c58a4858e5f" providerId="ADAL" clId="{F20A8FCB-A7FA-41B2-B953-12C09FA66FAA}" dt="2024-09-30T08:22:05.216" v="16" actId="478"/>
          <ac:spMkLst>
            <pc:docMk/>
            <pc:sldMk cId="0" sldId="258"/>
            <ac:spMk id="5" creationId="{4D3726B6-C439-B5EA-679E-A92F7F249EEB}"/>
          </ac:spMkLst>
        </pc:spChg>
        <pc:spChg chg="mod">
          <ac:chgData name="Namrata N Sahane" userId="0a0ff73f-73b3-42df-90e6-9c58a4858e5f" providerId="ADAL" clId="{F20A8FCB-A7FA-41B2-B953-12C09FA66FAA}" dt="2024-09-30T08:27:02.679" v="36" actId="20577"/>
          <ac:spMkLst>
            <pc:docMk/>
            <pc:sldMk cId="0" sldId="258"/>
            <ac:spMk id="6" creationId="{2180FE60-BFBF-B002-B38E-3C07764F6304}"/>
          </ac:spMkLst>
        </pc:spChg>
        <pc:spChg chg="add del mod">
          <ac:chgData name="Namrata N Sahane" userId="0a0ff73f-73b3-42df-90e6-9c58a4858e5f" providerId="ADAL" clId="{F20A8FCB-A7FA-41B2-B953-12C09FA66FAA}" dt="2024-09-30T08:26:54.438" v="29" actId="478"/>
          <ac:spMkLst>
            <pc:docMk/>
            <pc:sldMk cId="0" sldId="258"/>
            <ac:spMk id="7" creationId="{1434D062-C7C0-2DAF-4C27-51C003F23185}"/>
          </ac:spMkLst>
        </pc:spChg>
        <pc:spChg chg="add mod">
          <ac:chgData name="Namrata N Sahane" userId="0a0ff73f-73b3-42df-90e6-9c58a4858e5f" providerId="ADAL" clId="{F20A8FCB-A7FA-41B2-B953-12C09FA66FAA}" dt="2024-09-30T08:22:38.266" v="24" actId="1076"/>
          <ac:spMkLst>
            <pc:docMk/>
            <pc:sldMk cId="0" sldId="258"/>
            <ac:spMk id="8" creationId="{C640BAD2-65EB-BDE6-AB7C-EA4B0D60EA68}"/>
          </ac:spMkLst>
        </pc:spChg>
        <pc:spChg chg="add mod">
          <ac:chgData name="Namrata N Sahane" userId="0a0ff73f-73b3-42df-90e6-9c58a4858e5f" providerId="ADAL" clId="{F20A8FCB-A7FA-41B2-B953-12C09FA66FAA}" dt="2024-09-30T08:22:12.815" v="18" actId="571"/>
          <ac:spMkLst>
            <pc:docMk/>
            <pc:sldMk cId="0" sldId="258"/>
            <ac:spMk id="9" creationId="{DF755244-02AF-7A31-503F-05A0538515F9}"/>
          </ac:spMkLst>
        </pc:spChg>
        <pc:spChg chg="add mod">
          <ac:chgData name="Namrata N Sahane" userId="0a0ff73f-73b3-42df-90e6-9c58a4858e5f" providerId="ADAL" clId="{F20A8FCB-A7FA-41B2-B953-12C09FA66FAA}" dt="2024-09-30T08:26:40.229" v="26" actId="20577"/>
          <ac:spMkLst>
            <pc:docMk/>
            <pc:sldMk cId="0" sldId="258"/>
            <ac:spMk id="10" creationId="{373EFD26-6AF0-C995-F673-8AD466245EC5}"/>
          </ac:spMkLst>
        </pc:spChg>
        <pc:spChg chg="mod">
          <ac:chgData name="Namrata N Sahane" userId="0a0ff73f-73b3-42df-90e6-9c58a4858e5f" providerId="ADAL" clId="{F20A8FCB-A7FA-41B2-B953-12C09FA66FAA}" dt="2024-09-30T08:20:35.951" v="0" actId="2711"/>
          <ac:spMkLst>
            <pc:docMk/>
            <pc:sldMk cId="0" sldId="258"/>
            <ac:spMk id="580" creationId="{00000000-0000-0000-0000-000000000000}"/>
          </ac:spMkLst>
        </pc:spChg>
      </pc:sldChg>
      <pc:sldMasterChg chg="modSldLayout">
        <pc:chgData name="Namrata N Sahane" userId="0a0ff73f-73b3-42df-90e6-9c58a4858e5f" providerId="ADAL" clId="{F20A8FCB-A7FA-41B2-B953-12C09FA66FAA}" dt="2024-10-14T07:25:23.719" v="43"/>
        <pc:sldMasterMkLst>
          <pc:docMk/>
          <pc:sldMasterMk cId="0" sldId="2147483648"/>
        </pc:sldMasterMkLst>
        <pc:sldLayoutChg chg="addSp delSp modSp mod">
          <pc:chgData name="Namrata N Sahane" userId="0a0ff73f-73b3-42df-90e6-9c58a4858e5f" providerId="ADAL" clId="{F20A8FCB-A7FA-41B2-B953-12C09FA66FAA}" dt="2024-10-14T07:25:23.719" v="43"/>
          <pc:sldLayoutMkLst>
            <pc:docMk/>
            <pc:sldMasterMk cId="0" sldId="2147483648"/>
            <pc:sldLayoutMk cId="0" sldId="2147483649"/>
          </pc:sldLayoutMkLst>
          <pc:grpChg chg="del mod">
            <ac:chgData name="Namrata N Sahane" userId="0a0ff73f-73b3-42df-90e6-9c58a4858e5f" providerId="ADAL" clId="{F20A8FCB-A7FA-41B2-B953-12C09FA66FAA}" dt="2024-10-14T07:25:23.407" v="42" actId="478"/>
            <ac:grpSpMkLst>
              <pc:docMk/>
              <pc:sldMasterMk cId="0" sldId="2147483648"/>
              <pc:sldLayoutMk cId="0" sldId="2147483649"/>
              <ac:grpSpMk id="21" creationId="{00000000-0000-0000-0000-000000000000}"/>
            </ac:grpSpMkLst>
          </pc:grpChg>
          <pc:picChg chg="add del mod">
            <ac:chgData name="Namrata N Sahane" userId="0a0ff73f-73b3-42df-90e6-9c58a4858e5f" providerId="ADAL" clId="{F20A8FCB-A7FA-41B2-B953-12C09FA66FAA}" dt="2024-10-14T07:25:21.648" v="41" actId="21"/>
            <ac:picMkLst>
              <pc:docMk/>
              <pc:sldMasterMk cId="0" sldId="2147483648"/>
              <pc:sldLayoutMk cId="0" sldId="2147483649"/>
              <ac:picMk id="2" creationId="{C7E36962-7706-7B7A-9681-5B5A5B67F26D}"/>
            </ac:picMkLst>
          </pc:picChg>
          <pc:picChg chg="add mod">
            <ac:chgData name="Namrata N Sahane" userId="0a0ff73f-73b3-42df-90e6-9c58a4858e5f" providerId="ADAL" clId="{F20A8FCB-A7FA-41B2-B953-12C09FA66FAA}" dt="2024-10-14T07:25:23.719" v="43"/>
            <ac:picMkLst>
              <pc:docMk/>
              <pc:sldMasterMk cId="0" sldId="2147483648"/>
              <pc:sldLayoutMk cId="0" sldId="2147483649"/>
              <ac:picMk id="3" creationId="{C7E36962-7706-7B7A-9681-5B5A5B67F26D}"/>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699" cy="461804"/>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6768" y="0"/>
            <a:ext cx="3011699" cy="461804"/>
          </a:xfrm>
          <a:prstGeom prst="rect">
            <a:avLst/>
          </a:prstGeom>
          <a:noFill/>
          <a:ln>
            <a:noFill/>
          </a:ln>
        </p:spPr>
        <p:txBody>
          <a:bodyPr spcFirstLastPara="1" wrap="square" lIns="92475" tIns="46225" rIns="92475" bIns="462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8"/>
            <a:ext cx="3011699" cy="461804"/>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24571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1: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a:p>
        </p:txBody>
      </p:sp>
      <p:sp>
        <p:nvSpPr>
          <p:cNvPr id="565" name="Google Shape;565;p1: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2: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a:p>
        </p:txBody>
      </p:sp>
      <p:sp>
        <p:nvSpPr>
          <p:cNvPr id="571" name="Google Shape;571;p2: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a:p>
        </p:txBody>
      </p:sp>
      <p:sp>
        <p:nvSpPr>
          <p:cNvPr id="578" name="Google Shape;578;p3: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Cover">
  <p:cSld name="1_Cover">
    <p:spTree>
      <p:nvGrpSpPr>
        <p:cNvPr id="1" name="Shape 16"/>
        <p:cNvGrpSpPr/>
        <p:nvPr/>
      </p:nvGrpSpPr>
      <p:grpSpPr>
        <a:xfrm>
          <a:off x="0" y="0"/>
          <a:ext cx="0" cy="0"/>
          <a:chOff x="0" y="0"/>
          <a:chExt cx="0" cy="0"/>
        </a:xfrm>
      </p:grpSpPr>
      <p:sp>
        <p:nvSpPr>
          <p:cNvPr id="17" name="Google Shape;17;p5"/>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 name="Google Shape;18;p5"/>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000"/>
              <a:buFont typeface="Inter Light"/>
              <a:buNone/>
              <a:defRPr sz="3000" b="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cxnSp>
        <p:nvCxnSpPr>
          <p:cNvPr id="20" name="Google Shape;20;p5"/>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pic>
        <p:nvPicPr>
          <p:cNvPr id="3" name="Picture 2" descr="A black and white sign with white text&#10;&#10;Description automatically generated">
            <a:extLst>
              <a:ext uri="{FF2B5EF4-FFF2-40B4-BE49-F238E27FC236}">
                <a16:creationId xmlns="" xmlns:a16="http://schemas.microsoft.com/office/drawing/2014/main" id="{C7E36962-7706-7B7A-9681-5B5A5B67F2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4788" y="4960938"/>
            <a:ext cx="1435720" cy="1557149"/>
          </a:xfrm>
          <a:prstGeom prst="rect">
            <a:avLst/>
          </a:prstGeom>
        </p:spPr>
      </p:pic>
    </p:spTree>
  </p:cSld>
  <p:clrMapOvr>
    <a:masterClrMapping/>
  </p:clrMapOvr>
  <p:extLst>
    <p:ext uri="{DCECCB84-F9BA-43D5-87BE-67443E8EF086}">
      <p15:sldGuideLst xmlns=""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Standard slide">
  <p:cSld name="1_Standard slide">
    <p:spTree>
      <p:nvGrpSpPr>
        <p:cNvPr id="1" name="Shape 211"/>
        <p:cNvGrpSpPr/>
        <p:nvPr/>
      </p:nvGrpSpPr>
      <p:grpSpPr>
        <a:xfrm>
          <a:off x="0" y="0"/>
          <a:ext cx="0" cy="0"/>
          <a:chOff x="0" y="0"/>
          <a:chExt cx="0" cy="0"/>
        </a:xfrm>
      </p:grpSpPr>
      <p:sp>
        <p:nvSpPr>
          <p:cNvPr id="212" name="Google Shape;212;p14"/>
          <p:cNvSpPr>
            <a:spLocks noGrp="1"/>
          </p:cNvSpPr>
          <p:nvPr>
            <p:ph type="pic" idx="2"/>
          </p:nvPr>
        </p:nvSpPr>
        <p:spPr>
          <a:xfrm>
            <a:off x="0" y="0"/>
            <a:ext cx="2384460" cy="6857999"/>
          </a:xfrm>
          <a:prstGeom prst="rect">
            <a:avLst/>
          </a:prstGeom>
          <a:noFill/>
          <a:ln>
            <a:noFill/>
          </a:ln>
        </p:spPr>
      </p:sp>
      <p:sp>
        <p:nvSpPr>
          <p:cNvPr id="213" name="Google Shape;213;p14"/>
          <p:cNvSpPr txBox="1">
            <a:spLocks noGrp="1"/>
          </p:cNvSpPr>
          <p:nvPr>
            <p:ph type="title"/>
          </p:nvPr>
        </p:nvSpPr>
        <p:spPr>
          <a:xfrm>
            <a:off x="2695294" y="294200"/>
            <a:ext cx="8892000"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14"/>
          <p:cNvSpPr txBox="1">
            <a:spLocks noGrp="1"/>
          </p:cNvSpPr>
          <p:nvPr>
            <p:ph type="body" idx="1"/>
          </p:nvPr>
        </p:nvSpPr>
        <p:spPr>
          <a:xfrm>
            <a:off x="2695293" y="1137921"/>
            <a:ext cx="2742882" cy="5018184"/>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4"/>
          <p:cNvSpPr txBox="1">
            <a:spLocks noGrp="1"/>
          </p:cNvSpPr>
          <p:nvPr>
            <p:ph type="body" idx="3"/>
          </p:nvPr>
        </p:nvSpPr>
        <p:spPr>
          <a:xfrm>
            <a:off x="5727083" y="1137921"/>
            <a:ext cx="2803842" cy="501818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4"/>
          <p:cNvSpPr txBox="1">
            <a:spLocks noGrp="1"/>
          </p:cNvSpPr>
          <p:nvPr>
            <p:ph type="body" idx="4"/>
          </p:nvPr>
        </p:nvSpPr>
        <p:spPr>
          <a:xfrm>
            <a:off x="8819832" y="1137921"/>
            <a:ext cx="2768600" cy="2796151"/>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17" name="Google Shape;217;p14"/>
          <p:cNvCxnSpPr/>
          <p:nvPr/>
        </p:nvCxnSpPr>
        <p:spPr>
          <a:xfrm>
            <a:off x="2695294" y="907750"/>
            <a:ext cx="8892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andard slide_no bullets" type="obj">
  <p:cSld name="OBJECT">
    <p:spTree>
      <p:nvGrpSpPr>
        <p:cNvPr id="1" name="Shape 218"/>
        <p:cNvGrpSpPr/>
        <p:nvPr/>
      </p:nvGrpSpPr>
      <p:grpSpPr>
        <a:xfrm>
          <a:off x="0" y="0"/>
          <a:ext cx="0" cy="0"/>
          <a:chOff x="0" y="0"/>
          <a:chExt cx="0" cy="0"/>
        </a:xfrm>
      </p:grpSpPr>
      <p:sp>
        <p:nvSpPr>
          <p:cNvPr id="219" name="Google Shape;219;p15"/>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5"/>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solidFill>
                  <a:schemeClr val="lt1"/>
                </a:solidFill>
              </a:defRPr>
            </a:lvl1pPr>
            <a:lvl2pPr marL="914400" lvl="1" indent="-228600" algn="l">
              <a:spcBef>
                <a:spcPts val="0"/>
              </a:spcBef>
              <a:spcAft>
                <a:spcPts val="0"/>
              </a:spcAft>
              <a:buSzPts val="1260"/>
              <a:buNone/>
              <a:defRPr sz="1800">
                <a:solidFill>
                  <a:schemeClr val="lt1"/>
                </a:solidFill>
              </a:defRPr>
            </a:lvl2pPr>
            <a:lvl3pPr marL="1371600" lvl="2" indent="-228600" algn="l">
              <a:spcBef>
                <a:spcPts val="0"/>
              </a:spcBef>
              <a:spcAft>
                <a:spcPts val="0"/>
              </a:spcAft>
              <a:buSzPts val="1120"/>
              <a:buNone/>
              <a:defRPr sz="1600">
                <a:solidFill>
                  <a:schemeClr val="lt1"/>
                </a:solidFill>
              </a:defRPr>
            </a:lvl3pPr>
            <a:lvl4pPr marL="1828800" lvl="3" indent="-228600" algn="l">
              <a:spcBef>
                <a:spcPts val="0"/>
              </a:spcBef>
              <a:spcAft>
                <a:spcPts val="0"/>
              </a:spcAft>
              <a:buSzPts val="980"/>
              <a:buNone/>
              <a:defRPr sz="1400">
                <a:solidFill>
                  <a:schemeClr val="lt1"/>
                </a:solidFill>
              </a:defRPr>
            </a:lvl4pPr>
            <a:lvl5pPr marL="2286000" lvl="4" indent="-228600" algn="l">
              <a:spcBef>
                <a:spcPts val="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21" name="Google Shape;221;p15"/>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Standard slide_no bullets">
  <p:cSld name="3_Standard slide_no bullets">
    <p:spTree>
      <p:nvGrpSpPr>
        <p:cNvPr id="1" name="Shape 222"/>
        <p:cNvGrpSpPr/>
        <p:nvPr/>
      </p:nvGrpSpPr>
      <p:grpSpPr>
        <a:xfrm>
          <a:off x="0" y="0"/>
          <a:ext cx="0" cy="0"/>
          <a:chOff x="0" y="0"/>
          <a:chExt cx="0" cy="0"/>
        </a:xfrm>
      </p:grpSpPr>
      <p:sp>
        <p:nvSpPr>
          <p:cNvPr id="223" name="Google Shape;223;p16"/>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rgbClr val="FFFFFF"/>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Standard slide_no bullets">
  <p:cSld name="2_Standard slide_no bullets">
    <p:spTree>
      <p:nvGrpSpPr>
        <p:cNvPr id="1" name="Shape 224"/>
        <p:cNvGrpSpPr/>
        <p:nvPr/>
      </p:nvGrpSpPr>
      <p:grpSpPr>
        <a:xfrm>
          <a:off x="0" y="0"/>
          <a:ext cx="0" cy="0"/>
          <a:chOff x="0" y="0"/>
          <a:chExt cx="0" cy="0"/>
        </a:xfrm>
      </p:grpSpPr>
      <p:sp>
        <p:nvSpPr>
          <p:cNvPr id="225" name="Google Shape;225;p17"/>
          <p:cNvSpPr>
            <a:spLocks noGrp="1"/>
          </p:cNvSpPr>
          <p:nvPr>
            <p:ph type="pic" idx="2"/>
          </p:nvPr>
        </p:nvSpPr>
        <p:spPr>
          <a:xfrm>
            <a:off x="6227180" y="0"/>
            <a:ext cx="5971170" cy="6858000"/>
          </a:xfrm>
          <a:prstGeom prst="rect">
            <a:avLst/>
          </a:prstGeom>
          <a:noFill/>
          <a:ln>
            <a:noFill/>
          </a:ln>
        </p:spPr>
      </p:sp>
      <p:sp>
        <p:nvSpPr>
          <p:cNvPr id="226" name="Google Shape;226;p17"/>
          <p:cNvSpPr txBox="1">
            <a:spLocks noGrp="1"/>
          </p:cNvSpPr>
          <p:nvPr>
            <p:ph type="body" idx="1"/>
          </p:nvPr>
        </p:nvSpPr>
        <p:spPr>
          <a:xfrm>
            <a:off x="369705" y="2578743"/>
            <a:ext cx="4537959" cy="1055708"/>
          </a:xfrm>
          <a:prstGeom prst="rect">
            <a:avLst/>
          </a:prstGeom>
          <a:noFill/>
          <a:ln>
            <a:noFill/>
          </a:ln>
        </p:spPr>
        <p:txBody>
          <a:bodyPr spcFirstLastPara="1" wrap="square" lIns="0" tIns="0" rIns="0" bIns="0" anchor="t" anchorCtr="0">
            <a:noAutofit/>
          </a:bodyPr>
          <a:lstStyle>
            <a:lvl1pPr marL="457200" lvl="0" indent="-228600" algn="l">
              <a:spcBef>
                <a:spcPts val="600"/>
              </a:spcBef>
              <a:spcAft>
                <a:spcPts val="0"/>
              </a:spcAft>
              <a:buSzPts val="2100"/>
              <a:buNone/>
              <a:defRPr sz="30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17"/>
          <p:cNvSpPr txBox="1">
            <a:spLocks noGrp="1"/>
          </p:cNvSpPr>
          <p:nvPr>
            <p:ph type="body" idx="3"/>
          </p:nvPr>
        </p:nvSpPr>
        <p:spPr>
          <a:xfrm>
            <a:off x="369705" y="3840384"/>
            <a:ext cx="4537959" cy="1055708"/>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tandard slide_Quotes">
  <p:cSld name="Standard slide_Quotes">
    <p:spTree>
      <p:nvGrpSpPr>
        <p:cNvPr id="1" name="Shape 22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Standard slide_Quotes">
  <p:cSld name="2_Standard slide_Quotes">
    <p:spTree>
      <p:nvGrpSpPr>
        <p:cNvPr id="1" name="Shape 229"/>
        <p:cNvGrpSpPr/>
        <p:nvPr/>
      </p:nvGrpSpPr>
      <p:grpSpPr>
        <a:xfrm>
          <a:off x="0" y="0"/>
          <a:ext cx="0" cy="0"/>
          <a:chOff x="0" y="0"/>
          <a:chExt cx="0" cy="0"/>
        </a:xfrm>
      </p:grpSpPr>
      <p:sp>
        <p:nvSpPr>
          <p:cNvPr id="230" name="Google Shape;230;p19"/>
          <p:cNvSpPr txBox="1">
            <a:spLocks noGrp="1"/>
          </p:cNvSpPr>
          <p:nvPr>
            <p:ph type="body" idx="1"/>
          </p:nvPr>
        </p:nvSpPr>
        <p:spPr>
          <a:xfrm>
            <a:off x="3453175" y="2060235"/>
            <a:ext cx="5292000" cy="3025522"/>
          </a:xfrm>
          <a:prstGeom prst="rect">
            <a:avLst/>
          </a:prstGeom>
          <a:noFill/>
          <a:ln>
            <a:noFill/>
          </a:ln>
        </p:spPr>
        <p:txBody>
          <a:bodyPr spcFirstLastPara="1" wrap="square" lIns="0" tIns="0" rIns="0" bIns="0" anchor="t" anchorCtr="0">
            <a:noAutofit/>
          </a:bodyPr>
          <a:lstStyle>
            <a:lvl1pPr marL="457200" lvl="0" indent="-228600" algn="ctr">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1" name="Google Shape;231;p19"/>
          <p:cNvSpPr txBox="1">
            <a:spLocks noGrp="1"/>
          </p:cNvSpPr>
          <p:nvPr>
            <p:ph type="body" idx="2"/>
          </p:nvPr>
        </p:nvSpPr>
        <p:spPr>
          <a:xfrm>
            <a:off x="3453175" y="5506678"/>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FFE600"/>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2" name="Google Shape;232;p19"/>
          <p:cNvSpPr txBox="1">
            <a:spLocks noGrp="1"/>
          </p:cNvSpPr>
          <p:nvPr>
            <p:ph type="body" idx="3"/>
          </p:nvPr>
        </p:nvSpPr>
        <p:spPr>
          <a:xfrm>
            <a:off x="3453175" y="5818717"/>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9"/>
          <p:cNvSpPr txBox="1"/>
          <p:nvPr/>
        </p:nvSpPr>
        <p:spPr>
          <a:xfrm>
            <a:off x="4929981" y="979787"/>
            <a:ext cx="2338388" cy="8826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tandard slide_Quotes">
  <p:cSld name="1_Standard slide_Quotes">
    <p:spTree>
      <p:nvGrpSpPr>
        <p:cNvPr id="1" name="Shape 234"/>
        <p:cNvGrpSpPr/>
        <p:nvPr/>
      </p:nvGrpSpPr>
      <p:grpSpPr>
        <a:xfrm>
          <a:off x="0" y="0"/>
          <a:ext cx="0" cy="0"/>
          <a:chOff x="0" y="0"/>
          <a:chExt cx="0" cy="0"/>
        </a:xfrm>
      </p:grpSpPr>
      <p:sp>
        <p:nvSpPr>
          <p:cNvPr id="235" name="Google Shape;235;p20"/>
          <p:cNvSpPr txBox="1"/>
          <p:nvPr/>
        </p:nvSpPr>
        <p:spPr>
          <a:xfrm>
            <a:off x="477351" y="1488927"/>
            <a:ext cx="2338388" cy="8588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a:t>
            </a:r>
            <a:endParaRPr/>
          </a:p>
        </p:txBody>
      </p:sp>
      <p:sp>
        <p:nvSpPr>
          <p:cNvPr id="236" name="Google Shape;236;p20"/>
          <p:cNvSpPr txBox="1">
            <a:spLocks noGrp="1"/>
          </p:cNvSpPr>
          <p:nvPr>
            <p:ph type="body" idx="1"/>
          </p:nvPr>
        </p:nvSpPr>
        <p:spPr>
          <a:xfrm>
            <a:off x="513350" y="2526765"/>
            <a:ext cx="5292000" cy="1800000"/>
          </a:xfrm>
          <a:prstGeom prst="rect">
            <a:avLst/>
          </a:prstGeom>
          <a:noFill/>
          <a:ln>
            <a:noFill/>
          </a:ln>
        </p:spPr>
        <p:txBody>
          <a:bodyPr spcFirstLastPara="1" wrap="square" lIns="90000" tIns="46800" rIns="90000" bIns="46800" anchor="t" anchorCtr="0">
            <a:noAutofit/>
          </a:bodyPr>
          <a:lstStyle>
            <a:lvl1pPr marL="457200" lvl="0" indent="-228600" algn="l">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7" name="Google Shape;237;p20"/>
          <p:cNvSpPr txBox="1">
            <a:spLocks noGrp="1"/>
          </p:cNvSpPr>
          <p:nvPr>
            <p:ph type="body" idx="2"/>
          </p:nvPr>
        </p:nvSpPr>
        <p:spPr>
          <a:xfrm>
            <a:off x="513350" y="4632765"/>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chemeClr val="dk2"/>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8" name="Google Shape;238;p20"/>
          <p:cNvSpPr txBox="1">
            <a:spLocks noGrp="1"/>
          </p:cNvSpPr>
          <p:nvPr>
            <p:ph type="body" idx="3"/>
          </p:nvPr>
        </p:nvSpPr>
        <p:spPr>
          <a:xfrm>
            <a:off x="513350" y="4971442"/>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chemeClr val="lt1"/>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ndard slide_no_first_level_bullets">
  <p:cSld name="Standard slide_no_first_level_bullets">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1"/>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solidFill>
                  <a:schemeClr val="lt1"/>
                </a:solidFill>
              </a:defRPr>
            </a:lvl1pPr>
            <a:lvl2pPr marL="914400" lvl="1" indent="-308610" algn="l">
              <a:spcBef>
                <a:spcPts val="360"/>
              </a:spcBef>
              <a:spcAft>
                <a:spcPts val="0"/>
              </a:spcAft>
              <a:buSzPts val="1260"/>
              <a:buChar char="►"/>
              <a:defRPr>
                <a:solidFill>
                  <a:schemeClr val="lt1"/>
                </a:solidFill>
              </a:defRPr>
            </a:lvl2pPr>
            <a:lvl3pPr marL="1371600" lvl="2" indent="-299719" algn="l">
              <a:spcBef>
                <a:spcPts val="320"/>
              </a:spcBef>
              <a:spcAft>
                <a:spcPts val="0"/>
              </a:spcAft>
              <a:buSzPts val="1120"/>
              <a:buChar char="►"/>
              <a:defRPr>
                <a:solidFill>
                  <a:schemeClr val="lt1"/>
                </a:solidFill>
              </a:defRPr>
            </a:lvl3pPr>
            <a:lvl4pPr marL="1828800" lvl="3" indent="-290830" algn="l">
              <a:spcBef>
                <a:spcPts val="280"/>
              </a:spcBef>
              <a:spcAft>
                <a:spcPts val="0"/>
              </a:spcAft>
              <a:buSzPts val="980"/>
              <a:buChar char="►"/>
              <a:defRPr>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42" name="Google Shape;242;p21"/>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no line">
  <p:cSld name="Title only, no line">
    <p:spTree>
      <p:nvGrpSpPr>
        <p:cNvPr id="1" name="Shape 243"/>
        <p:cNvGrpSpPr/>
        <p:nvPr/>
      </p:nvGrpSpPr>
      <p:grpSpPr>
        <a:xfrm>
          <a:off x="0" y="0"/>
          <a:ext cx="0" cy="0"/>
          <a:chOff x="0" y="0"/>
          <a:chExt cx="0" cy="0"/>
        </a:xfrm>
      </p:grpSpPr>
      <p:sp>
        <p:nvSpPr>
          <p:cNvPr id="244" name="Google Shape;244;p22"/>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45" name="Google Shape;245;p2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no headings" type="twoObj">
  <p:cSld name="TWO_OBJECTS">
    <p:spTree>
      <p:nvGrpSpPr>
        <p:cNvPr id="1" name="Shape 246"/>
        <p:cNvGrpSpPr/>
        <p:nvPr/>
      </p:nvGrpSpPr>
      <p:grpSpPr>
        <a:xfrm>
          <a:off x="0" y="0"/>
          <a:ext cx="0" cy="0"/>
          <a:chOff x="0" y="0"/>
          <a:chExt cx="0" cy="0"/>
        </a:xfrm>
      </p:grpSpPr>
      <p:sp>
        <p:nvSpPr>
          <p:cNvPr id="247" name="Google Shape;247;p23"/>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23"/>
          <p:cNvSpPr txBox="1">
            <a:spLocks noGrp="1"/>
          </p:cNvSpPr>
          <p:nvPr>
            <p:ph type="body" idx="1"/>
          </p:nvPr>
        </p:nvSpPr>
        <p:spPr>
          <a:xfrm>
            <a:off x="60991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9" name="Google Shape;249;p23"/>
          <p:cNvSpPr txBox="1">
            <a:spLocks noGrp="1"/>
          </p:cNvSpPr>
          <p:nvPr>
            <p:ph type="body" idx="2"/>
          </p:nvPr>
        </p:nvSpPr>
        <p:spPr>
          <a:xfrm>
            <a:off x="620082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250" name="Google Shape;250;p23"/>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7133461" y="3813288"/>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6"/>
          <p:cNvSpPr txBox="1">
            <a:spLocks noGrp="1"/>
          </p:cNvSpPr>
          <p:nvPr>
            <p:ph type="body" idx="2"/>
          </p:nvPr>
        </p:nvSpPr>
        <p:spPr>
          <a:xfrm>
            <a:off x="7133461" y="4055931"/>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6"/>
          <p:cNvSpPr>
            <a:spLocks noGrp="1"/>
          </p:cNvSpPr>
          <p:nvPr>
            <p:ph type="pic" idx="3"/>
          </p:nvPr>
        </p:nvSpPr>
        <p:spPr>
          <a:xfrm>
            <a:off x="6123007" y="3578083"/>
            <a:ext cx="778959" cy="778959"/>
          </a:xfrm>
          <a:prstGeom prst="ellipse">
            <a:avLst/>
          </a:prstGeom>
          <a:noFill/>
          <a:ln>
            <a:noFill/>
          </a:ln>
        </p:spPr>
      </p:sp>
      <p:sp>
        <p:nvSpPr>
          <p:cNvPr id="29" name="Google Shape;29;p6"/>
          <p:cNvSpPr txBox="1">
            <a:spLocks noGrp="1"/>
          </p:cNvSpPr>
          <p:nvPr>
            <p:ph type="body" idx="4"/>
          </p:nvPr>
        </p:nvSpPr>
        <p:spPr>
          <a:xfrm>
            <a:off x="6123008" y="1137920"/>
            <a:ext cx="5465425" cy="373807"/>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6"/>
          <p:cNvSpPr txBox="1">
            <a:spLocks noGrp="1"/>
          </p:cNvSpPr>
          <p:nvPr>
            <p:ph type="body" idx="5"/>
          </p:nvPr>
        </p:nvSpPr>
        <p:spPr>
          <a:xfrm>
            <a:off x="6123008" y="1635009"/>
            <a:ext cx="5465425" cy="1611554"/>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1" name="Google Shape;31;p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lumns with headings">
  <p:cSld name="Two columns with headings">
    <p:spTree>
      <p:nvGrpSpPr>
        <p:cNvPr id="1" name="Shape 251"/>
        <p:cNvGrpSpPr/>
        <p:nvPr/>
      </p:nvGrpSpPr>
      <p:grpSpPr>
        <a:xfrm>
          <a:off x="0" y="0"/>
          <a:ext cx="0" cy="0"/>
          <a:chOff x="0" y="0"/>
          <a:chExt cx="0" cy="0"/>
        </a:xfrm>
      </p:grpSpPr>
      <p:sp>
        <p:nvSpPr>
          <p:cNvPr id="252" name="Google Shape;252;p24"/>
          <p:cNvSpPr txBox="1">
            <a:spLocks noGrp="1"/>
          </p:cNvSpPr>
          <p:nvPr>
            <p:ph type="body" idx="1"/>
          </p:nvPr>
        </p:nvSpPr>
        <p:spPr>
          <a:xfrm>
            <a:off x="612648"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3" name="Google Shape;253;p24"/>
          <p:cNvSpPr txBox="1">
            <a:spLocks noGrp="1"/>
          </p:cNvSpPr>
          <p:nvPr>
            <p:ph type="body" idx="2"/>
          </p:nvPr>
        </p:nvSpPr>
        <p:spPr>
          <a:xfrm>
            <a:off x="6199632"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4" name="Google Shape;254;p24"/>
          <p:cNvSpPr txBox="1">
            <a:spLocks noGrp="1"/>
          </p:cNvSpPr>
          <p:nvPr>
            <p:ph type="body" idx="3"/>
          </p:nvPr>
        </p:nvSpPr>
        <p:spPr>
          <a:xfrm>
            <a:off x="609918"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24"/>
          <p:cNvSpPr txBox="1">
            <a:spLocks noGrp="1"/>
          </p:cNvSpPr>
          <p:nvPr>
            <p:ph type="body" idx="4"/>
          </p:nvPr>
        </p:nvSpPr>
        <p:spPr>
          <a:xfrm>
            <a:off x="6199632"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6" name="Google Shape;256;p24"/>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57" name="Google Shape;257;p24"/>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258"/>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cused data">
  <p:cSld name="Focused data">
    <p:spTree>
      <p:nvGrpSpPr>
        <p:cNvPr id="1" name="Shape 25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26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26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mpty">
  <p:cSld name="Empty">
    <p:spTree>
      <p:nvGrpSpPr>
        <p:cNvPr id="1" name="Shape 26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Empty">
  <p:cSld name="1_Empty">
    <p:spTree>
      <p:nvGrpSpPr>
        <p:cNvPr id="1" name="Shape 263"/>
        <p:cNvGrpSpPr/>
        <p:nvPr/>
      </p:nvGrpSpPr>
      <p:grpSpPr>
        <a:xfrm>
          <a:off x="0" y="0"/>
          <a:ext cx="0" cy="0"/>
          <a:chOff x="0" y="0"/>
          <a:chExt cx="0" cy="0"/>
        </a:xfrm>
      </p:grpSpPr>
      <p:sp>
        <p:nvSpPr>
          <p:cNvPr id="264" name="Google Shape;264;p30"/>
          <p:cNvSpPr>
            <a:spLocks noGrp="1"/>
          </p:cNvSpPr>
          <p:nvPr>
            <p:ph type="media" idx="2"/>
          </p:nvPr>
        </p:nvSpPr>
        <p:spPr>
          <a:xfrm>
            <a:off x="0" y="0"/>
            <a:ext cx="12198350" cy="6858000"/>
          </a:xfrm>
          <a:prstGeom prst="rect">
            <a:avLst/>
          </a:prstGeom>
          <a:noFill/>
          <a:ln>
            <a:noFill/>
          </a:ln>
        </p:spPr>
        <p:txBody>
          <a:bodyPr spcFirstLastPara="1" wrap="square" lIns="0" tIns="0" rIns="0" bIns="0" anchor="ctr" anchorCtr="0">
            <a:noAutofit/>
          </a:bodyPr>
          <a:lstStyle>
            <a:lvl1pPr marR="0" lvl="0" algn="ctr" rtl="0">
              <a:spcBef>
                <a:spcPts val="400"/>
              </a:spcBef>
              <a:spcAft>
                <a:spcPts val="0"/>
              </a:spcAft>
              <a:buClr>
                <a:schemeClr val="dk2"/>
              </a:buClr>
              <a:buSzPts val="1400"/>
              <a:buFont typeface="Arial"/>
              <a:buNone/>
              <a:defRPr sz="2000" b="0" i="0" u="none" strike="noStrike" cap="none">
                <a:solidFill>
                  <a:schemeClr val="lt1"/>
                </a:solidFill>
                <a:latin typeface="Inter Light"/>
                <a:ea typeface="Inter Light"/>
                <a:cs typeface="Inter Light"/>
                <a:sym typeface="Inter Light"/>
              </a:defRPr>
            </a:lvl1pPr>
            <a:lvl2pPr marR="0" lvl="1"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R="0" lvl="2"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R="0" lvl="3"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R="0" lvl="4"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2_Final legal text">
  <p:cSld name="2_Final legal text">
    <p:spTree>
      <p:nvGrpSpPr>
        <p:cNvPr id="1" name="Shape 265"/>
        <p:cNvGrpSpPr/>
        <p:nvPr/>
      </p:nvGrpSpPr>
      <p:grpSpPr>
        <a:xfrm>
          <a:off x="0" y="0"/>
          <a:ext cx="0" cy="0"/>
          <a:chOff x="0" y="0"/>
          <a:chExt cx="0" cy="0"/>
        </a:xfrm>
      </p:grpSpPr>
      <p:pic>
        <p:nvPicPr>
          <p:cNvPr id="266" name="Google Shape;266;p31"/>
          <p:cNvPicPr preferRelativeResize="0"/>
          <p:nvPr/>
        </p:nvPicPr>
        <p:blipFill rotWithShape="1">
          <a:blip r:embed="rId2">
            <a:alphaModFix/>
          </a:blip>
          <a:srcRect/>
          <a:stretch/>
        </p:blipFill>
        <p:spPr>
          <a:xfrm>
            <a:off x="1" y="0"/>
            <a:ext cx="12201558" cy="6858000"/>
          </a:xfrm>
          <a:prstGeom prst="rect">
            <a:avLst/>
          </a:prstGeom>
          <a:noFill/>
          <a:ln>
            <a:noFill/>
          </a:ln>
        </p:spPr>
      </p:pic>
      <p:sp>
        <p:nvSpPr>
          <p:cNvPr id="267" name="Google Shape;267;p31"/>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Final legal text">
  <p:cSld name="Final legal text">
    <p:spTree>
      <p:nvGrpSpPr>
        <p:cNvPr id="1" name="Shape 268"/>
        <p:cNvGrpSpPr/>
        <p:nvPr/>
      </p:nvGrpSpPr>
      <p:grpSpPr>
        <a:xfrm>
          <a:off x="0" y="0"/>
          <a:ext cx="0" cy="0"/>
          <a:chOff x="0" y="0"/>
          <a:chExt cx="0" cy="0"/>
        </a:xfrm>
      </p:grpSpPr>
      <p:pic>
        <p:nvPicPr>
          <p:cNvPr id="269" name="Google Shape;269;p32"/>
          <p:cNvPicPr preferRelativeResize="0"/>
          <p:nvPr/>
        </p:nvPicPr>
        <p:blipFill rotWithShape="1">
          <a:blip r:embed="rId2">
            <a:alphaModFix/>
          </a:blip>
          <a:srcRect/>
          <a:stretch/>
        </p:blipFill>
        <p:spPr>
          <a:xfrm>
            <a:off x="0" y="0"/>
            <a:ext cx="12195175" cy="6858000"/>
          </a:xfrm>
          <a:prstGeom prst="rect">
            <a:avLst/>
          </a:prstGeom>
          <a:noFill/>
          <a:ln>
            <a:noFill/>
          </a:ln>
        </p:spPr>
      </p:pic>
      <p:sp>
        <p:nvSpPr>
          <p:cNvPr id="270" name="Google Shape;270;p32"/>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1_Final legal text">
  <p:cSld name="1_Final legal text">
    <p:spTree>
      <p:nvGrpSpPr>
        <p:cNvPr id="1" name="Shape 271"/>
        <p:cNvGrpSpPr/>
        <p:nvPr/>
      </p:nvGrpSpPr>
      <p:grpSpPr>
        <a:xfrm>
          <a:off x="0" y="0"/>
          <a:ext cx="0" cy="0"/>
          <a:chOff x="0" y="0"/>
          <a:chExt cx="0" cy="0"/>
        </a:xfrm>
      </p:grpSpPr>
      <p:pic>
        <p:nvPicPr>
          <p:cNvPr id="272" name="Google Shape;272;p33"/>
          <p:cNvPicPr preferRelativeResize="0"/>
          <p:nvPr/>
        </p:nvPicPr>
        <p:blipFill rotWithShape="1">
          <a:blip r:embed="rId2">
            <a:alphaModFix/>
          </a:blip>
          <a:srcRect/>
          <a:stretch/>
        </p:blipFill>
        <p:spPr>
          <a:xfrm>
            <a:off x="0" y="0"/>
            <a:ext cx="12201555" cy="6858000"/>
          </a:xfrm>
          <a:prstGeom prst="rect">
            <a:avLst/>
          </a:prstGeom>
          <a:noFill/>
          <a:ln>
            <a:noFill/>
          </a:ln>
        </p:spPr>
      </p:pic>
      <p:sp>
        <p:nvSpPr>
          <p:cNvPr id="273" name="Google Shape;273;p33"/>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Standard slide">
  <p:cSld name="3_Standard slide">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4" name="Google Shape;34;p7"/>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35" name="Google Shape;35;p7"/>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7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3_Cover alternate">
  <p:cSld name="3_Cover alternate">
    <p:spTree>
      <p:nvGrpSpPr>
        <p:cNvPr id="1" name="Shape 285"/>
        <p:cNvGrpSpPr/>
        <p:nvPr/>
      </p:nvGrpSpPr>
      <p:grpSpPr>
        <a:xfrm>
          <a:off x="0" y="0"/>
          <a:ext cx="0" cy="0"/>
          <a:chOff x="0" y="0"/>
          <a:chExt cx="0" cy="0"/>
        </a:xfrm>
      </p:grpSpPr>
      <p:pic>
        <p:nvPicPr>
          <p:cNvPr id="286" name="Google Shape;286;p36"/>
          <p:cNvPicPr preferRelativeResize="0"/>
          <p:nvPr/>
        </p:nvPicPr>
        <p:blipFill rotWithShape="1">
          <a:blip r:embed="rId2">
            <a:alphaModFix/>
          </a:blip>
          <a:srcRect l="1" t="8797" r="1" b="6895"/>
          <a:stretch/>
        </p:blipFill>
        <p:spPr>
          <a:xfrm>
            <a:off x="0" y="0"/>
            <a:ext cx="12198350" cy="6858000"/>
          </a:xfrm>
          <a:prstGeom prst="rect">
            <a:avLst/>
          </a:prstGeom>
          <a:noFill/>
          <a:ln>
            <a:noFill/>
          </a:ln>
        </p:spPr>
      </p:pic>
      <p:sp>
        <p:nvSpPr>
          <p:cNvPr id="287" name="Google Shape;287;p36"/>
          <p:cNvSpPr/>
          <p:nvPr/>
        </p:nvSpPr>
        <p:spPr>
          <a:xfrm rot="10800000">
            <a:off x="505146" y="594863"/>
            <a:ext cx="6012542" cy="4064277"/>
          </a:xfrm>
          <a:custGeom>
            <a:avLst/>
            <a:gdLst/>
            <a:ahLst/>
            <a:cxnLst/>
            <a:rect l="l" t="t" r="r" b="b"/>
            <a:pathLst>
              <a:path w="10000" h="10688" extrusionOk="0">
                <a:moveTo>
                  <a:pt x="6" y="0"/>
                </a:moveTo>
                <a:cubicBezTo>
                  <a:pt x="4" y="2358"/>
                  <a:pt x="2" y="8331"/>
                  <a:pt x="0" y="10688"/>
                </a:cubicBezTo>
                <a:lnTo>
                  <a:pt x="10000" y="7911"/>
                </a:lnTo>
                <a:lnTo>
                  <a:pt x="10000" y="7"/>
                </a:lnTo>
                <a:lnTo>
                  <a:pt x="6" y="0"/>
                </a:lnTo>
                <a:close/>
              </a:path>
            </a:pathLst>
          </a:custGeom>
          <a:solidFill>
            <a:srgbClr val="FFE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88" name="Google Shape;288;p36"/>
          <p:cNvSpPr txBox="1">
            <a:spLocks noGrp="1"/>
          </p:cNvSpPr>
          <p:nvPr>
            <p:ph type="ctrTitle"/>
          </p:nvPr>
        </p:nvSpPr>
        <p:spPr>
          <a:xfrm>
            <a:off x="793659" y="1873223"/>
            <a:ext cx="5422755"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404040"/>
              </a:buClr>
              <a:buSzPts val="3000"/>
              <a:buFont typeface="Inter Light"/>
              <a:buNone/>
              <a:defRPr sz="3000" b="0">
                <a:solidFill>
                  <a:srgbClr val="404040"/>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36"/>
          <p:cNvSpPr txBox="1">
            <a:spLocks noGrp="1"/>
          </p:cNvSpPr>
          <p:nvPr>
            <p:ph type="subTitle" idx="1"/>
          </p:nvPr>
        </p:nvSpPr>
        <p:spPr>
          <a:xfrm>
            <a:off x="793660" y="2819491"/>
            <a:ext cx="5422755" cy="391225"/>
          </a:xfrm>
          <a:prstGeom prst="rect">
            <a:avLst/>
          </a:prstGeom>
          <a:noFill/>
          <a:ln>
            <a:noFill/>
          </a:ln>
        </p:spPr>
        <p:txBody>
          <a:bodyPr spcFirstLastPara="1" wrap="square" lIns="0" tIns="0" rIns="0" bIns="0" anchor="t" anchorCtr="0">
            <a:noAutofit/>
          </a:bodyPr>
          <a:lstStyle>
            <a:lvl1pPr marR="0" lvl="0" algn="l">
              <a:lnSpc>
                <a:spcPct val="100000"/>
              </a:lnSpc>
              <a:spcBef>
                <a:spcPts val="320"/>
              </a:spcBef>
              <a:spcAft>
                <a:spcPts val="0"/>
              </a:spcAft>
              <a:buClr>
                <a:schemeClr val="accent2"/>
              </a:buClr>
              <a:buSzPts val="1120"/>
              <a:buFont typeface="Arial"/>
              <a:buNone/>
              <a:defRPr sz="1600" b="0">
                <a:solidFill>
                  <a:srgbClr val="404040"/>
                </a:solidFill>
                <a:latin typeface="Inter"/>
                <a:ea typeface="Inter"/>
                <a:cs typeface="Inter"/>
                <a:sym typeface="Inter"/>
              </a:defRPr>
            </a:lvl1pPr>
            <a:lvl2pPr lvl="1" algn="l">
              <a:spcBef>
                <a:spcPts val="1200"/>
              </a:spcBef>
              <a:spcAft>
                <a:spcPts val="0"/>
              </a:spcAft>
              <a:buSzPts val="1120"/>
              <a:buNone/>
              <a:defRPr sz="1600">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grpSp>
        <p:nvGrpSpPr>
          <p:cNvPr id="290" name="Google Shape;290;p36"/>
          <p:cNvGrpSpPr/>
          <p:nvPr/>
        </p:nvGrpSpPr>
        <p:grpSpPr>
          <a:xfrm>
            <a:off x="10364788" y="4960938"/>
            <a:ext cx="1225550" cy="1435100"/>
            <a:chOff x="6529" y="3125"/>
            <a:chExt cx="772" cy="904"/>
          </a:xfrm>
        </p:grpSpPr>
        <p:sp>
          <p:nvSpPr>
            <p:cNvPr id="291" name="Google Shape;291;p36"/>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92" name="Google Shape;292;p36"/>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 xmlns:p15="http://schemas.microsoft.com/office/powerpoint/2012/main">
        <p15:guide id="1" pos="384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2_Cover alternate">
  <p:cSld name="2_Cover alternate">
    <p:spTree>
      <p:nvGrpSpPr>
        <p:cNvPr id="1" name="Shape 293"/>
        <p:cNvGrpSpPr/>
        <p:nvPr/>
      </p:nvGrpSpPr>
      <p:grpSpPr>
        <a:xfrm>
          <a:off x="0" y="0"/>
          <a:ext cx="0" cy="0"/>
          <a:chOff x="0" y="0"/>
          <a:chExt cx="0" cy="0"/>
        </a:xfrm>
      </p:grpSpPr>
      <p:sp>
        <p:nvSpPr>
          <p:cNvPr id="294" name="Google Shape;294;p37"/>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295" name="Google Shape;295;p37"/>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6" name="Google Shape;296;p37"/>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grpSp>
        <p:nvGrpSpPr>
          <p:cNvPr id="297" name="Google Shape;297;p37"/>
          <p:cNvGrpSpPr/>
          <p:nvPr/>
        </p:nvGrpSpPr>
        <p:grpSpPr>
          <a:xfrm>
            <a:off x="10364788" y="4960938"/>
            <a:ext cx="1225550" cy="1435100"/>
            <a:chOff x="6529" y="3125"/>
            <a:chExt cx="772" cy="904"/>
          </a:xfrm>
        </p:grpSpPr>
        <p:sp>
          <p:nvSpPr>
            <p:cNvPr id="298" name="Google Shape;298;p37"/>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99" name="Google Shape;299;p37"/>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 xmlns:p15="http://schemas.microsoft.com/office/powerpoint/2012/main">
        <p15:guide id="1" pos="384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1_Cover">
  <p:cSld name="1_Cover">
    <p:spTree>
      <p:nvGrpSpPr>
        <p:cNvPr id="1" name="Shape 300"/>
        <p:cNvGrpSpPr/>
        <p:nvPr/>
      </p:nvGrpSpPr>
      <p:grpSpPr>
        <a:xfrm>
          <a:off x="0" y="0"/>
          <a:ext cx="0" cy="0"/>
          <a:chOff x="0" y="0"/>
          <a:chExt cx="0" cy="0"/>
        </a:xfrm>
      </p:grpSpPr>
      <p:sp>
        <p:nvSpPr>
          <p:cNvPr id="301" name="Google Shape;301;p38"/>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02" name="Google Shape;302;p38"/>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3" name="Google Shape;303;p38"/>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cxnSp>
        <p:nvCxnSpPr>
          <p:cNvPr id="304" name="Google Shape;304;p38"/>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sp>
        <p:nvSpPr>
          <p:cNvPr id="305" name="Google Shape;305;p38"/>
          <p:cNvSpPr txBox="1"/>
          <p:nvPr/>
        </p:nvSpPr>
        <p:spPr>
          <a:xfrm>
            <a:off x="461984" y="5605200"/>
            <a:ext cx="1045073" cy="19758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200">
                <a:solidFill>
                  <a:srgbClr val="828290"/>
                </a:solidFill>
                <a:latin typeface="Inter Light"/>
                <a:ea typeface="Inter Light"/>
                <a:cs typeface="Inter Light"/>
                <a:sym typeface="Inter Light"/>
              </a:rPr>
              <a:t>Written by</a:t>
            </a:r>
            <a:endParaRPr/>
          </a:p>
        </p:txBody>
      </p:sp>
      <p:sp>
        <p:nvSpPr>
          <p:cNvPr id="306" name="Google Shape;306;p38"/>
          <p:cNvSpPr txBox="1">
            <a:spLocks noGrp="1"/>
          </p:cNvSpPr>
          <p:nvPr>
            <p:ph type="body" idx="2"/>
          </p:nvPr>
        </p:nvSpPr>
        <p:spPr>
          <a:xfrm>
            <a:off x="1333184" y="6019189"/>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38"/>
          <p:cNvSpPr txBox="1">
            <a:spLocks noGrp="1"/>
          </p:cNvSpPr>
          <p:nvPr>
            <p:ph type="body" idx="3"/>
          </p:nvPr>
        </p:nvSpPr>
        <p:spPr>
          <a:xfrm>
            <a:off x="1333184" y="6216807"/>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38"/>
          <p:cNvSpPr>
            <a:spLocks noGrp="1"/>
          </p:cNvSpPr>
          <p:nvPr>
            <p:ph type="pic" idx="4"/>
          </p:nvPr>
        </p:nvSpPr>
        <p:spPr>
          <a:xfrm>
            <a:off x="461983" y="5914642"/>
            <a:ext cx="576000" cy="576000"/>
          </a:xfrm>
          <a:prstGeom prst="ellipse">
            <a:avLst/>
          </a:prstGeom>
          <a:noFill/>
          <a:ln>
            <a:noFill/>
          </a:ln>
        </p:spPr>
      </p:sp>
      <p:grpSp>
        <p:nvGrpSpPr>
          <p:cNvPr id="309" name="Google Shape;309;p38"/>
          <p:cNvGrpSpPr/>
          <p:nvPr/>
        </p:nvGrpSpPr>
        <p:grpSpPr>
          <a:xfrm>
            <a:off x="10364788" y="4960938"/>
            <a:ext cx="1225550" cy="1435100"/>
            <a:chOff x="6529" y="3125"/>
            <a:chExt cx="772" cy="904"/>
          </a:xfrm>
        </p:grpSpPr>
        <p:sp>
          <p:nvSpPr>
            <p:cNvPr id="310" name="Google Shape;310;p38"/>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11" name="Google Shape;311;p38"/>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 xmlns:p15="http://schemas.microsoft.com/office/powerpoint/2012/main">
        <p15:guide id="1" pos="384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1_Cover alternate">
  <p:cSld name="1_Cover alternate">
    <p:spTree>
      <p:nvGrpSpPr>
        <p:cNvPr id="1" name="Shape 312"/>
        <p:cNvGrpSpPr/>
        <p:nvPr/>
      </p:nvGrpSpPr>
      <p:grpSpPr>
        <a:xfrm>
          <a:off x="0" y="0"/>
          <a:ext cx="0" cy="0"/>
          <a:chOff x="0" y="0"/>
          <a:chExt cx="0" cy="0"/>
        </a:xfrm>
      </p:grpSpPr>
      <p:sp>
        <p:nvSpPr>
          <p:cNvPr id="313" name="Google Shape;313;p39"/>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14" name="Google Shape;314;p39"/>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39"/>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cxnSp>
        <p:nvCxnSpPr>
          <p:cNvPr id="316" name="Google Shape;316;p39"/>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sp>
        <p:nvSpPr>
          <p:cNvPr id="317" name="Google Shape;317;p39"/>
          <p:cNvSpPr txBox="1"/>
          <p:nvPr/>
        </p:nvSpPr>
        <p:spPr>
          <a:xfrm>
            <a:off x="461984" y="5605200"/>
            <a:ext cx="1045073" cy="19758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200">
                <a:solidFill>
                  <a:srgbClr val="828290"/>
                </a:solidFill>
                <a:latin typeface="Inter Light"/>
                <a:ea typeface="Inter Light"/>
                <a:cs typeface="Inter Light"/>
                <a:sym typeface="Inter Light"/>
              </a:rPr>
              <a:t>Written by</a:t>
            </a:r>
            <a:endParaRPr/>
          </a:p>
        </p:txBody>
      </p:sp>
      <p:sp>
        <p:nvSpPr>
          <p:cNvPr id="318" name="Google Shape;318;p39"/>
          <p:cNvSpPr txBox="1">
            <a:spLocks noGrp="1"/>
          </p:cNvSpPr>
          <p:nvPr>
            <p:ph type="body" idx="2"/>
          </p:nvPr>
        </p:nvSpPr>
        <p:spPr>
          <a:xfrm>
            <a:off x="461984" y="6019189"/>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9" name="Google Shape;319;p39"/>
          <p:cNvSpPr txBox="1">
            <a:spLocks noGrp="1"/>
          </p:cNvSpPr>
          <p:nvPr>
            <p:ph type="body" idx="3"/>
          </p:nvPr>
        </p:nvSpPr>
        <p:spPr>
          <a:xfrm>
            <a:off x="461984" y="6216807"/>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20" name="Google Shape;320;p39"/>
          <p:cNvGrpSpPr/>
          <p:nvPr/>
        </p:nvGrpSpPr>
        <p:grpSpPr>
          <a:xfrm>
            <a:off x="10364788" y="4960938"/>
            <a:ext cx="1225550" cy="1435100"/>
            <a:chOff x="6529" y="3125"/>
            <a:chExt cx="772" cy="904"/>
          </a:xfrm>
        </p:grpSpPr>
        <p:sp>
          <p:nvSpPr>
            <p:cNvPr id="321" name="Google Shape;321;p39"/>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2" name="Google Shape;322;p39"/>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 xmlns:p15="http://schemas.microsoft.com/office/powerpoint/2012/main">
        <p15:guide id="1" pos="384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Approved question wide">
  <p:cSld name="Approved question wide">
    <p:spTree>
      <p:nvGrpSpPr>
        <p:cNvPr id="1" name="Shape 323"/>
        <p:cNvGrpSpPr/>
        <p:nvPr/>
      </p:nvGrpSpPr>
      <p:grpSpPr>
        <a:xfrm>
          <a:off x="0" y="0"/>
          <a:ext cx="0" cy="0"/>
          <a:chOff x="0" y="0"/>
          <a:chExt cx="0" cy="0"/>
        </a:xfrm>
      </p:grpSpPr>
      <p:grpSp>
        <p:nvGrpSpPr>
          <p:cNvPr id="324" name="Google Shape;324;p40"/>
          <p:cNvGrpSpPr/>
          <p:nvPr/>
        </p:nvGrpSpPr>
        <p:grpSpPr>
          <a:xfrm>
            <a:off x="498115" y="5826612"/>
            <a:ext cx="3878023" cy="570195"/>
            <a:chOff x="498115" y="5951018"/>
            <a:chExt cx="3878023" cy="570195"/>
          </a:xfrm>
        </p:grpSpPr>
        <p:sp>
          <p:nvSpPr>
            <p:cNvPr id="325" name="Google Shape;325;p40"/>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6" name="Google Shape;326;p40"/>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7" name="Google Shape;327;p40"/>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8" name="Google Shape;328;p40"/>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29" name="Google Shape;329;p40"/>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0" name="Google Shape;330;p40"/>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1" name="Google Shape;331;p40"/>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2" name="Google Shape;332;p40"/>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3" name="Google Shape;333;p40"/>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4" name="Google Shape;334;p40"/>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5" name="Google Shape;335;p40"/>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6" name="Google Shape;336;p40"/>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7" name="Google Shape;337;p40"/>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8" name="Google Shape;338;p40"/>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9" name="Google Shape;339;p40"/>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0" name="Google Shape;340;p40"/>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1" name="Google Shape;341;p40"/>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2" name="Google Shape;342;p40"/>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3" name="Google Shape;343;p40"/>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4" name="Google Shape;344;p40"/>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5" name="Google Shape;345;p40"/>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6" name="Google Shape;346;p40"/>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7" name="Google Shape;347;p40"/>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8" name="Google Shape;348;p40"/>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9" name="Google Shape;349;p40"/>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0" name="Google Shape;350;p40"/>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1" name="Google Shape;351;p40"/>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2" name="Google Shape;352;p40"/>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3" name="Google Shape;353;p40"/>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4" name="Google Shape;354;p40"/>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5" name="Google Shape;355;p40"/>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6" name="Google Shape;356;p40"/>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7" name="Google Shape;357;p40"/>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8" name="Google Shape;358;p40"/>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9" name="Google Shape;359;p40"/>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0" name="Google Shape;360;p40"/>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1" name="Google Shape;361;p40"/>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2" name="Google Shape;362;p40"/>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3" name="Google Shape;363;p40"/>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4" name="Google Shape;364;p40"/>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5" name="Google Shape;365;p40"/>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6" name="Google Shape;366;p40"/>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7" name="Google Shape;367;p40"/>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8" name="Google Shape;368;p40"/>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9" name="Google Shape;369;p40"/>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0" name="Google Shape;370;p40"/>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1" name="Google Shape;371;p40"/>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2" name="Google Shape;372;p40"/>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3" name="Google Shape;373;p40"/>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4" name="Google Shape;374;p40"/>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5" name="Google Shape;375;p40"/>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6" name="Google Shape;376;p40"/>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7" name="Google Shape;377;p40"/>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8" name="Google Shape;378;p40"/>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9" name="Google Shape;379;p40"/>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0" name="Google Shape;380;p40"/>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1" name="Google Shape;381;p40"/>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2" name="Google Shape;382;p40"/>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3" name="Google Shape;383;p40"/>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4" name="Google Shape;384;p40"/>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5" name="Google Shape;385;p40"/>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6" name="Google Shape;386;p40"/>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7" name="Google Shape;387;p40"/>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8" name="Google Shape;388;p40"/>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9" name="Google Shape;389;p40"/>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90" name="Google Shape;390;p40"/>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391" name="Google Shape;391;p40"/>
          <p:cNvSpPr txBox="1">
            <a:spLocks noGrp="1"/>
          </p:cNvSpPr>
          <p:nvPr>
            <p:ph type="ctrTitle"/>
          </p:nvPr>
        </p:nvSpPr>
        <p:spPr>
          <a:xfrm>
            <a:off x="944880" y="2158329"/>
            <a:ext cx="4783882"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2" name="Google Shape;392;p40"/>
          <p:cNvSpPr txBox="1">
            <a:spLocks noGrp="1"/>
          </p:cNvSpPr>
          <p:nvPr>
            <p:ph type="subTitle" idx="1"/>
          </p:nvPr>
        </p:nvSpPr>
        <p:spPr>
          <a:xfrm>
            <a:off x="945072" y="3200329"/>
            <a:ext cx="48080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FEFEFE"/>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sp>
        <p:nvSpPr>
          <p:cNvPr id="393" name="Google Shape;393;p40"/>
          <p:cNvSpPr/>
          <p:nvPr/>
        </p:nvSpPr>
        <p:spPr>
          <a:xfrm>
            <a:off x="489366" y="723658"/>
            <a:ext cx="5680945" cy="3452894"/>
          </a:xfrm>
          <a:custGeom>
            <a:avLst/>
            <a:gdLst/>
            <a:ahLst/>
            <a:cxnLst/>
            <a:rect l="l" t="t" r="r" b="b"/>
            <a:pathLst>
              <a:path w="5680945" h="3452894" extrusionOk="0">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4" name="Google Shape;394;p40"/>
          <p:cNvSpPr/>
          <p:nvPr/>
        </p:nvSpPr>
        <p:spPr>
          <a:xfrm>
            <a:off x="489366"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5" name="Google Shape;395;p40"/>
          <p:cNvSpPr/>
          <p:nvPr/>
        </p:nvSpPr>
        <p:spPr>
          <a:xfrm>
            <a:off x="774697"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6" name="Google Shape;396;p40"/>
          <p:cNvSpPr/>
          <p:nvPr/>
        </p:nvSpPr>
        <p:spPr>
          <a:xfrm>
            <a:off x="1059910"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nvGrpSpPr>
          <p:cNvPr id="397" name="Google Shape;397;p40"/>
          <p:cNvGrpSpPr/>
          <p:nvPr/>
        </p:nvGrpSpPr>
        <p:grpSpPr>
          <a:xfrm>
            <a:off x="10364788" y="4960938"/>
            <a:ext cx="1225550" cy="1435100"/>
            <a:chOff x="6529" y="3125"/>
            <a:chExt cx="772" cy="904"/>
          </a:xfrm>
        </p:grpSpPr>
        <p:sp>
          <p:nvSpPr>
            <p:cNvPr id="398" name="Google Shape;398;p40"/>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9" name="Google Shape;399;p40"/>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Approved question tall">
  <p:cSld name="Approved question tall">
    <p:spTree>
      <p:nvGrpSpPr>
        <p:cNvPr id="1" name="Shape 400"/>
        <p:cNvGrpSpPr/>
        <p:nvPr/>
      </p:nvGrpSpPr>
      <p:grpSpPr>
        <a:xfrm>
          <a:off x="0" y="0"/>
          <a:ext cx="0" cy="0"/>
          <a:chOff x="0" y="0"/>
          <a:chExt cx="0" cy="0"/>
        </a:xfrm>
      </p:grpSpPr>
      <p:grpSp>
        <p:nvGrpSpPr>
          <p:cNvPr id="401" name="Google Shape;401;p41"/>
          <p:cNvGrpSpPr/>
          <p:nvPr/>
        </p:nvGrpSpPr>
        <p:grpSpPr>
          <a:xfrm>
            <a:off x="498115" y="5826612"/>
            <a:ext cx="3878023" cy="570195"/>
            <a:chOff x="498115" y="5951018"/>
            <a:chExt cx="3878023" cy="570195"/>
          </a:xfrm>
        </p:grpSpPr>
        <p:sp>
          <p:nvSpPr>
            <p:cNvPr id="402" name="Google Shape;402;p41"/>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03" name="Google Shape;403;p41"/>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04" name="Google Shape;404;p41"/>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05" name="Google Shape;405;p41"/>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6" name="Google Shape;406;p41"/>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7" name="Google Shape;407;p41"/>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8" name="Google Shape;408;p41"/>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9" name="Google Shape;409;p41"/>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0" name="Google Shape;410;p41"/>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1" name="Google Shape;411;p41"/>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2" name="Google Shape;412;p41"/>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3" name="Google Shape;413;p41"/>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4" name="Google Shape;414;p41"/>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5" name="Google Shape;415;p41"/>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6" name="Google Shape;416;p41"/>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7" name="Google Shape;417;p41"/>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8" name="Google Shape;418;p41"/>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9" name="Google Shape;419;p41"/>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0" name="Google Shape;420;p41"/>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1" name="Google Shape;421;p41"/>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2" name="Google Shape;422;p41"/>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3" name="Google Shape;423;p41"/>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4" name="Google Shape;424;p41"/>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5" name="Google Shape;425;p41"/>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6" name="Google Shape;426;p41"/>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7" name="Google Shape;427;p41"/>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8" name="Google Shape;428;p41"/>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9" name="Google Shape;429;p41"/>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0" name="Google Shape;430;p41"/>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1" name="Google Shape;431;p41"/>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2" name="Google Shape;432;p41"/>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3" name="Google Shape;433;p41"/>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4" name="Google Shape;434;p41"/>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5" name="Google Shape;435;p41"/>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6" name="Google Shape;436;p41"/>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7" name="Google Shape;437;p41"/>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8" name="Google Shape;438;p41"/>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9" name="Google Shape;439;p41"/>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0" name="Google Shape;440;p41"/>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1" name="Google Shape;441;p41"/>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2" name="Google Shape;442;p41"/>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3" name="Google Shape;443;p41"/>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4" name="Google Shape;444;p41"/>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5" name="Google Shape;445;p41"/>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6" name="Google Shape;446;p41"/>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7" name="Google Shape;447;p41"/>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8" name="Google Shape;448;p41"/>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9" name="Google Shape;449;p41"/>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0" name="Google Shape;450;p41"/>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1" name="Google Shape;451;p41"/>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2" name="Google Shape;452;p41"/>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3" name="Google Shape;453;p41"/>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4" name="Google Shape;454;p41"/>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5" name="Google Shape;455;p41"/>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6" name="Google Shape;456;p41"/>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7" name="Google Shape;457;p41"/>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8" name="Google Shape;458;p41"/>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9" name="Google Shape;459;p41"/>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0" name="Google Shape;460;p41"/>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1" name="Google Shape;461;p41"/>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2" name="Google Shape;462;p41"/>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3" name="Google Shape;463;p41"/>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4" name="Google Shape;464;p41"/>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5" name="Google Shape;465;p41"/>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6" name="Google Shape;466;p41"/>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7" name="Google Shape;467;p41"/>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468" name="Google Shape;468;p41"/>
          <p:cNvSpPr txBox="1">
            <a:spLocks noGrp="1"/>
          </p:cNvSpPr>
          <p:nvPr>
            <p:ph type="ctrTitle"/>
          </p:nvPr>
        </p:nvSpPr>
        <p:spPr>
          <a:xfrm>
            <a:off x="944880" y="2158329"/>
            <a:ext cx="4000436"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9" name="Google Shape;469;p41"/>
          <p:cNvSpPr txBox="1">
            <a:spLocks noGrp="1"/>
          </p:cNvSpPr>
          <p:nvPr>
            <p:ph type="subTitle" idx="1"/>
          </p:nvPr>
        </p:nvSpPr>
        <p:spPr>
          <a:xfrm>
            <a:off x="945072" y="3200329"/>
            <a:ext cx="40206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FEFEFE"/>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grpSp>
        <p:nvGrpSpPr>
          <p:cNvPr id="470" name="Google Shape;470;p41"/>
          <p:cNvGrpSpPr/>
          <p:nvPr/>
        </p:nvGrpSpPr>
        <p:grpSpPr>
          <a:xfrm>
            <a:off x="489366" y="876058"/>
            <a:ext cx="4855295" cy="3374475"/>
            <a:chOff x="6855933" y="899048"/>
            <a:chExt cx="4855295" cy="3374475"/>
          </a:xfrm>
        </p:grpSpPr>
        <p:sp>
          <p:nvSpPr>
            <p:cNvPr id="471" name="Google Shape;471;p41"/>
            <p:cNvSpPr/>
            <p:nvPr/>
          </p:nvSpPr>
          <p:spPr>
            <a:xfrm>
              <a:off x="6855933" y="899048"/>
              <a:ext cx="4855295" cy="3374475"/>
            </a:xfrm>
            <a:custGeom>
              <a:avLst/>
              <a:gdLst/>
              <a:ahLst/>
              <a:cxnLst/>
              <a:rect l="l" t="t" r="r" b="b"/>
              <a:pathLst>
                <a:path w="4855294" h="3374474" extrusionOk="0">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2" name="Google Shape;472;p41"/>
            <p:cNvSpPr/>
            <p:nvPr/>
          </p:nvSpPr>
          <p:spPr>
            <a:xfrm>
              <a:off x="6855933" y="4127146"/>
              <a:ext cx="143595" cy="143595"/>
            </a:xfrm>
            <a:custGeom>
              <a:avLst/>
              <a:gdLst/>
              <a:ahLst/>
              <a:cxnLst/>
              <a:rect l="l" t="t" r="r" b="b"/>
              <a:pathLst>
                <a:path w="143594" h="143594" extrusionOk="0">
                  <a:moveTo>
                    <a:pt x="6731" y="6731"/>
                  </a:moveTo>
                  <a:lnTo>
                    <a:pt x="145659" y="6731"/>
                  </a:lnTo>
                  <a:lnTo>
                    <a:pt x="145659" y="145659"/>
                  </a:lnTo>
                  <a:lnTo>
                    <a:pt x="6731" y="1456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3" name="Google Shape;473;p41"/>
            <p:cNvSpPr/>
            <p:nvPr/>
          </p:nvSpPr>
          <p:spPr>
            <a:xfrm>
              <a:off x="7133789" y="4127146"/>
              <a:ext cx="143595" cy="143595"/>
            </a:xfrm>
            <a:custGeom>
              <a:avLst/>
              <a:gdLst/>
              <a:ahLst/>
              <a:cxnLst/>
              <a:rect l="l" t="t" r="r" b="b"/>
              <a:pathLst>
                <a:path w="143594" h="143594" extrusionOk="0">
                  <a:moveTo>
                    <a:pt x="6731" y="6731"/>
                  </a:moveTo>
                  <a:lnTo>
                    <a:pt x="145659" y="6731"/>
                  </a:lnTo>
                  <a:lnTo>
                    <a:pt x="145659" y="145659"/>
                  </a:lnTo>
                  <a:lnTo>
                    <a:pt x="6731" y="1456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4" name="Google Shape;474;p41"/>
            <p:cNvSpPr/>
            <p:nvPr/>
          </p:nvSpPr>
          <p:spPr>
            <a:xfrm>
              <a:off x="7411555" y="4127146"/>
              <a:ext cx="143595" cy="143595"/>
            </a:xfrm>
            <a:custGeom>
              <a:avLst/>
              <a:gdLst/>
              <a:ahLst/>
              <a:cxnLst/>
              <a:rect l="l" t="t" r="r" b="b"/>
              <a:pathLst>
                <a:path w="143594" h="143594" extrusionOk="0">
                  <a:moveTo>
                    <a:pt x="6731" y="6731"/>
                  </a:moveTo>
                  <a:lnTo>
                    <a:pt x="145659" y="6731"/>
                  </a:lnTo>
                  <a:lnTo>
                    <a:pt x="145659" y="145659"/>
                  </a:lnTo>
                  <a:lnTo>
                    <a:pt x="6731" y="1456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grpSp>
        <p:nvGrpSpPr>
          <p:cNvPr id="475" name="Google Shape;475;p41"/>
          <p:cNvGrpSpPr/>
          <p:nvPr/>
        </p:nvGrpSpPr>
        <p:grpSpPr>
          <a:xfrm>
            <a:off x="10364788" y="4960938"/>
            <a:ext cx="1225550" cy="1435100"/>
            <a:chOff x="6529" y="3125"/>
            <a:chExt cx="772" cy="904"/>
          </a:xfrm>
        </p:grpSpPr>
        <p:sp>
          <p:nvSpPr>
            <p:cNvPr id="476" name="Google Shape;476;p41"/>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7" name="Google Shape;477;p41"/>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478"/>
        <p:cNvGrpSpPr/>
        <p:nvPr/>
      </p:nvGrpSpPr>
      <p:grpSpPr>
        <a:xfrm>
          <a:off x="0" y="0"/>
          <a:ext cx="0" cy="0"/>
          <a:chOff x="0" y="0"/>
          <a:chExt cx="0" cy="0"/>
        </a:xfrm>
      </p:grpSpPr>
      <p:sp>
        <p:nvSpPr>
          <p:cNvPr id="479" name="Google Shape;479;p4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80" name="Google Shape;480;p4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481" name="Google Shape;481;p42"/>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tandard slide 2">
  <p:cSld name="Standard slide 2">
    <p:spTree>
      <p:nvGrpSpPr>
        <p:cNvPr id="1" name="Shape 482"/>
        <p:cNvGrpSpPr/>
        <p:nvPr/>
      </p:nvGrpSpPr>
      <p:grpSpPr>
        <a:xfrm>
          <a:off x="0" y="0"/>
          <a:ext cx="0" cy="0"/>
          <a:chOff x="0" y="0"/>
          <a:chExt cx="0" cy="0"/>
        </a:xfrm>
      </p:grpSpPr>
      <p:sp>
        <p:nvSpPr>
          <p:cNvPr id="483" name="Google Shape;483;p43"/>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84" name="Google Shape;484;p43"/>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_Standard slide">
  <p:cSld name="2_Standard slide">
    <p:spTree>
      <p:nvGrpSpPr>
        <p:cNvPr id="1" name="Shape 485"/>
        <p:cNvGrpSpPr/>
        <p:nvPr/>
      </p:nvGrpSpPr>
      <p:grpSpPr>
        <a:xfrm>
          <a:off x="0" y="0"/>
          <a:ext cx="0" cy="0"/>
          <a:chOff x="0" y="0"/>
          <a:chExt cx="0" cy="0"/>
        </a:xfrm>
      </p:grpSpPr>
      <p:sp>
        <p:nvSpPr>
          <p:cNvPr id="486" name="Google Shape;486;p44"/>
          <p:cNvSpPr>
            <a:spLocks noGrp="1"/>
          </p:cNvSpPr>
          <p:nvPr>
            <p:ph type="pic" idx="2"/>
          </p:nvPr>
        </p:nvSpPr>
        <p:spPr>
          <a:xfrm>
            <a:off x="8199120" y="1"/>
            <a:ext cx="3999231" cy="6156104"/>
          </a:xfrm>
          <a:prstGeom prst="rect">
            <a:avLst/>
          </a:prstGeom>
          <a:noFill/>
          <a:ln>
            <a:noFill/>
          </a:ln>
        </p:spPr>
      </p:sp>
      <p:sp>
        <p:nvSpPr>
          <p:cNvPr id="487" name="Google Shape;487;p44"/>
          <p:cNvSpPr txBox="1">
            <a:spLocks noGrp="1"/>
          </p:cNvSpPr>
          <p:nvPr>
            <p:ph type="title"/>
          </p:nvPr>
        </p:nvSpPr>
        <p:spPr>
          <a:xfrm>
            <a:off x="609919" y="294200"/>
            <a:ext cx="7444422"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8" name="Google Shape;488;p44"/>
          <p:cNvSpPr txBox="1">
            <a:spLocks noGrp="1"/>
          </p:cNvSpPr>
          <p:nvPr>
            <p:ph type="body" idx="1"/>
          </p:nvPr>
        </p:nvSpPr>
        <p:spPr>
          <a:xfrm>
            <a:off x="609918" y="1137921"/>
            <a:ext cx="7299642" cy="8737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9" name="Google Shape;489;p44"/>
          <p:cNvSpPr txBox="1">
            <a:spLocks noGrp="1"/>
          </p:cNvSpPr>
          <p:nvPr>
            <p:ph type="body" idx="3"/>
          </p:nvPr>
        </p:nvSpPr>
        <p:spPr>
          <a:xfrm>
            <a:off x="609918" y="2311401"/>
            <a:ext cx="3580117" cy="384470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0" name="Google Shape;490;p44"/>
          <p:cNvSpPr txBox="1">
            <a:spLocks noGrp="1"/>
          </p:cNvSpPr>
          <p:nvPr>
            <p:ph type="body" idx="4"/>
          </p:nvPr>
        </p:nvSpPr>
        <p:spPr>
          <a:xfrm>
            <a:off x="4329443" y="2311401"/>
            <a:ext cx="3580117" cy="1254759"/>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1" name="Google Shape;491;p44"/>
          <p:cNvSpPr txBox="1">
            <a:spLocks noGrp="1"/>
          </p:cNvSpPr>
          <p:nvPr>
            <p:ph type="body" idx="5"/>
          </p:nvPr>
        </p:nvSpPr>
        <p:spPr>
          <a:xfrm>
            <a:off x="4329443" y="4236721"/>
            <a:ext cx="3580117" cy="19441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latin typeface="Georgia"/>
                <a:ea typeface="Georgia"/>
                <a:cs typeface="Georgia"/>
                <a:sym typeface="Georgia"/>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92" name="Google Shape;492;p44"/>
          <p:cNvCxnSpPr/>
          <p:nvPr/>
        </p:nvCxnSpPr>
        <p:spPr>
          <a:xfrm>
            <a:off x="609918" y="907750"/>
            <a:ext cx="7723854"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Cover alternate">
  <p:cSld name="1_Cover alternate">
    <p:spTree>
      <p:nvGrpSpPr>
        <p:cNvPr id="1"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t="25039"/>
          <a:stretch/>
        </p:blipFill>
        <p:spPr>
          <a:xfrm>
            <a:off x="0" y="0"/>
            <a:ext cx="12198350" cy="6857999"/>
          </a:xfrm>
          <a:prstGeom prst="rect">
            <a:avLst/>
          </a:prstGeom>
          <a:noFill/>
          <a:ln>
            <a:noFill/>
          </a:ln>
        </p:spPr>
      </p:pic>
      <p:sp>
        <p:nvSpPr>
          <p:cNvPr id="38" name="Google Shape;38;p8"/>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9" name="Google Shape;39;p8"/>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000"/>
              <a:buFont typeface="Inter Light"/>
              <a:buNone/>
              <a:defRPr sz="3000" b="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grpSp>
        <p:nvGrpSpPr>
          <p:cNvPr id="41" name="Google Shape;41;p8"/>
          <p:cNvGrpSpPr/>
          <p:nvPr/>
        </p:nvGrpSpPr>
        <p:grpSpPr>
          <a:xfrm>
            <a:off x="10364788" y="4960938"/>
            <a:ext cx="1225550" cy="1435100"/>
            <a:chOff x="6529" y="3125"/>
            <a:chExt cx="772" cy="904"/>
          </a:xfrm>
        </p:grpSpPr>
        <p:sp>
          <p:nvSpPr>
            <p:cNvPr id="42" name="Google Shape;42;p8"/>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3" name="Google Shape;43;p8"/>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 xmlns:p15="http://schemas.microsoft.com/office/powerpoint/2012/main">
        <p15:guide id="1" orient="horz" pos="2160">
          <p15:clr>
            <a:srgbClr val="FBAE40"/>
          </p15:clr>
        </p15:guide>
        <p15:guide id="2" pos="38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Standard slide">
  <p:cSld name="1_Standard slide">
    <p:spTree>
      <p:nvGrpSpPr>
        <p:cNvPr id="1" name="Shape 493"/>
        <p:cNvGrpSpPr/>
        <p:nvPr/>
      </p:nvGrpSpPr>
      <p:grpSpPr>
        <a:xfrm>
          <a:off x="0" y="0"/>
          <a:ext cx="0" cy="0"/>
          <a:chOff x="0" y="0"/>
          <a:chExt cx="0" cy="0"/>
        </a:xfrm>
      </p:grpSpPr>
      <p:sp>
        <p:nvSpPr>
          <p:cNvPr id="494" name="Google Shape;494;p45"/>
          <p:cNvSpPr>
            <a:spLocks noGrp="1"/>
          </p:cNvSpPr>
          <p:nvPr>
            <p:ph type="pic" idx="2"/>
          </p:nvPr>
        </p:nvSpPr>
        <p:spPr>
          <a:xfrm>
            <a:off x="0" y="0"/>
            <a:ext cx="2384460" cy="6857999"/>
          </a:xfrm>
          <a:prstGeom prst="rect">
            <a:avLst/>
          </a:prstGeom>
          <a:noFill/>
          <a:ln>
            <a:noFill/>
          </a:ln>
        </p:spPr>
      </p:sp>
      <p:sp>
        <p:nvSpPr>
          <p:cNvPr id="495" name="Google Shape;495;p45"/>
          <p:cNvSpPr txBox="1">
            <a:spLocks noGrp="1"/>
          </p:cNvSpPr>
          <p:nvPr>
            <p:ph type="title"/>
          </p:nvPr>
        </p:nvSpPr>
        <p:spPr>
          <a:xfrm>
            <a:off x="2695294" y="294200"/>
            <a:ext cx="8892000"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45"/>
          <p:cNvSpPr txBox="1">
            <a:spLocks noGrp="1"/>
          </p:cNvSpPr>
          <p:nvPr>
            <p:ph type="body" idx="1"/>
          </p:nvPr>
        </p:nvSpPr>
        <p:spPr>
          <a:xfrm>
            <a:off x="2695293" y="1137921"/>
            <a:ext cx="2742882" cy="5018184"/>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7" name="Google Shape;497;p45"/>
          <p:cNvSpPr txBox="1">
            <a:spLocks noGrp="1"/>
          </p:cNvSpPr>
          <p:nvPr>
            <p:ph type="body" idx="3"/>
          </p:nvPr>
        </p:nvSpPr>
        <p:spPr>
          <a:xfrm>
            <a:off x="5727083" y="1137921"/>
            <a:ext cx="2803842" cy="501818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8" name="Google Shape;498;p45"/>
          <p:cNvSpPr txBox="1">
            <a:spLocks noGrp="1"/>
          </p:cNvSpPr>
          <p:nvPr>
            <p:ph type="body" idx="4"/>
          </p:nvPr>
        </p:nvSpPr>
        <p:spPr>
          <a:xfrm>
            <a:off x="8819832" y="1137921"/>
            <a:ext cx="2768600" cy="2796151"/>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99" name="Google Shape;499;p45"/>
          <p:cNvCxnSpPr/>
          <p:nvPr/>
        </p:nvCxnSpPr>
        <p:spPr>
          <a:xfrm>
            <a:off x="2695294" y="907750"/>
            <a:ext cx="8892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tandard slide_no bullets" type="obj">
  <p:cSld name="OBJECT">
    <p:spTree>
      <p:nvGrpSpPr>
        <p:cNvPr id="1" name="Shape 500"/>
        <p:cNvGrpSpPr/>
        <p:nvPr/>
      </p:nvGrpSpPr>
      <p:grpSpPr>
        <a:xfrm>
          <a:off x="0" y="0"/>
          <a:ext cx="0" cy="0"/>
          <a:chOff x="0" y="0"/>
          <a:chExt cx="0" cy="0"/>
        </a:xfrm>
      </p:grpSpPr>
      <p:sp>
        <p:nvSpPr>
          <p:cNvPr id="501" name="Google Shape;501;p46"/>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2" name="Google Shape;502;p46"/>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solidFill>
                  <a:schemeClr val="lt1"/>
                </a:solidFill>
              </a:defRPr>
            </a:lvl1pPr>
            <a:lvl2pPr marL="914400" lvl="1" indent="-228600" algn="l">
              <a:spcBef>
                <a:spcPts val="0"/>
              </a:spcBef>
              <a:spcAft>
                <a:spcPts val="0"/>
              </a:spcAft>
              <a:buSzPts val="1260"/>
              <a:buNone/>
              <a:defRPr sz="1800">
                <a:solidFill>
                  <a:schemeClr val="lt1"/>
                </a:solidFill>
              </a:defRPr>
            </a:lvl2pPr>
            <a:lvl3pPr marL="1371600" lvl="2" indent="-228600" algn="l">
              <a:spcBef>
                <a:spcPts val="0"/>
              </a:spcBef>
              <a:spcAft>
                <a:spcPts val="0"/>
              </a:spcAft>
              <a:buSzPts val="1120"/>
              <a:buNone/>
              <a:defRPr sz="1600">
                <a:solidFill>
                  <a:schemeClr val="lt1"/>
                </a:solidFill>
              </a:defRPr>
            </a:lvl3pPr>
            <a:lvl4pPr marL="1828800" lvl="3" indent="-228600" algn="l">
              <a:spcBef>
                <a:spcPts val="0"/>
              </a:spcBef>
              <a:spcAft>
                <a:spcPts val="0"/>
              </a:spcAft>
              <a:buSzPts val="980"/>
              <a:buNone/>
              <a:defRPr sz="1400">
                <a:solidFill>
                  <a:schemeClr val="lt1"/>
                </a:solidFill>
              </a:defRPr>
            </a:lvl4pPr>
            <a:lvl5pPr marL="2286000" lvl="4" indent="-228600" algn="l">
              <a:spcBef>
                <a:spcPts val="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03" name="Google Shape;503;p4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4_Standard slide_no bullets">
  <p:cSld name="4_Standard slide_no bullets">
    <p:spTree>
      <p:nvGrpSpPr>
        <p:cNvPr id="1" name="Shape 504"/>
        <p:cNvGrpSpPr/>
        <p:nvPr/>
      </p:nvGrpSpPr>
      <p:grpSpPr>
        <a:xfrm>
          <a:off x="0" y="0"/>
          <a:ext cx="0" cy="0"/>
          <a:chOff x="0" y="0"/>
          <a:chExt cx="0" cy="0"/>
        </a:xfrm>
      </p:grpSpPr>
      <p:sp>
        <p:nvSpPr>
          <p:cNvPr id="505" name="Google Shape;505;p47"/>
          <p:cNvSpPr>
            <a:spLocks noGrp="1"/>
          </p:cNvSpPr>
          <p:nvPr>
            <p:ph type="pic" idx="2"/>
          </p:nvPr>
        </p:nvSpPr>
        <p:spPr>
          <a:xfrm>
            <a:off x="0" y="0"/>
            <a:ext cx="12198350" cy="6858000"/>
          </a:xfrm>
          <a:prstGeom prst="rect">
            <a:avLst/>
          </a:prstGeom>
          <a:noFill/>
          <a:ln>
            <a:noFill/>
          </a:ln>
        </p:spPr>
      </p:sp>
      <p:sp>
        <p:nvSpPr>
          <p:cNvPr id="506" name="Google Shape;506;p47"/>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chemeClr val="dk1"/>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5_Standard slide_no bullets">
  <p:cSld name="5_Standard slide_no bullets">
    <p:spTree>
      <p:nvGrpSpPr>
        <p:cNvPr id="1" name="Shape 507"/>
        <p:cNvGrpSpPr/>
        <p:nvPr/>
      </p:nvGrpSpPr>
      <p:grpSpPr>
        <a:xfrm>
          <a:off x="0" y="0"/>
          <a:ext cx="0" cy="0"/>
          <a:chOff x="0" y="0"/>
          <a:chExt cx="0" cy="0"/>
        </a:xfrm>
      </p:grpSpPr>
      <p:sp>
        <p:nvSpPr>
          <p:cNvPr id="508" name="Google Shape;508;p48"/>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chemeClr val="lt2"/>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_Standard slide_Quotes">
  <p:cSld name="1_Standard slide_Quotes">
    <p:spTree>
      <p:nvGrpSpPr>
        <p:cNvPr id="1" name="Shape 509"/>
        <p:cNvGrpSpPr/>
        <p:nvPr/>
      </p:nvGrpSpPr>
      <p:grpSpPr>
        <a:xfrm>
          <a:off x="0" y="0"/>
          <a:ext cx="0" cy="0"/>
          <a:chOff x="0" y="0"/>
          <a:chExt cx="0" cy="0"/>
        </a:xfrm>
      </p:grpSpPr>
      <p:sp>
        <p:nvSpPr>
          <p:cNvPr id="510" name="Google Shape;510;p49"/>
          <p:cNvSpPr txBox="1"/>
          <p:nvPr/>
        </p:nvSpPr>
        <p:spPr>
          <a:xfrm>
            <a:off x="477351" y="1488927"/>
            <a:ext cx="2338388" cy="8588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a:t>
            </a:r>
            <a:endParaRPr/>
          </a:p>
        </p:txBody>
      </p:sp>
      <p:sp>
        <p:nvSpPr>
          <p:cNvPr id="511" name="Google Shape;511;p49"/>
          <p:cNvSpPr txBox="1">
            <a:spLocks noGrp="1"/>
          </p:cNvSpPr>
          <p:nvPr>
            <p:ph type="body" idx="1"/>
          </p:nvPr>
        </p:nvSpPr>
        <p:spPr>
          <a:xfrm>
            <a:off x="513350" y="2526765"/>
            <a:ext cx="5292000" cy="1800000"/>
          </a:xfrm>
          <a:prstGeom prst="rect">
            <a:avLst/>
          </a:prstGeom>
          <a:noFill/>
          <a:ln>
            <a:noFill/>
          </a:ln>
        </p:spPr>
        <p:txBody>
          <a:bodyPr spcFirstLastPara="1" wrap="square" lIns="90000" tIns="46800" rIns="90000" bIns="46800" anchor="t" anchorCtr="0">
            <a:noAutofit/>
          </a:bodyPr>
          <a:lstStyle>
            <a:lvl1pPr marL="457200" lvl="0" indent="-228600" algn="l">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2" name="Google Shape;512;p49"/>
          <p:cNvSpPr txBox="1">
            <a:spLocks noGrp="1"/>
          </p:cNvSpPr>
          <p:nvPr>
            <p:ph type="body" idx="2"/>
          </p:nvPr>
        </p:nvSpPr>
        <p:spPr>
          <a:xfrm>
            <a:off x="513350" y="4632765"/>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rgbClr val="2E2E38"/>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3" name="Google Shape;513;p49"/>
          <p:cNvSpPr txBox="1">
            <a:spLocks noGrp="1"/>
          </p:cNvSpPr>
          <p:nvPr>
            <p:ph type="body" idx="3"/>
          </p:nvPr>
        </p:nvSpPr>
        <p:spPr>
          <a:xfrm>
            <a:off x="513350" y="4971442"/>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rgbClr val="2E2E38"/>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_Standard slide_Quotes">
  <p:cSld name="2_Standard slide_Quotes">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453175" y="2060235"/>
            <a:ext cx="5292000" cy="3025522"/>
          </a:xfrm>
          <a:prstGeom prst="rect">
            <a:avLst/>
          </a:prstGeom>
          <a:noFill/>
          <a:ln>
            <a:noFill/>
          </a:ln>
        </p:spPr>
        <p:txBody>
          <a:bodyPr spcFirstLastPara="1" wrap="square" lIns="0" tIns="0" rIns="0" bIns="0" anchor="t" anchorCtr="0">
            <a:noAutofit/>
          </a:bodyPr>
          <a:lstStyle>
            <a:lvl1pPr marL="457200" lvl="0" indent="-228600" algn="ctr">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6" name="Google Shape;516;p50"/>
          <p:cNvSpPr txBox="1">
            <a:spLocks noGrp="1"/>
          </p:cNvSpPr>
          <p:nvPr>
            <p:ph type="body" idx="2"/>
          </p:nvPr>
        </p:nvSpPr>
        <p:spPr>
          <a:xfrm>
            <a:off x="3453175" y="5506678"/>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2E2E38"/>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7" name="Google Shape;517;p50"/>
          <p:cNvSpPr txBox="1">
            <a:spLocks noGrp="1"/>
          </p:cNvSpPr>
          <p:nvPr>
            <p:ph type="body" idx="3"/>
          </p:nvPr>
        </p:nvSpPr>
        <p:spPr>
          <a:xfrm>
            <a:off x="3453175" y="5818717"/>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2E2E38"/>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8" name="Google Shape;518;p50"/>
          <p:cNvSpPr txBox="1"/>
          <p:nvPr/>
        </p:nvSpPr>
        <p:spPr>
          <a:xfrm>
            <a:off x="4929981" y="979787"/>
            <a:ext cx="2338388" cy="8826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Standard slide_no bullets">
  <p:cSld name="2_Standard slide_no bullets">
    <p:spTree>
      <p:nvGrpSpPr>
        <p:cNvPr id="1" name="Shape 519"/>
        <p:cNvGrpSpPr/>
        <p:nvPr/>
      </p:nvGrpSpPr>
      <p:grpSpPr>
        <a:xfrm>
          <a:off x="0" y="0"/>
          <a:ext cx="0" cy="0"/>
          <a:chOff x="0" y="0"/>
          <a:chExt cx="0" cy="0"/>
        </a:xfrm>
      </p:grpSpPr>
      <p:sp>
        <p:nvSpPr>
          <p:cNvPr id="520" name="Google Shape;520;p51"/>
          <p:cNvSpPr>
            <a:spLocks noGrp="1"/>
          </p:cNvSpPr>
          <p:nvPr>
            <p:ph type="pic" idx="2"/>
          </p:nvPr>
        </p:nvSpPr>
        <p:spPr>
          <a:xfrm>
            <a:off x="6227180" y="0"/>
            <a:ext cx="5971170" cy="6858000"/>
          </a:xfrm>
          <a:prstGeom prst="rect">
            <a:avLst/>
          </a:prstGeom>
          <a:noFill/>
          <a:ln>
            <a:noFill/>
          </a:ln>
        </p:spPr>
      </p:sp>
      <p:sp>
        <p:nvSpPr>
          <p:cNvPr id="521" name="Google Shape;521;p51"/>
          <p:cNvSpPr txBox="1">
            <a:spLocks noGrp="1"/>
          </p:cNvSpPr>
          <p:nvPr>
            <p:ph type="body" idx="1"/>
          </p:nvPr>
        </p:nvSpPr>
        <p:spPr>
          <a:xfrm>
            <a:off x="617221" y="2578743"/>
            <a:ext cx="4537959" cy="1055708"/>
          </a:xfrm>
          <a:prstGeom prst="rect">
            <a:avLst/>
          </a:prstGeom>
          <a:noFill/>
          <a:ln>
            <a:noFill/>
          </a:ln>
        </p:spPr>
        <p:txBody>
          <a:bodyPr spcFirstLastPara="1" wrap="square" lIns="0" tIns="0" rIns="0" bIns="0" anchor="t" anchorCtr="0">
            <a:noAutofit/>
          </a:bodyPr>
          <a:lstStyle>
            <a:lvl1pPr marL="457200" lvl="0" indent="-228600" algn="l">
              <a:spcBef>
                <a:spcPts val="600"/>
              </a:spcBef>
              <a:spcAft>
                <a:spcPts val="0"/>
              </a:spcAft>
              <a:buSzPts val="2100"/>
              <a:buNone/>
              <a:defRPr sz="30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2" name="Google Shape;522;p51"/>
          <p:cNvSpPr txBox="1">
            <a:spLocks noGrp="1"/>
          </p:cNvSpPr>
          <p:nvPr>
            <p:ph type="body" idx="3"/>
          </p:nvPr>
        </p:nvSpPr>
        <p:spPr>
          <a:xfrm>
            <a:off x="617221" y="3840384"/>
            <a:ext cx="4537959" cy="1055708"/>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523"/>
        <p:cNvGrpSpPr/>
        <p:nvPr/>
      </p:nvGrpSpPr>
      <p:grpSpPr>
        <a:xfrm>
          <a:off x="0" y="0"/>
          <a:ext cx="0" cy="0"/>
          <a:chOff x="0" y="0"/>
          <a:chExt cx="0" cy="0"/>
        </a:xfrm>
      </p:grpSpPr>
      <p:sp>
        <p:nvSpPr>
          <p:cNvPr id="524" name="Google Shape;524;p5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5" name="Google Shape;525;p52"/>
          <p:cNvSpPr txBox="1">
            <a:spLocks noGrp="1"/>
          </p:cNvSpPr>
          <p:nvPr>
            <p:ph type="body" idx="1"/>
          </p:nvPr>
        </p:nvSpPr>
        <p:spPr>
          <a:xfrm>
            <a:off x="7133461" y="3813288"/>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6" name="Google Shape;526;p52"/>
          <p:cNvSpPr txBox="1">
            <a:spLocks noGrp="1"/>
          </p:cNvSpPr>
          <p:nvPr>
            <p:ph type="body" idx="2"/>
          </p:nvPr>
        </p:nvSpPr>
        <p:spPr>
          <a:xfrm>
            <a:off x="7133461" y="4055931"/>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7" name="Google Shape;527;p52"/>
          <p:cNvSpPr>
            <a:spLocks noGrp="1"/>
          </p:cNvSpPr>
          <p:nvPr>
            <p:ph type="pic" idx="3"/>
          </p:nvPr>
        </p:nvSpPr>
        <p:spPr>
          <a:xfrm>
            <a:off x="6123007" y="3578083"/>
            <a:ext cx="778959" cy="778959"/>
          </a:xfrm>
          <a:prstGeom prst="ellipse">
            <a:avLst/>
          </a:prstGeom>
          <a:noFill/>
          <a:ln>
            <a:noFill/>
          </a:ln>
        </p:spPr>
      </p:sp>
      <p:sp>
        <p:nvSpPr>
          <p:cNvPr id="528" name="Google Shape;528;p52"/>
          <p:cNvSpPr txBox="1">
            <a:spLocks noGrp="1"/>
          </p:cNvSpPr>
          <p:nvPr>
            <p:ph type="body" idx="4"/>
          </p:nvPr>
        </p:nvSpPr>
        <p:spPr>
          <a:xfrm>
            <a:off x="6123008" y="1137920"/>
            <a:ext cx="5465425" cy="373807"/>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9" name="Google Shape;529;p52"/>
          <p:cNvSpPr txBox="1">
            <a:spLocks noGrp="1"/>
          </p:cNvSpPr>
          <p:nvPr>
            <p:ph type="body" idx="5"/>
          </p:nvPr>
        </p:nvSpPr>
        <p:spPr>
          <a:xfrm>
            <a:off x="6123008" y="1635009"/>
            <a:ext cx="5465425" cy="1611554"/>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30" name="Google Shape;530;p5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tandard slide_Quotes">
  <p:cSld name="Standard slide_Quotes">
    <p:spTree>
      <p:nvGrpSpPr>
        <p:cNvPr id="1" name="Shape 531"/>
        <p:cNvGrpSpPr/>
        <p:nvPr/>
      </p:nvGrpSpPr>
      <p:grpSpPr>
        <a:xfrm>
          <a:off x="0" y="0"/>
          <a:ext cx="0" cy="0"/>
          <a:chOff x="0" y="0"/>
          <a:chExt cx="0" cy="0"/>
        </a:xfrm>
      </p:grpSpPr>
      <p:sp>
        <p:nvSpPr>
          <p:cNvPr id="532" name="Google Shape;532;p53"/>
          <p:cNvSpPr>
            <a:spLocks noGrp="1"/>
          </p:cNvSpPr>
          <p:nvPr>
            <p:ph type="pic" idx="2"/>
          </p:nvPr>
        </p:nvSpPr>
        <p:spPr>
          <a:xfrm>
            <a:off x="0" y="0"/>
            <a:ext cx="12198350" cy="68580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tandard slide_no_first_level_bullets">
  <p:cSld name="Standard slide_no_first_level_bullets">
    <p:spTree>
      <p:nvGrpSpPr>
        <p:cNvPr id="1" name="Shape 533"/>
        <p:cNvGrpSpPr/>
        <p:nvPr/>
      </p:nvGrpSpPr>
      <p:grpSpPr>
        <a:xfrm>
          <a:off x="0" y="0"/>
          <a:ext cx="0" cy="0"/>
          <a:chOff x="0" y="0"/>
          <a:chExt cx="0" cy="0"/>
        </a:xfrm>
      </p:grpSpPr>
      <p:sp>
        <p:nvSpPr>
          <p:cNvPr id="534" name="Google Shape;534;p54"/>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5" name="Google Shape;535;p54"/>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solidFill>
                  <a:schemeClr val="lt1"/>
                </a:solidFill>
              </a:defRPr>
            </a:lvl1pPr>
            <a:lvl2pPr marL="914400" lvl="1" indent="-308610" algn="l">
              <a:spcBef>
                <a:spcPts val="360"/>
              </a:spcBef>
              <a:spcAft>
                <a:spcPts val="0"/>
              </a:spcAft>
              <a:buSzPts val="1260"/>
              <a:buChar char="►"/>
              <a:defRPr>
                <a:solidFill>
                  <a:schemeClr val="lt1"/>
                </a:solidFill>
              </a:defRPr>
            </a:lvl2pPr>
            <a:lvl3pPr marL="1371600" lvl="2" indent="-299719" algn="l">
              <a:spcBef>
                <a:spcPts val="320"/>
              </a:spcBef>
              <a:spcAft>
                <a:spcPts val="0"/>
              </a:spcAft>
              <a:buSzPts val="1120"/>
              <a:buChar char="►"/>
              <a:defRPr>
                <a:solidFill>
                  <a:schemeClr val="lt1"/>
                </a:solidFill>
              </a:defRPr>
            </a:lvl3pPr>
            <a:lvl4pPr marL="1828800" lvl="3" indent="-290830" algn="l">
              <a:spcBef>
                <a:spcPts val="280"/>
              </a:spcBef>
              <a:spcAft>
                <a:spcPts val="0"/>
              </a:spcAft>
              <a:buSzPts val="980"/>
              <a:buChar char="►"/>
              <a:defRPr>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36" name="Google Shape;536;p54"/>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Approved question wide">
  <p:cSld name="Approved question wide">
    <p:spTree>
      <p:nvGrpSpPr>
        <p:cNvPr id="1" name="Shape 44"/>
        <p:cNvGrpSpPr/>
        <p:nvPr/>
      </p:nvGrpSpPr>
      <p:grpSpPr>
        <a:xfrm>
          <a:off x="0" y="0"/>
          <a:ext cx="0" cy="0"/>
          <a:chOff x="0" y="0"/>
          <a:chExt cx="0" cy="0"/>
        </a:xfrm>
      </p:grpSpPr>
      <p:grpSp>
        <p:nvGrpSpPr>
          <p:cNvPr id="45" name="Google Shape;45;p9"/>
          <p:cNvGrpSpPr/>
          <p:nvPr/>
        </p:nvGrpSpPr>
        <p:grpSpPr>
          <a:xfrm>
            <a:off x="498115" y="5826612"/>
            <a:ext cx="3878023" cy="570195"/>
            <a:chOff x="498115" y="5951018"/>
            <a:chExt cx="3878023" cy="570195"/>
          </a:xfrm>
        </p:grpSpPr>
        <p:sp>
          <p:nvSpPr>
            <p:cNvPr id="46" name="Google Shape;46;p9"/>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 name="Google Shape;47;p9"/>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8" name="Google Shape;48;p9"/>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9" name="Google Shape;49;p9"/>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0" name="Google Shape;50;p9"/>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1" name="Google Shape;51;p9"/>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2" name="Google Shape;52;p9"/>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3" name="Google Shape;53;p9"/>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4" name="Google Shape;54;p9"/>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5" name="Google Shape;55;p9"/>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6" name="Google Shape;56;p9"/>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7" name="Google Shape;57;p9"/>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8" name="Google Shape;58;p9"/>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9" name="Google Shape;59;p9"/>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0" name="Google Shape;60;p9"/>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1" name="Google Shape;61;p9"/>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2" name="Google Shape;62;p9"/>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3" name="Google Shape;63;p9"/>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4" name="Google Shape;64;p9"/>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5" name="Google Shape;65;p9"/>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6" name="Google Shape;66;p9"/>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7" name="Google Shape;67;p9"/>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8" name="Google Shape;68;p9"/>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9" name="Google Shape;69;p9"/>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0" name="Google Shape;70;p9"/>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1" name="Google Shape;71;p9"/>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2" name="Google Shape;72;p9"/>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3" name="Google Shape;73;p9"/>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4" name="Google Shape;74;p9"/>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5" name="Google Shape;75;p9"/>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6" name="Google Shape;76;p9"/>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7" name="Google Shape;77;p9"/>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8" name="Google Shape;78;p9"/>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9" name="Google Shape;79;p9"/>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0" name="Google Shape;80;p9"/>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1" name="Google Shape;81;p9"/>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2" name="Google Shape;82;p9"/>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3" name="Google Shape;83;p9"/>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4" name="Google Shape;84;p9"/>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5" name="Google Shape;85;p9"/>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6" name="Google Shape;86;p9"/>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7" name="Google Shape;87;p9"/>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8" name="Google Shape;88;p9"/>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9" name="Google Shape;89;p9"/>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0" name="Google Shape;90;p9"/>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1" name="Google Shape;91;p9"/>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2" name="Google Shape;92;p9"/>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3" name="Google Shape;93;p9"/>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4" name="Google Shape;94;p9"/>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5" name="Google Shape;95;p9"/>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6" name="Google Shape;96;p9"/>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7" name="Google Shape;97;p9"/>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8" name="Google Shape;98;p9"/>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9" name="Google Shape;99;p9"/>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0" name="Google Shape;100;p9"/>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1" name="Google Shape;101;p9"/>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2" name="Google Shape;102;p9"/>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3" name="Google Shape;103;p9"/>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4" name="Google Shape;104;p9"/>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5" name="Google Shape;105;p9"/>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6" name="Google Shape;106;p9"/>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7" name="Google Shape;107;p9"/>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8" name="Google Shape;108;p9"/>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9" name="Google Shape;109;p9"/>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10" name="Google Shape;110;p9"/>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11" name="Google Shape;111;p9"/>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112" name="Google Shape;112;p9"/>
          <p:cNvSpPr txBox="1">
            <a:spLocks noGrp="1"/>
          </p:cNvSpPr>
          <p:nvPr>
            <p:ph type="ctrTitle"/>
          </p:nvPr>
        </p:nvSpPr>
        <p:spPr>
          <a:xfrm>
            <a:off x="944880" y="2158329"/>
            <a:ext cx="4783882"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9"/>
          <p:cNvSpPr txBox="1">
            <a:spLocks noGrp="1"/>
          </p:cNvSpPr>
          <p:nvPr>
            <p:ph type="subTitle" idx="1"/>
          </p:nvPr>
        </p:nvSpPr>
        <p:spPr>
          <a:xfrm>
            <a:off x="945072" y="3200329"/>
            <a:ext cx="48080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sp>
        <p:nvSpPr>
          <p:cNvPr id="114" name="Google Shape;114;p9"/>
          <p:cNvSpPr/>
          <p:nvPr/>
        </p:nvSpPr>
        <p:spPr>
          <a:xfrm>
            <a:off x="489366" y="723658"/>
            <a:ext cx="5680945" cy="3452894"/>
          </a:xfrm>
          <a:custGeom>
            <a:avLst/>
            <a:gdLst/>
            <a:ahLst/>
            <a:cxnLst/>
            <a:rect l="l" t="t" r="r" b="b"/>
            <a:pathLst>
              <a:path w="5680945" h="3452894" extrusionOk="0">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5" name="Google Shape;115;p9"/>
          <p:cNvSpPr/>
          <p:nvPr/>
        </p:nvSpPr>
        <p:spPr>
          <a:xfrm>
            <a:off x="489366"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6" name="Google Shape;116;p9"/>
          <p:cNvSpPr/>
          <p:nvPr/>
        </p:nvSpPr>
        <p:spPr>
          <a:xfrm>
            <a:off x="774697"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7" name="Google Shape;117;p9"/>
          <p:cNvSpPr/>
          <p:nvPr/>
        </p:nvSpPr>
        <p:spPr>
          <a:xfrm>
            <a:off x="1059910"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nvGrpSpPr>
          <p:cNvPr id="118" name="Google Shape;118;p9"/>
          <p:cNvGrpSpPr/>
          <p:nvPr/>
        </p:nvGrpSpPr>
        <p:grpSpPr>
          <a:xfrm>
            <a:off x="10364788" y="4960938"/>
            <a:ext cx="1225550" cy="1435100"/>
            <a:chOff x="6529" y="3125"/>
            <a:chExt cx="772" cy="904"/>
          </a:xfrm>
        </p:grpSpPr>
        <p:sp>
          <p:nvSpPr>
            <p:cNvPr id="119" name="Google Shape;119;p9"/>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0" name="Google Shape;120;p9"/>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no line">
  <p:cSld name="Title only, no line">
    <p:spTree>
      <p:nvGrpSpPr>
        <p:cNvPr id="1" name="Shape 537"/>
        <p:cNvGrpSpPr/>
        <p:nvPr/>
      </p:nvGrpSpPr>
      <p:grpSpPr>
        <a:xfrm>
          <a:off x="0" y="0"/>
          <a:ext cx="0" cy="0"/>
          <a:chOff x="0" y="0"/>
          <a:chExt cx="0" cy="0"/>
        </a:xfrm>
      </p:grpSpPr>
      <p:sp>
        <p:nvSpPr>
          <p:cNvPr id="538" name="Google Shape;538;p55"/>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39" name="Google Shape;539;p55"/>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wo columns, no headings" type="twoObj">
  <p:cSld name="TWO_OBJECTS">
    <p:spTree>
      <p:nvGrpSpPr>
        <p:cNvPr id="1" name="Shape 540"/>
        <p:cNvGrpSpPr/>
        <p:nvPr/>
      </p:nvGrpSpPr>
      <p:grpSpPr>
        <a:xfrm>
          <a:off x="0" y="0"/>
          <a:ext cx="0" cy="0"/>
          <a:chOff x="0" y="0"/>
          <a:chExt cx="0" cy="0"/>
        </a:xfrm>
      </p:grpSpPr>
      <p:sp>
        <p:nvSpPr>
          <p:cNvPr id="541" name="Google Shape;541;p56"/>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2" name="Google Shape;542;p56"/>
          <p:cNvSpPr txBox="1">
            <a:spLocks noGrp="1"/>
          </p:cNvSpPr>
          <p:nvPr>
            <p:ph type="body" idx="1"/>
          </p:nvPr>
        </p:nvSpPr>
        <p:spPr>
          <a:xfrm>
            <a:off x="60991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3" name="Google Shape;543;p56"/>
          <p:cNvSpPr txBox="1">
            <a:spLocks noGrp="1"/>
          </p:cNvSpPr>
          <p:nvPr>
            <p:ph type="body" idx="2"/>
          </p:nvPr>
        </p:nvSpPr>
        <p:spPr>
          <a:xfrm>
            <a:off x="620082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544" name="Google Shape;544;p5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lumns with headings">
  <p:cSld name="Two columns with headings">
    <p:spTree>
      <p:nvGrpSpPr>
        <p:cNvPr id="1" name="Shape 545"/>
        <p:cNvGrpSpPr/>
        <p:nvPr/>
      </p:nvGrpSpPr>
      <p:grpSpPr>
        <a:xfrm>
          <a:off x="0" y="0"/>
          <a:ext cx="0" cy="0"/>
          <a:chOff x="0" y="0"/>
          <a:chExt cx="0" cy="0"/>
        </a:xfrm>
      </p:grpSpPr>
      <p:sp>
        <p:nvSpPr>
          <p:cNvPr id="546" name="Google Shape;546;p57"/>
          <p:cNvSpPr txBox="1">
            <a:spLocks noGrp="1"/>
          </p:cNvSpPr>
          <p:nvPr>
            <p:ph type="body" idx="1"/>
          </p:nvPr>
        </p:nvSpPr>
        <p:spPr>
          <a:xfrm>
            <a:off x="612648"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7" name="Google Shape;547;p57"/>
          <p:cNvSpPr txBox="1">
            <a:spLocks noGrp="1"/>
          </p:cNvSpPr>
          <p:nvPr>
            <p:ph type="body" idx="2"/>
          </p:nvPr>
        </p:nvSpPr>
        <p:spPr>
          <a:xfrm>
            <a:off x="6199632"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8" name="Google Shape;548;p57"/>
          <p:cNvSpPr txBox="1">
            <a:spLocks noGrp="1"/>
          </p:cNvSpPr>
          <p:nvPr>
            <p:ph type="body" idx="3"/>
          </p:nvPr>
        </p:nvSpPr>
        <p:spPr>
          <a:xfrm>
            <a:off x="609918"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9" name="Google Shape;549;p57"/>
          <p:cNvSpPr txBox="1">
            <a:spLocks noGrp="1"/>
          </p:cNvSpPr>
          <p:nvPr>
            <p:ph type="body" idx="4"/>
          </p:nvPr>
        </p:nvSpPr>
        <p:spPr>
          <a:xfrm>
            <a:off x="6199632"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0" name="Google Shape;550;p57"/>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1" name="Google Shape;551;p57"/>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552"/>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Focused data">
  <p:cSld name="Focused data">
    <p:spTree>
      <p:nvGrpSpPr>
        <p:cNvPr id="1" name="Shape 553"/>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554"/>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555"/>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Empty">
  <p:cSld name="Empty">
    <p:spTree>
      <p:nvGrpSpPr>
        <p:cNvPr id="1" name="Shape 556"/>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Empty">
  <p:cSld name="1_Empty">
    <p:spTree>
      <p:nvGrpSpPr>
        <p:cNvPr id="1" name="Shape 557"/>
        <p:cNvGrpSpPr/>
        <p:nvPr/>
      </p:nvGrpSpPr>
      <p:grpSpPr>
        <a:xfrm>
          <a:off x="0" y="0"/>
          <a:ext cx="0" cy="0"/>
          <a:chOff x="0" y="0"/>
          <a:chExt cx="0" cy="0"/>
        </a:xfrm>
      </p:grpSpPr>
      <p:sp>
        <p:nvSpPr>
          <p:cNvPr id="558" name="Google Shape;558;p63"/>
          <p:cNvSpPr>
            <a:spLocks noGrp="1"/>
          </p:cNvSpPr>
          <p:nvPr>
            <p:ph type="media" idx="2"/>
          </p:nvPr>
        </p:nvSpPr>
        <p:spPr>
          <a:xfrm>
            <a:off x="0" y="0"/>
            <a:ext cx="12198350" cy="6858000"/>
          </a:xfrm>
          <a:prstGeom prst="rect">
            <a:avLst/>
          </a:prstGeom>
          <a:noFill/>
          <a:ln>
            <a:noFill/>
          </a:ln>
        </p:spPr>
        <p:txBody>
          <a:bodyPr spcFirstLastPara="1" wrap="square" lIns="0" tIns="0" rIns="0" bIns="0" anchor="ctr" anchorCtr="0">
            <a:noAutofit/>
          </a:bodyPr>
          <a:lstStyle>
            <a:lvl1pPr marR="0" lvl="0" algn="ctr" rtl="0">
              <a:spcBef>
                <a:spcPts val="400"/>
              </a:spcBef>
              <a:spcAft>
                <a:spcPts val="0"/>
              </a:spcAft>
              <a:buClr>
                <a:schemeClr val="dk2"/>
              </a:buClr>
              <a:buSzPts val="1400"/>
              <a:buFont typeface="Arial"/>
              <a:buNone/>
              <a:defRPr sz="2000" b="0" i="0" u="none" strike="noStrike" cap="none">
                <a:solidFill>
                  <a:schemeClr val="lt1"/>
                </a:solidFill>
                <a:latin typeface="Inter Light"/>
                <a:ea typeface="Inter Light"/>
                <a:cs typeface="Inter Light"/>
                <a:sym typeface="Inter Light"/>
              </a:defRPr>
            </a:lvl1pPr>
            <a:lvl2pPr marR="0" lvl="1"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R="0" lvl="2"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R="0" lvl="3"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R="0" lvl="4"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Final legal text">
  <p:cSld name="Final legal text">
    <p:spTree>
      <p:nvGrpSpPr>
        <p:cNvPr id="1" name="Shape 559"/>
        <p:cNvGrpSpPr/>
        <p:nvPr/>
      </p:nvGrpSpPr>
      <p:grpSpPr>
        <a:xfrm>
          <a:off x="0" y="0"/>
          <a:ext cx="0" cy="0"/>
          <a:chOff x="0" y="0"/>
          <a:chExt cx="0" cy="0"/>
        </a:xfrm>
      </p:grpSpPr>
      <p:sp>
        <p:nvSpPr>
          <p:cNvPr id="560" name="Google Shape;560;p64"/>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pproved question tall">
  <p:cSld name="Approved question tall">
    <p:spTree>
      <p:nvGrpSpPr>
        <p:cNvPr id="1" name="Shape 121"/>
        <p:cNvGrpSpPr/>
        <p:nvPr/>
      </p:nvGrpSpPr>
      <p:grpSpPr>
        <a:xfrm>
          <a:off x="0" y="0"/>
          <a:ext cx="0" cy="0"/>
          <a:chOff x="0" y="0"/>
          <a:chExt cx="0" cy="0"/>
        </a:xfrm>
      </p:grpSpPr>
      <p:pic>
        <p:nvPicPr>
          <p:cNvPr id="122" name="Google Shape;122;p10"/>
          <p:cNvPicPr preferRelativeResize="0"/>
          <p:nvPr/>
        </p:nvPicPr>
        <p:blipFill rotWithShape="1">
          <a:blip r:embed="rId2">
            <a:alphaModFix/>
          </a:blip>
          <a:srcRect r="15539" b="21219"/>
          <a:stretch/>
        </p:blipFill>
        <p:spPr>
          <a:xfrm>
            <a:off x="0" y="-2"/>
            <a:ext cx="12198350" cy="6858001"/>
          </a:xfrm>
          <a:prstGeom prst="rect">
            <a:avLst/>
          </a:prstGeom>
          <a:noFill/>
          <a:ln>
            <a:noFill/>
          </a:ln>
        </p:spPr>
      </p:pic>
      <p:pic>
        <p:nvPicPr>
          <p:cNvPr id="123" name="Google Shape;123;p10"/>
          <p:cNvPicPr preferRelativeResize="0"/>
          <p:nvPr/>
        </p:nvPicPr>
        <p:blipFill rotWithShape="1">
          <a:blip r:embed="rId3">
            <a:alphaModFix/>
          </a:blip>
          <a:srcRect/>
          <a:stretch/>
        </p:blipFill>
        <p:spPr>
          <a:xfrm>
            <a:off x="489366" y="869576"/>
            <a:ext cx="4848024" cy="3933825"/>
          </a:xfrm>
          <a:prstGeom prst="rect">
            <a:avLst/>
          </a:prstGeom>
          <a:noFill/>
          <a:ln>
            <a:noFill/>
          </a:ln>
        </p:spPr>
      </p:pic>
      <p:grpSp>
        <p:nvGrpSpPr>
          <p:cNvPr id="124" name="Google Shape;124;p10"/>
          <p:cNvGrpSpPr/>
          <p:nvPr/>
        </p:nvGrpSpPr>
        <p:grpSpPr>
          <a:xfrm>
            <a:off x="498115" y="5826612"/>
            <a:ext cx="3878023" cy="570195"/>
            <a:chOff x="498115" y="5951018"/>
            <a:chExt cx="3878023" cy="570195"/>
          </a:xfrm>
        </p:grpSpPr>
        <p:sp>
          <p:nvSpPr>
            <p:cNvPr id="125" name="Google Shape;125;p10"/>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6" name="Google Shape;126;p10"/>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7" name="Google Shape;127;p10"/>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8" name="Google Shape;128;p10"/>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29" name="Google Shape;129;p10"/>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0" name="Google Shape;130;p10"/>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1" name="Google Shape;131;p10"/>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2" name="Google Shape;132;p10"/>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3" name="Google Shape;133;p10"/>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4" name="Google Shape;134;p10"/>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5" name="Google Shape;135;p10"/>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6" name="Google Shape;136;p10"/>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7" name="Google Shape;137;p10"/>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8" name="Google Shape;138;p10"/>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9" name="Google Shape;139;p10"/>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0" name="Google Shape;140;p10"/>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1" name="Google Shape;141;p10"/>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2" name="Google Shape;142;p10"/>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3" name="Google Shape;143;p10"/>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4" name="Google Shape;144;p10"/>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5" name="Google Shape;145;p10"/>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6" name="Google Shape;146;p10"/>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7" name="Google Shape;147;p10"/>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8" name="Google Shape;148;p10"/>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9" name="Google Shape;149;p10"/>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0" name="Google Shape;150;p10"/>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1" name="Google Shape;151;p10"/>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2" name="Google Shape;152;p10"/>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3" name="Google Shape;153;p10"/>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4" name="Google Shape;154;p10"/>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5" name="Google Shape;155;p10"/>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6" name="Google Shape;156;p10"/>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7" name="Google Shape;157;p10"/>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8" name="Google Shape;158;p10"/>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9" name="Google Shape;159;p10"/>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0" name="Google Shape;160;p10"/>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1" name="Google Shape;161;p10"/>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2" name="Google Shape;162;p10"/>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3" name="Google Shape;163;p10"/>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4" name="Google Shape;164;p10"/>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5" name="Google Shape;165;p10"/>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6" name="Google Shape;166;p10"/>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7" name="Google Shape;167;p10"/>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8" name="Google Shape;168;p10"/>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9" name="Google Shape;169;p10"/>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0" name="Google Shape;170;p10"/>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1" name="Google Shape;171;p10"/>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2" name="Google Shape;172;p10"/>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3" name="Google Shape;173;p10"/>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4" name="Google Shape;174;p10"/>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5" name="Google Shape;175;p10"/>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6" name="Google Shape;176;p10"/>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7" name="Google Shape;177;p10"/>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8" name="Google Shape;178;p10"/>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9" name="Google Shape;179;p10"/>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0" name="Google Shape;180;p10"/>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1" name="Google Shape;181;p10"/>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2" name="Google Shape;182;p10"/>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3" name="Google Shape;183;p10"/>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4" name="Google Shape;184;p10"/>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5" name="Google Shape;185;p10"/>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6" name="Google Shape;186;p10"/>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7" name="Google Shape;187;p10"/>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8" name="Google Shape;188;p10"/>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9" name="Google Shape;189;p10"/>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90" name="Google Shape;190;p10"/>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191" name="Google Shape;191;p10"/>
          <p:cNvSpPr txBox="1">
            <a:spLocks noGrp="1"/>
          </p:cNvSpPr>
          <p:nvPr>
            <p:ph type="ctrTitle"/>
          </p:nvPr>
        </p:nvSpPr>
        <p:spPr>
          <a:xfrm>
            <a:off x="944880" y="2158329"/>
            <a:ext cx="4000436"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10"/>
          <p:cNvSpPr txBox="1">
            <a:spLocks noGrp="1"/>
          </p:cNvSpPr>
          <p:nvPr>
            <p:ph type="subTitle" idx="1"/>
          </p:nvPr>
        </p:nvSpPr>
        <p:spPr>
          <a:xfrm>
            <a:off x="945072" y="3200329"/>
            <a:ext cx="40206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grpSp>
        <p:nvGrpSpPr>
          <p:cNvPr id="193" name="Google Shape;193;p10"/>
          <p:cNvGrpSpPr/>
          <p:nvPr/>
        </p:nvGrpSpPr>
        <p:grpSpPr>
          <a:xfrm>
            <a:off x="10364788" y="4960938"/>
            <a:ext cx="1225550" cy="1435100"/>
            <a:chOff x="6529" y="3125"/>
            <a:chExt cx="772" cy="904"/>
          </a:xfrm>
        </p:grpSpPr>
        <p:sp>
          <p:nvSpPr>
            <p:cNvPr id="194" name="Google Shape;194;p10"/>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95" name="Google Shape;195;p10"/>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98" name="Google Shape;198;p11"/>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199" name="Google Shape;199;p11"/>
          <p:cNvSpPr txBox="1">
            <a:spLocks noGrp="1"/>
          </p:cNvSpPr>
          <p:nvPr>
            <p:ph type="body" idx="1"/>
          </p:nvPr>
        </p:nvSpPr>
        <p:spPr>
          <a:xfrm>
            <a:off x="609600" y="1137920"/>
            <a:ext cx="10980738" cy="475615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tandard slide 2">
  <p:cSld name="Standard slide 2">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2" name="Google Shape;202;p1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Standard slide">
  <p:cSld name="2_Standard slide">
    <p:spTree>
      <p:nvGrpSpPr>
        <p:cNvPr id="1" name="Shape 203"/>
        <p:cNvGrpSpPr/>
        <p:nvPr/>
      </p:nvGrpSpPr>
      <p:grpSpPr>
        <a:xfrm>
          <a:off x="0" y="0"/>
          <a:ext cx="0" cy="0"/>
          <a:chOff x="0" y="0"/>
          <a:chExt cx="0" cy="0"/>
        </a:xfrm>
      </p:grpSpPr>
      <p:sp>
        <p:nvSpPr>
          <p:cNvPr id="204" name="Google Shape;204;p13"/>
          <p:cNvSpPr>
            <a:spLocks noGrp="1"/>
          </p:cNvSpPr>
          <p:nvPr>
            <p:ph type="pic" idx="2"/>
          </p:nvPr>
        </p:nvSpPr>
        <p:spPr>
          <a:xfrm>
            <a:off x="8199120" y="1"/>
            <a:ext cx="3999231" cy="6156104"/>
          </a:xfrm>
          <a:prstGeom prst="rect">
            <a:avLst/>
          </a:prstGeom>
          <a:noFill/>
          <a:ln>
            <a:noFill/>
          </a:ln>
        </p:spPr>
      </p:sp>
      <p:sp>
        <p:nvSpPr>
          <p:cNvPr id="205" name="Google Shape;205;p13"/>
          <p:cNvSpPr txBox="1">
            <a:spLocks noGrp="1"/>
          </p:cNvSpPr>
          <p:nvPr>
            <p:ph type="title"/>
          </p:nvPr>
        </p:nvSpPr>
        <p:spPr>
          <a:xfrm>
            <a:off x="609919" y="294200"/>
            <a:ext cx="7444422"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3"/>
          <p:cNvSpPr txBox="1">
            <a:spLocks noGrp="1"/>
          </p:cNvSpPr>
          <p:nvPr>
            <p:ph type="body" idx="1"/>
          </p:nvPr>
        </p:nvSpPr>
        <p:spPr>
          <a:xfrm>
            <a:off x="609918" y="1137921"/>
            <a:ext cx="7299642" cy="8737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7" name="Google Shape;207;p13"/>
          <p:cNvSpPr txBox="1">
            <a:spLocks noGrp="1"/>
          </p:cNvSpPr>
          <p:nvPr>
            <p:ph type="body" idx="3"/>
          </p:nvPr>
        </p:nvSpPr>
        <p:spPr>
          <a:xfrm>
            <a:off x="609918" y="2311401"/>
            <a:ext cx="3580117" cy="384470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13"/>
          <p:cNvSpPr txBox="1">
            <a:spLocks noGrp="1"/>
          </p:cNvSpPr>
          <p:nvPr>
            <p:ph type="body" idx="4"/>
          </p:nvPr>
        </p:nvSpPr>
        <p:spPr>
          <a:xfrm>
            <a:off x="4329443" y="2311401"/>
            <a:ext cx="3580117" cy="1254759"/>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13"/>
          <p:cNvSpPr txBox="1">
            <a:spLocks noGrp="1"/>
          </p:cNvSpPr>
          <p:nvPr>
            <p:ph type="body" idx="5"/>
          </p:nvPr>
        </p:nvSpPr>
        <p:spPr>
          <a:xfrm>
            <a:off x="4329443" y="4236721"/>
            <a:ext cx="3580117" cy="19441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latin typeface="Georgia"/>
                <a:ea typeface="Georgia"/>
                <a:cs typeface="Georgia"/>
                <a:sym typeface="Georgia"/>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10" name="Google Shape;210;p13"/>
          <p:cNvCxnSpPr/>
          <p:nvPr/>
        </p:nvCxnSpPr>
        <p:spPr>
          <a:xfrm>
            <a:off x="609918" y="907750"/>
            <a:ext cx="7723854"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2400"/>
              <a:buFont typeface="Inter Light"/>
              <a:buNone/>
              <a:defRPr sz="2400" b="0" i="0" u="none" strike="noStrike" cap="none">
                <a:solidFill>
                  <a:schemeClr val="lt1"/>
                </a:solidFill>
                <a:latin typeface="Inter Light"/>
                <a:ea typeface="Inter Light"/>
                <a:cs typeface="Inter Light"/>
                <a:sym typeface="Inter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marR="0" lvl="0" indent="-317500" algn="l" rtl="0">
              <a:spcBef>
                <a:spcPts val="400"/>
              </a:spcBef>
              <a:spcAft>
                <a:spcPts val="0"/>
              </a:spcAft>
              <a:buClr>
                <a:schemeClr val="dk2"/>
              </a:buClr>
              <a:buSzPts val="1400"/>
              <a:buFont typeface="Arial"/>
              <a:buChar char="►"/>
              <a:defRPr sz="2000" b="0" i="0" u="none" strike="noStrike" cap="none">
                <a:solidFill>
                  <a:schemeClr val="lt1"/>
                </a:solidFill>
                <a:latin typeface="Inter Light"/>
                <a:ea typeface="Inter Light"/>
                <a:cs typeface="Inter Light"/>
                <a:sym typeface="Inter Light"/>
              </a:defRPr>
            </a:lvl1pPr>
            <a:lvl2pPr marL="914400" marR="0" lvl="1" indent="-308610"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L="1371600" marR="0" lvl="2" indent="-299719"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L="1828800" marR="0" lvl="3" indent="-290830"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L="2286000" marR="0" lvl="4" indent="-281939"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grpSp>
        <p:nvGrpSpPr>
          <p:cNvPr id="12" name="Google Shape;12;p4"/>
          <p:cNvGrpSpPr/>
          <p:nvPr/>
        </p:nvGrpSpPr>
        <p:grpSpPr>
          <a:xfrm>
            <a:off x="11287125" y="6356350"/>
            <a:ext cx="303213" cy="311150"/>
            <a:chOff x="7110" y="4004"/>
            <a:chExt cx="191" cy="196"/>
          </a:xfrm>
        </p:grpSpPr>
        <p:sp>
          <p:nvSpPr>
            <p:cNvPr id="13" name="Google Shape;13;p4"/>
            <p:cNvSpPr/>
            <p:nvPr/>
          </p:nvSpPr>
          <p:spPr>
            <a:xfrm>
              <a:off x="7110" y="4004"/>
              <a:ext cx="191" cy="70"/>
            </a:xfrm>
            <a:custGeom>
              <a:avLst/>
              <a:gdLst/>
              <a:ahLst/>
              <a:cxnLst/>
              <a:rect l="l" t="t" r="r" b="b"/>
              <a:pathLst>
                <a:path w="191" h="70" extrusionOk="0">
                  <a:moveTo>
                    <a:pt x="191" y="0"/>
                  </a:moveTo>
                  <a:lnTo>
                    <a:pt x="0" y="70"/>
                  </a:lnTo>
                  <a:lnTo>
                    <a:pt x="191" y="36"/>
                  </a:lnTo>
                  <a:lnTo>
                    <a:pt x="19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4" name="Google Shape;14;p4"/>
            <p:cNvSpPr/>
            <p:nvPr/>
          </p:nvSpPr>
          <p:spPr>
            <a:xfrm>
              <a:off x="7111" y="4103"/>
              <a:ext cx="78" cy="97"/>
            </a:xfrm>
            <a:custGeom>
              <a:avLst/>
              <a:gdLst/>
              <a:ahLst/>
              <a:cxnLst/>
              <a:rect l="l" t="t" r="r" b="b"/>
              <a:pathLst>
                <a:path w="78" h="97" extrusionOk="0">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5" name="Google Shape;15;p4"/>
            <p:cNvSpPr/>
            <p:nvPr/>
          </p:nvSpPr>
          <p:spPr>
            <a:xfrm>
              <a:off x="7176" y="4103"/>
              <a:ext cx="96" cy="97"/>
            </a:xfrm>
            <a:custGeom>
              <a:avLst/>
              <a:gdLst/>
              <a:ahLst/>
              <a:cxnLst/>
              <a:rect l="l" t="t" r="r" b="b"/>
              <a:pathLst>
                <a:path w="96" h="97" extrusionOk="0">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2400"/>
              <a:buFont typeface="Inter Light"/>
              <a:buNone/>
              <a:defRPr sz="2400" b="0" i="0" u="none" strike="noStrike" cap="none">
                <a:solidFill>
                  <a:schemeClr val="lt1"/>
                </a:solidFill>
                <a:latin typeface="Inter Light"/>
                <a:ea typeface="Inter Light"/>
                <a:cs typeface="Inter Light"/>
                <a:sym typeface="Inter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7" name="Google Shape;277;p35"/>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marR="0" lvl="0" indent="-317500" algn="l" rtl="0">
              <a:spcBef>
                <a:spcPts val="400"/>
              </a:spcBef>
              <a:spcAft>
                <a:spcPts val="0"/>
              </a:spcAft>
              <a:buClr>
                <a:schemeClr val="dk2"/>
              </a:buClr>
              <a:buSzPts val="1400"/>
              <a:buFont typeface="Arial"/>
              <a:buChar char="►"/>
              <a:defRPr sz="2000" b="0" i="0" u="none" strike="noStrike" cap="none">
                <a:solidFill>
                  <a:schemeClr val="lt1"/>
                </a:solidFill>
                <a:latin typeface="Inter Light"/>
                <a:ea typeface="Inter Light"/>
                <a:cs typeface="Inter Light"/>
                <a:sym typeface="Inter Light"/>
              </a:defRPr>
            </a:lvl1pPr>
            <a:lvl2pPr marL="914400" marR="0" lvl="1" indent="-308610"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L="1371600" marR="0" lvl="2" indent="-299719"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L="1828800" marR="0" lvl="3" indent="-290830"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L="2286000" marR="0" lvl="4" indent="-281939"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grpSp>
        <p:nvGrpSpPr>
          <p:cNvPr id="278" name="Google Shape;278;p35"/>
          <p:cNvGrpSpPr/>
          <p:nvPr/>
        </p:nvGrpSpPr>
        <p:grpSpPr>
          <a:xfrm>
            <a:off x="11287125" y="6356350"/>
            <a:ext cx="303213" cy="311150"/>
            <a:chOff x="7110" y="4004"/>
            <a:chExt cx="191" cy="196"/>
          </a:xfrm>
        </p:grpSpPr>
        <p:sp>
          <p:nvSpPr>
            <p:cNvPr id="279" name="Google Shape;279;p35"/>
            <p:cNvSpPr/>
            <p:nvPr/>
          </p:nvSpPr>
          <p:spPr>
            <a:xfrm>
              <a:off x="7110" y="4004"/>
              <a:ext cx="191" cy="70"/>
            </a:xfrm>
            <a:custGeom>
              <a:avLst/>
              <a:gdLst/>
              <a:ahLst/>
              <a:cxnLst/>
              <a:rect l="l" t="t" r="r" b="b"/>
              <a:pathLst>
                <a:path w="191" h="70" extrusionOk="0">
                  <a:moveTo>
                    <a:pt x="191" y="0"/>
                  </a:moveTo>
                  <a:lnTo>
                    <a:pt x="0" y="70"/>
                  </a:lnTo>
                  <a:lnTo>
                    <a:pt x="191" y="36"/>
                  </a:lnTo>
                  <a:lnTo>
                    <a:pt x="19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80" name="Google Shape;280;p35"/>
            <p:cNvSpPr/>
            <p:nvPr/>
          </p:nvSpPr>
          <p:spPr>
            <a:xfrm>
              <a:off x="7111" y="4103"/>
              <a:ext cx="78" cy="97"/>
            </a:xfrm>
            <a:custGeom>
              <a:avLst/>
              <a:gdLst/>
              <a:ahLst/>
              <a:cxnLst/>
              <a:rect l="l" t="t" r="r" b="b"/>
              <a:pathLst>
                <a:path w="78" h="97" extrusionOk="0">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81" name="Google Shape;281;p35"/>
            <p:cNvSpPr/>
            <p:nvPr/>
          </p:nvSpPr>
          <p:spPr>
            <a:xfrm>
              <a:off x="7176" y="4103"/>
              <a:ext cx="96" cy="97"/>
            </a:xfrm>
            <a:custGeom>
              <a:avLst/>
              <a:gdLst/>
              <a:ahLst/>
              <a:cxnLst/>
              <a:rect l="l" t="t" r="r" b="b"/>
              <a:pathLst>
                <a:path w="96" h="97" extrusionOk="0">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
        <p:nvSpPr>
          <p:cNvPr id="282" name="Google Shape;282;p35"/>
          <p:cNvSpPr txBox="1"/>
          <p:nvPr/>
        </p:nvSpPr>
        <p:spPr>
          <a:xfrm>
            <a:off x="1352728" y="6471244"/>
            <a:ext cx="1191258" cy="18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800">
                <a:solidFill>
                  <a:schemeClr val="lt1"/>
                </a:solidFill>
                <a:latin typeface="Inter"/>
                <a:ea typeface="Inter"/>
                <a:cs typeface="Inter"/>
                <a:sym typeface="Inter"/>
              </a:rPr>
              <a:t>19 September 2023</a:t>
            </a:r>
            <a:endParaRPr sz="800">
              <a:solidFill>
                <a:schemeClr val="lt1"/>
              </a:solidFill>
              <a:latin typeface="Inter"/>
              <a:ea typeface="Inter"/>
              <a:cs typeface="Inter"/>
              <a:sym typeface="Inter"/>
            </a:endParaRPr>
          </a:p>
        </p:txBody>
      </p:sp>
      <p:sp>
        <p:nvSpPr>
          <p:cNvPr id="283" name="Google Shape;283;p35"/>
          <p:cNvSpPr txBox="1"/>
          <p:nvPr/>
        </p:nvSpPr>
        <p:spPr>
          <a:xfrm>
            <a:off x="3162988" y="6471244"/>
            <a:ext cx="3086100" cy="18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800">
                <a:solidFill>
                  <a:schemeClr val="lt1"/>
                </a:solidFill>
                <a:latin typeface="Inter"/>
                <a:ea typeface="Inter"/>
                <a:cs typeface="Inter"/>
                <a:sym typeface="Inter"/>
              </a:rPr>
              <a:t>Presentation title</a:t>
            </a:r>
            <a:endParaRPr/>
          </a:p>
        </p:txBody>
      </p:sp>
      <p:sp>
        <p:nvSpPr>
          <p:cNvPr id="284" name="Google Shape;284;p35"/>
          <p:cNvSpPr txBox="1"/>
          <p:nvPr/>
        </p:nvSpPr>
        <p:spPr>
          <a:xfrm>
            <a:off x="609600" y="6471244"/>
            <a:ext cx="663066" cy="180000"/>
          </a:xfrm>
          <a:prstGeom prst="rect">
            <a:avLst/>
          </a:prstGeom>
          <a:noFill/>
          <a:ln>
            <a:noFill/>
          </a:ln>
        </p:spPr>
        <p:txBody>
          <a:bodyPr spcFirstLastPara="1" wrap="square" lIns="0" tIns="45700" rIns="91425" bIns="45700" anchor="t" anchorCtr="0">
            <a:noAutofit/>
          </a:bodyPr>
          <a:lstStyle/>
          <a:p>
            <a:pPr marL="0" marR="0" lvl="0" indent="0" algn="l" rtl="0">
              <a:spcBef>
                <a:spcPts val="0"/>
              </a:spcBef>
              <a:spcAft>
                <a:spcPts val="0"/>
              </a:spcAft>
              <a:buNone/>
            </a:pPr>
            <a:r>
              <a:rPr lang="en-GB" sz="800">
                <a:solidFill>
                  <a:schemeClr val="lt1"/>
                </a:solidFill>
                <a:latin typeface="Inter"/>
                <a:ea typeface="Inter"/>
                <a:cs typeface="Inter"/>
                <a:sym typeface="Inter"/>
              </a:rPr>
              <a:t>Page </a:t>
            </a:r>
            <a:fld id="{00000000-1234-1234-1234-123412341234}" type="slidenum">
              <a:rPr lang="en-GB" sz="800">
                <a:solidFill>
                  <a:schemeClr val="lt1"/>
                </a:solidFill>
                <a:latin typeface="Inter"/>
                <a:ea typeface="Inter"/>
                <a:cs typeface="Inter"/>
                <a:sym typeface="Inter"/>
              </a:rPr>
              <a:t>‹#›</a:t>
            </a:fld>
            <a:endParaRPr sz="800">
              <a:solidFill>
                <a:schemeClr val="lt1"/>
              </a:solidFill>
              <a:latin typeface="Inter"/>
              <a:ea typeface="Inter"/>
              <a:cs typeface="Inter"/>
              <a:sym typeface="Inter"/>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pos="3842">
          <p15:clr>
            <a:srgbClr val="F26B43"/>
          </p15:clr>
        </p15:guide>
        <p15:guide id="2" pos="384">
          <p15:clr>
            <a:srgbClr val="F26B43"/>
          </p15:clr>
        </p15:guide>
        <p15:guide id="3" pos="7302">
          <p15:clr>
            <a:srgbClr val="F26B43"/>
          </p15:clr>
        </p15:guide>
        <p15:guide id="4" orient="horz" pos="712">
          <p15:clr>
            <a:srgbClr val="F26B43"/>
          </p15:clr>
        </p15:guide>
        <p15:guide id="5" orient="horz" pos="3840">
          <p15:clr>
            <a:srgbClr val="F26B43"/>
          </p15:clr>
        </p15:guide>
        <p15:guide id="6" orient="horz" pos="4199">
          <p15:clr>
            <a:srgbClr val="F26B43"/>
          </p15:clr>
        </p15:guide>
        <p15:guide id="7" orient="horz" pos="173">
          <p15:clr>
            <a:srgbClr val="F26B43"/>
          </p15:clr>
        </p15:guide>
        <p15:guide id="8" orient="horz" pos="39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rmAutofit/>
          </a:bodyPr>
          <a:lstStyle/>
          <a:p>
            <a:pPr marL="0" lvl="0" indent="0" algn="l" rtl="0">
              <a:lnSpc>
                <a:spcPct val="85000"/>
              </a:lnSpc>
              <a:spcBef>
                <a:spcPts val="0"/>
              </a:spcBef>
              <a:spcAft>
                <a:spcPts val="0"/>
              </a:spcAft>
              <a:buClr>
                <a:schemeClr val="dk1"/>
              </a:buClr>
              <a:buSzPts val="3000"/>
              <a:buFont typeface="Inter Light"/>
              <a:buNone/>
            </a:pPr>
            <a:r>
              <a:rPr lang="en-GB" dirty="0">
                <a:latin typeface="EYInterstate Light" panose="02000506000000020004" pitchFamily="2" charset="0"/>
              </a:rPr>
              <a:t>EY </a:t>
            </a:r>
            <a:r>
              <a:rPr lang="en-GB" dirty="0" err="1">
                <a:latin typeface="EYInterstate Light" panose="02000506000000020004" pitchFamily="2" charset="0"/>
              </a:rPr>
              <a:t>Techathon</a:t>
            </a:r>
            <a:r>
              <a:rPr lang="en-GB" dirty="0">
                <a:latin typeface="EYInterstate Light" panose="02000506000000020004" pitchFamily="2" charset="0"/>
              </a:rPr>
              <a:t> 5.0</a:t>
            </a:r>
            <a:br>
              <a:rPr lang="en-GB" dirty="0">
                <a:latin typeface="EYInterstate Light" panose="02000506000000020004" pitchFamily="2" charset="0"/>
              </a:rPr>
            </a:br>
            <a:r>
              <a:rPr lang="en-GB" dirty="0">
                <a:latin typeface="EYInterstate Light" panose="02000506000000020004" pitchFamily="2" charset="0"/>
              </a:rPr>
              <a:t>Executive Summary</a:t>
            </a:r>
            <a:endParaRPr dirty="0">
              <a:latin typeface="EYInterstate Light" panose="02000506000000020004" pitchFamily="2" charset="0"/>
            </a:endParaRPr>
          </a:p>
        </p:txBody>
      </p:sp>
      <p:sp>
        <p:nvSpPr>
          <p:cNvPr id="568" name="Google Shape;568;p1"/>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SzPts val="1120"/>
              <a:buNone/>
            </a:pPr>
            <a:r>
              <a:rPr lang="en-GB" sz="1600" dirty="0">
                <a:latin typeface="EYInterstate Light" panose="02000506000000020004" pitchFamily="2" charset="0"/>
              </a:rPr>
              <a:t>Date of submission: </a:t>
            </a:r>
            <a:r>
              <a:rPr lang="en-GB" sz="1600" dirty="0" smtClean="0">
                <a:latin typeface="EYInterstate Light" panose="02000506000000020004" pitchFamily="2" charset="0"/>
              </a:rPr>
              <a:t> </a:t>
            </a:r>
            <a:r>
              <a:rPr lang="en-GB" sz="1600" dirty="0" smtClean="0">
                <a:latin typeface="EYInterstate Light" panose="02000506000000020004" pitchFamily="2" charset="0"/>
              </a:rPr>
              <a:t>20</a:t>
            </a:r>
            <a:r>
              <a:rPr lang="en-GB" sz="1600" baseline="30000" dirty="0" smtClean="0">
                <a:latin typeface="EYInterstate Light" panose="02000506000000020004" pitchFamily="2" charset="0"/>
              </a:rPr>
              <a:t>th</a:t>
            </a:r>
            <a:r>
              <a:rPr lang="en-GB" sz="1600" dirty="0" smtClean="0">
                <a:latin typeface="EYInterstate Light" panose="02000506000000020004" pitchFamily="2" charset="0"/>
              </a:rPr>
              <a:t> </a:t>
            </a:r>
            <a:r>
              <a:rPr lang="en-GB" sz="1600" dirty="0" smtClean="0">
                <a:latin typeface="EYInterstate Light" panose="02000506000000020004" pitchFamily="2" charset="0"/>
              </a:rPr>
              <a:t>Nov, 2024.</a:t>
            </a:r>
            <a:endParaRPr dirty="0">
              <a:latin typeface="EYInterstate Light" panose="02000506000000020004" pitchFamily="2" charset="0"/>
              <a:sym typeface="Inte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110" y="852835"/>
            <a:ext cx="5468712" cy="3538579"/>
          </a:xfrm>
          <a:prstGeom prst="rect">
            <a:avLst/>
          </a:prstGeom>
        </p:spPr>
      </p:pic>
      <p:sp>
        <p:nvSpPr>
          <p:cNvPr id="2" name="TextBox 1"/>
          <p:cNvSpPr txBox="1"/>
          <p:nvPr/>
        </p:nvSpPr>
        <p:spPr>
          <a:xfrm>
            <a:off x="1287235" y="5314832"/>
            <a:ext cx="9152164" cy="400110"/>
          </a:xfrm>
          <a:prstGeom prst="rect">
            <a:avLst/>
          </a:prstGeom>
          <a:noFill/>
        </p:spPr>
        <p:txBody>
          <a:bodyPr wrap="square" rtlCol="0">
            <a:spAutoFit/>
          </a:bodyPr>
          <a:lstStyle/>
          <a:p>
            <a:r>
              <a:rPr lang="en-US" sz="2000" b="1" dirty="0" smtClean="0">
                <a:solidFill>
                  <a:schemeClr val="bg2">
                    <a:lumMod val="60000"/>
                    <a:lumOff val="40000"/>
                  </a:schemeClr>
                </a:solidFill>
                <a:latin typeface="EYInterstate Light"/>
              </a:rPr>
              <a:t>Career Catalyst</a:t>
            </a:r>
            <a:r>
              <a:rPr lang="en-US" sz="2000" b="1" dirty="0" smtClean="0">
                <a:solidFill>
                  <a:schemeClr val="bg1"/>
                </a:solidFill>
                <a:latin typeface="EYInterstate Light"/>
              </a:rPr>
              <a:t> </a:t>
            </a:r>
            <a:r>
              <a:rPr lang="en-US" sz="2000" dirty="0" smtClean="0">
                <a:solidFill>
                  <a:schemeClr val="bg1"/>
                </a:solidFill>
                <a:latin typeface="EYInterstate Light"/>
              </a:rPr>
              <a:t>(Empowering </a:t>
            </a:r>
            <a:r>
              <a:rPr lang="en-US" sz="2000" dirty="0">
                <a:solidFill>
                  <a:schemeClr val="bg1"/>
                </a:solidFill>
                <a:latin typeface="EYInterstate Light"/>
              </a:rPr>
              <a:t>youth for career </a:t>
            </a:r>
            <a:r>
              <a:rPr lang="en-US" sz="2000" dirty="0" smtClean="0">
                <a:solidFill>
                  <a:schemeClr val="bg1"/>
                </a:solidFill>
                <a:latin typeface="EYInterstate Light"/>
              </a:rPr>
              <a:t>success) – By </a:t>
            </a:r>
            <a:r>
              <a:rPr lang="en-US" sz="2000" b="1" dirty="0" err="1" smtClean="0">
                <a:solidFill>
                  <a:schemeClr val="bg2">
                    <a:lumMod val="60000"/>
                    <a:lumOff val="40000"/>
                  </a:schemeClr>
                </a:solidFill>
                <a:latin typeface="EYInterstate Light"/>
              </a:rPr>
              <a:t>NewGen</a:t>
            </a:r>
            <a:r>
              <a:rPr lang="en-US" sz="2000" b="1" dirty="0" smtClean="0">
                <a:solidFill>
                  <a:schemeClr val="bg2">
                    <a:lumMod val="60000"/>
                    <a:lumOff val="40000"/>
                  </a:schemeClr>
                </a:solidFill>
                <a:latin typeface="EYInterstate Light"/>
              </a:rPr>
              <a:t> Coders</a:t>
            </a:r>
            <a:endParaRPr lang="en-US" sz="2000" b="1" dirty="0">
              <a:solidFill>
                <a:schemeClr val="bg2">
                  <a:lumMod val="60000"/>
                  <a:lumOff val="40000"/>
                </a:schemeClr>
              </a:solidFill>
              <a:latin typeface="EYInterstate Light"/>
            </a:endParaRPr>
          </a:p>
        </p:txBody>
      </p:sp>
      <p:cxnSp>
        <p:nvCxnSpPr>
          <p:cNvPr id="5" name="Straight Connector 4"/>
          <p:cNvCxnSpPr/>
          <p:nvPr/>
        </p:nvCxnSpPr>
        <p:spPr>
          <a:xfrm>
            <a:off x="9390289" y="5706837"/>
            <a:ext cx="75791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2" descr="Contents/agenda slide.&#10;On the left side agendas are put in a numerical format. And on the right side you can place they Key Takeaways if any."/>
          <p:cNvSpPr txBox="1">
            <a:spLocks noGrp="1"/>
          </p:cNvSpPr>
          <p:nvPr>
            <p:ph type="title"/>
          </p:nvPr>
        </p:nvSpPr>
        <p:spPr>
          <a:xfrm>
            <a:off x="489857" y="122464"/>
            <a:ext cx="11125471" cy="952052"/>
          </a:xfrm>
          <a:prstGeom prst="rect">
            <a:avLst/>
          </a:prstGeom>
          <a:noFill/>
          <a:ln>
            <a:noFill/>
          </a:ln>
        </p:spPr>
        <p:txBody>
          <a:bodyPr spcFirstLastPara="1" wrap="square" lIns="0" tIns="0" rIns="0" bIns="0" anchor="t" anchorCtr="0">
            <a:normAutofit/>
          </a:bodyPr>
          <a:lstStyle/>
          <a:p>
            <a:pPr lvl="0">
              <a:buSzPct val="100000"/>
            </a:pPr>
            <a:r>
              <a:rPr lang="en-US" sz="1200" b="1" dirty="0" smtClean="0">
                <a:solidFill>
                  <a:schemeClr val="bg2">
                    <a:lumMod val="60000"/>
                    <a:lumOff val="40000"/>
                  </a:schemeClr>
                </a:solidFill>
                <a:latin typeface="EYInterstate Light"/>
              </a:rPr>
              <a:t>Previous </a:t>
            </a:r>
            <a:r>
              <a:rPr lang="en-US" sz="1200" b="1" dirty="0" err="1" smtClean="0">
                <a:solidFill>
                  <a:schemeClr val="bg2">
                    <a:lumMod val="60000"/>
                    <a:lumOff val="40000"/>
                  </a:schemeClr>
                </a:solidFill>
                <a:latin typeface="EYInterstate Light"/>
              </a:rPr>
              <a:t>Hackathon</a:t>
            </a:r>
            <a:r>
              <a:rPr lang="en-US" sz="1200" b="1" dirty="0" smtClean="0">
                <a:solidFill>
                  <a:schemeClr val="bg2">
                    <a:lumMod val="60000"/>
                    <a:lumOff val="40000"/>
                  </a:schemeClr>
                </a:solidFill>
                <a:latin typeface="EYInterstate Light"/>
              </a:rPr>
              <a:t> Experience:         </a:t>
            </a:r>
            <a:r>
              <a:rPr lang="en-US" sz="1200" b="1" dirty="0" smtClean="0">
                <a:solidFill>
                  <a:schemeClr val="bg2">
                    <a:lumMod val="60000"/>
                    <a:lumOff val="40000"/>
                  </a:schemeClr>
                </a:solidFill>
                <a:latin typeface="EYInterstate Light"/>
              </a:rPr>
              <a:t>  </a:t>
            </a:r>
            <a:r>
              <a:rPr lang="en-US" sz="1200" i="1" dirty="0" smtClean="0">
                <a:latin typeface="EYInterstate Light"/>
              </a:rPr>
              <a:t>1</a:t>
            </a:r>
            <a:r>
              <a:rPr lang="en-US" sz="1200" i="1" dirty="0" smtClean="0">
                <a:latin typeface="EYInterstate Light"/>
              </a:rPr>
              <a:t>. Smart India </a:t>
            </a:r>
            <a:r>
              <a:rPr lang="en-US" sz="1200" i="1" dirty="0" err="1" smtClean="0">
                <a:latin typeface="EYInterstate Light"/>
              </a:rPr>
              <a:t>Hackathon</a:t>
            </a:r>
            <a:r>
              <a:rPr lang="en-US" sz="1200" i="1" dirty="0" smtClean="0">
                <a:latin typeface="EYInterstate Light"/>
              </a:rPr>
              <a:t>(SIH-2023, SIH-2024 )</a:t>
            </a:r>
            <a:br>
              <a:rPr lang="en-US" sz="1200" i="1" dirty="0" smtClean="0">
                <a:latin typeface="EYInterstate Light"/>
              </a:rPr>
            </a:br>
            <a:r>
              <a:rPr lang="en-US" sz="1200" i="1" dirty="0">
                <a:latin typeface="EYInterstate Light"/>
              </a:rPr>
              <a:t>	</a:t>
            </a:r>
            <a:r>
              <a:rPr lang="en-US" sz="1200" i="1" dirty="0" smtClean="0">
                <a:latin typeface="EYInterstate Light"/>
              </a:rPr>
              <a:t>		2. Accenture Innovation Challenge 2024</a:t>
            </a:r>
            <a:br>
              <a:rPr lang="en-US" sz="1200" i="1" dirty="0" smtClean="0">
                <a:latin typeface="EYInterstate Light"/>
              </a:rPr>
            </a:br>
            <a:r>
              <a:rPr lang="en-US" sz="1200" i="1" dirty="0">
                <a:latin typeface="EYInterstate Light"/>
              </a:rPr>
              <a:t>	</a:t>
            </a:r>
            <a:r>
              <a:rPr lang="en-US" sz="1200" i="1" dirty="0" smtClean="0">
                <a:latin typeface="EYInterstate Light"/>
              </a:rPr>
              <a:t>		3. IBM ICE DAY 2023 GLA UNIVERSITY MATHURA – 3</a:t>
            </a:r>
            <a:r>
              <a:rPr lang="en-US" sz="1200" i="1" baseline="30000" dirty="0" smtClean="0">
                <a:latin typeface="EYInterstate Light"/>
              </a:rPr>
              <a:t>rd</a:t>
            </a:r>
            <a:r>
              <a:rPr lang="en-US" sz="1200" i="1" dirty="0" smtClean="0">
                <a:latin typeface="EYInterstate Light"/>
              </a:rPr>
              <a:t> position in Technical Paper Presentation</a:t>
            </a:r>
            <a:br>
              <a:rPr lang="en-US" sz="1200" i="1" dirty="0" smtClean="0">
                <a:latin typeface="EYInterstate Light"/>
              </a:rPr>
            </a:br>
            <a:r>
              <a:rPr lang="en-US" sz="1200" i="1" dirty="0">
                <a:latin typeface="EYInterstate Light"/>
              </a:rPr>
              <a:t>	</a:t>
            </a:r>
            <a:r>
              <a:rPr lang="en-US" sz="1200" i="1" dirty="0" smtClean="0">
                <a:latin typeface="EYInterstate Light"/>
              </a:rPr>
              <a:t>		4. Amazon ML Challenge 2024</a:t>
            </a:r>
            <a:br>
              <a:rPr lang="en-US" sz="1200" i="1" dirty="0" smtClean="0">
                <a:latin typeface="EYInterstate Light"/>
              </a:rPr>
            </a:br>
            <a:r>
              <a:rPr lang="en-US" sz="1200" i="1" dirty="0" smtClean="0">
                <a:latin typeface="EYInterstate Light"/>
              </a:rPr>
              <a:t> </a:t>
            </a:r>
            <a:br>
              <a:rPr lang="en-US" sz="1200" i="1" dirty="0" smtClean="0">
                <a:latin typeface="EYInterstate Light"/>
              </a:rPr>
            </a:br>
            <a:endParaRPr sz="1200" dirty="0">
              <a:latin typeface="EYInterstate Light"/>
            </a:endParaRPr>
          </a:p>
        </p:txBody>
      </p:sp>
      <p:graphicFrame>
        <p:nvGraphicFramePr>
          <p:cNvPr id="574" name="Google Shape;574;p2"/>
          <p:cNvGraphicFramePr/>
          <p:nvPr>
            <p:extLst>
              <p:ext uri="{D42A27DB-BD31-4B8C-83A1-F6EECF244321}">
                <p14:modId xmlns:p14="http://schemas.microsoft.com/office/powerpoint/2010/main" val="433148413"/>
              </p:ext>
            </p:extLst>
          </p:nvPr>
        </p:nvGraphicFramePr>
        <p:xfrm>
          <a:off x="481694" y="1055665"/>
          <a:ext cx="11033260" cy="5035459"/>
        </p:xfrm>
        <a:graphic>
          <a:graphicData uri="http://schemas.openxmlformats.org/drawingml/2006/table">
            <a:tbl>
              <a:tblPr firstRow="1" bandRow="1">
                <a:noFill/>
                <a:tableStyleId>{3EAE022F-5163-47EA-994A-762ED42C4A2A}</a:tableStyleId>
              </a:tblPr>
              <a:tblGrid>
                <a:gridCol w="3549958">
                  <a:extLst>
                    <a:ext uri="{9D8B030D-6E8A-4147-A177-3AD203B41FA5}">
                      <a16:colId xmlns="" xmlns:a16="http://schemas.microsoft.com/office/drawing/2014/main" val="20000"/>
                    </a:ext>
                  </a:extLst>
                </a:gridCol>
                <a:gridCol w="7483302">
                  <a:extLst>
                    <a:ext uri="{9D8B030D-6E8A-4147-A177-3AD203B41FA5}">
                      <a16:colId xmlns="" xmlns:a16="http://schemas.microsoft.com/office/drawing/2014/main" val="20001"/>
                    </a:ext>
                  </a:extLst>
                </a:gridCol>
              </a:tblGrid>
              <a:tr h="598244">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 xmlns:a16="http://schemas.microsoft.com/office/drawing/2014/main" val="10000"/>
                  </a:ext>
                </a:extLst>
              </a:tr>
              <a:tr h="598244">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 xmlns:a16="http://schemas.microsoft.com/office/drawing/2014/main" val="10001"/>
                  </a:ext>
                </a:extLst>
              </a:tr>
              <a:tr h="847751">
                <a:tc>
                  <a:txBody>
                    <a:bodyPr/>
                    <a:lstStyle/>
                    <a:p>
                      <a:endParaRPr lang="en-US" dirty="0" smtClean="0">
                        <a:solidFill>
                          <a:schemeClr val="bg1"/>
                        </a:solidFill>
                      </a:endParaRPr>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 xmlns:a16="http://schemas.microsoft.com/office/drawing/2014/main" val="10002"/>
                  </a:ext>
                </a:extLst>
              </a:tr>
              <a:tr h="598244">
                <a:tc>
                  <a:txBody>
                    <a:bodyPr/>
                    <a:lstStyle/>
                    <a:p>
                      <a:endParaRPr lang="en-US" dirty="0"/>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 xmlns:a16="http://schemas.microsoft.com/office/drawing/2014/main" val="10003"/>
                  </a:ext>
                </a:extLst>
              </a:tr>
              <a:tr h="598244">
                <a:tc>
                  <a:txBody>
                    <a:bodyPr/>
                    <a:lstStyle/>
                    <a:p>
                      <a:endParaRPr lang="en-US" dirty="0"/>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 xmlns:a16="http://schemas.microsoft.com/office/drawing/2014/main" val="10004"/>
                  </a:ext>
                </a:extLst>
              </a:tr>
              <a:tr h="598244">
                <a:tc>
                  <a:txBody>
                    <a:bodyPr/>
                    <a:lstStyle/>
                    <a:p>
                      <a:endParaRPr lang="en-US" dirty="0"/>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 xmlns:a16="http://schemas.microsoft.com/office/drawing/2014/main" val="10005"/>
                  </a:ext>
                </a:extLst>
              </a:tr>
              <a:tr h="598244">
                <a:tc>
                  <a:txBody>
                    <a:bodyPr/>
                    <a:lstStyle/>
                    <a:p>
                      <a:endParaRPr lang="en-US" dirty="0"/>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 xmlns:a16="http://schemas.microsoft.com/office/drawing/2014/main" val="10006"/>
                  </a:ext>
                </a:extLst>
              </a:tr>
              <a:tr h="598244">
                <a:tc>
                  <a:txBody>
                    <a:bodyPr/>
                    <a:lstStyle/>
                    <a:p>
                      <a:pPr marL="0" marR="0" lvl="0" indent="0" algn="l" rtl="0">
                        <a:spcBef>
                          <a:spcPts val="0"/>
                        </a:spcBef>
                        <a:spcAft>
                          <a:spcPts val="0"/>
                        </a:spcAft>
                        <a:buNone/>
                      </a:pPr>
                      <a:endParaRPr sz="1800" dirty="0">
                        <a:latin typeface="EYInterstate Light" panose="02000506000000020004" pitchFamily="2" charset="0"/>
                      </a:endParaRPr>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 xmlns:a16="http://schemas.microsoft.com/office/drawing/2014/main" val="10007"/>
                  </a:ext>
                </a:extLst>
              </a:tr>
            </a:tbl>
          </a:graphicData>
        </a:graphic>
      </p:graphicFrame>
      <p:sp>
        <p:nvSpPr>
          <p:cNvPr id="4" name="TextBox 3"/>
          <p:cNvSpPr txBox="1"/>
          <p:nvPr/>
        </p:nvSpPr>
        <p:spPr>
          <a:xfrm rot="10800000" flipV="1">
            <a:off x="489857" y="3933457"/>
            <a:ext cx="2075767" cy="1785104"/>
          </a:xfrm>
          <a:prstGeom prst="rect">
            <a:avLst/>
          </a:prstGeom>
          <a:noFill/>
        </p:spPr>
        <p:txBody>
          <a:bodyPr wrap="square" rtlCol="0">
            <a:spAutoFit/>
          </a:bodyPr>
          <a:lstStyle/>
          <a:p>
            <a:r>
              <a:rPr lang="en-US" b="1" dirty="0" smtClean="0">
                <a:solidFill>
                  <a:schemeClr val="bg2">
                    <a:lumMod val="60000"/>
                    <a:lumOff val="40000"/>
                  </a:schemeClr>
                </a:solidFill>
                <a:latin typeface="Inter Light"/>
              </a:rPr>
              <a:t> </a:t>
            </a:r>
            <a:r>
              <a:rPr lang="en-US" sz="1200" b="1" dirty="0" smtClean="0">
                <a:solidFill>
                  <a:schemeClr val="bg2">
                    <a:lumMod val="60000"/>
                    <a:lumOff val="40000"/>
                  </a:schemeClr>
                </a:solidFill>
                <a:latin typeface="EYInterstate Light"/>
              </a:rPr>
              <a:t>Name: </a:t>
            </a:r>
            <a:r>
              <a:rPr lang="en-US" sz="1200" b="1" dirty="0" err="1" smtClean="0">
                <a:solidFill>
                  <a:schemeClr val="bg1"/>
                </a:solidFill>
                <a:latin typeface="EYInterstate Light"/>
              </a:rPr>
              <a:t>Hardik</a:t>
            </a:r>
            <a:r>
              <a:rPr lang="en-US" sz="1200" b="1" dirty="0" smtClean="0">
                <a:solidFill>
                  <a:schemeClr val="bg1"/>
                </a:solidFill>
                <a:latin typeface="EYInterstate Light"/>
              </a:rPr>
              <a:t>  </a:t>
            </a:r>
            <a:r>
              <a:rPr lang="en-US" sz="1200" b="1" dirty="0" err="1" smtClean="0">
                <a:solidFill>
                  <a:schemeClr val="bg1"/>
                </a:solidFill>
                <a:latin typeface="EYInterstate Light"/>
              </a:rPr>
              <a:t>Arora</a:t>
            </a:r>
            <a:r>
              <a:rPr lang="en-US" sz="1200" b="1" dirty="0" smtClean="0">
                <a:solidFill>
                  <a:schemeClr val="bg1"/>
                </a:solidFill>
                <a:latin typeface="EYInterstate Light"/>
              </a:rPr>
              <a:t> </a:t>
            </a:r>
          </a:p>
          <a:p>
            <a:endParaRPr lang="en-US" sz="1200" b="1" dirty="0">
              <a:solidFill>
                <a:schemeClr val="bg1"/>
              </a:solidFill>
              <a:latin typeface="EYInterstate Light"/>
            </a:endParaRPr>
          </a:p>
          <a:p>
            <a:r>
              <a:rPr lang="en-US" sz="1200" b="1" dirty="0" smtClean="0">
                <a:solidFill>
                  <a:schemeClr val="bg2">
                    <a:lumMod val="60000"/>
                    <a:lumOff val="40000"/>
                  </a:schemeClr>
                </a:solidFill>
                <a:latin typeface="EYInterstate Light"/>
              </a:rPr>
              <a:t>Designation: </a:t>
            </a:r>
            <a:r>
              <a:rPr lang="en-US" sz="1200" b="1" dirty="0" smtClean="0">
                <a:solidFill>
                  <a:schemeClr val="bg1"/>
                </a:solidFill>
                <a:latin typeface="EYInterstate Light"/>
              </a:rPr>
              <a:t>(Team </a:t>
            </a:r>
            <a:r>
              <a:rPr lang="en-US" sz="1200" b="1" dirty="0">
                <a:solidFill>
                  <a:schemeClr val="bg1"/>
                </a:solidFill>
                <a:latin typeface="EYInterstate Light"/>
              </a:rPr>
              <a:t>Lead) </a:t>
            </a:r>
            <a:endParaRPr lang="en-US" sz="1200" b="1" dirty="0" smtClean="0">
              <a:solidFill>
                <a:schemeClr val="bg1"/>
              </a:solidFill>
              <a:latin typeface="EYInterstate Light"/>
            </a:endParaRPr>
          </a:p>
          <a:p>
            <a:endParaRPr lang="en-US" sz="1200" b="1" dirty="0" smtClean="0">
              <a:solidFill>
                <a:schemeClr val="bg1"/>
              </a:solidFill>
              <a:latin typeface="EYInterstate Light"/>
            </a:endParaRPr>
          </a:p>
          <a:p>
            <a:r>
              <a:rPr lang="en-US" sz="1200" b="1" dirty="0" smtClean="0">
                <a:solidFill>
                  <a:schemeClr val="bg2">
                    <a:lumMod val="60000"/>
                    <a:lumOff val="40000"/>
                  </a:schemeClr>
                </a:solidFill>
                <a:latin typeface="EYInterstate Light"/>
              </a:rPr>
              <a:t>My Contribution in team:</a:t>
            </a:r>
            <a:endParaRPr lang="en-US" sz="1200" b="1" dirty="0">
              <a:solidFill>
                <a:schemeClr val="bg2">
                  <a:lumMod val="60000"/>
                  <a:lumOff val="40000"/>
                </a:schemeClr>
              </a:solidFill>
              <a:latin typeface="EYInterstate Light"/>
            </a:endParaRPr>
          </a:p>
          <a:p>
            <a:r>
              <a:rPr lang="en-US" sz="1200" dirty="0" smtClean="0">
                <a:solidFill>
                  <a:schemeClr val="bg2">
                    <a:lumMod val="60000"/>
                    <a:lumOff val="40000"/>
                  </a:schemeClr>
                </a:solidFill>
                <a:latin typeface="EYInterstate Light"/>
              </a:rPr>
              <a:t> </a:t>
            </a:r>
            <a:r>
              <a:rPr lang="en-US" sz="1200" dirty="0" smtClean="0">
                <a:solidFill>
                  <a:schemeClr val="bg1"/>
                </a:solidFill>
                <a:latin typeface="EYInterstate Light"/>
              </a:rPr>
              <a:t>I drive </a:t>
            </a:r>
            <a:r>
              <a:rPr lang="en-US" sz="1200" b="1" dirty="0" smtClean="0">
                <a:solidFill>
                  <a:schemeClr val="bg1"/>
                </a:solidFill>
                <a:latin typeface="EYInterstate Light"/>
              </a:rPr>
              <a:t>strategies</a:t>
            </a:r>
            <a:r>
              <a:rPr lang="en-US" sz="1200" dirty="0" smtClean="0">
                <a:solidFill>
                  <a:schemeClr val="bg1"/>
                </a:solidFill>
                <a:latin typeface="EYInterstate Light"/>
              </a:rPr>
              <a:t> </a:t>
            </a:r>
            <a:r>
              <a:rPr lang="en-US" sz="1200" dirty="0">
                <a:solidFill>
                  <a:schemeClr val="bg1"/>
                </a:solidFill>
                <a:latin typeface="EYInterstate Light"/>
              </a:rPr>
              <a:t>and </a:t>
            </a:r>
            <a:r>
              <a:rPr lang="en-US" sz="1200" dirty="0" smtClean="0">
                <a:solidFill>
                  <a:schemeClr val="bg1"/>
                </a:solidFill>
                <a:latin typeface="EYInterstate Light"/>
              </a:rPr>
              <a:t>ensure </a:t>
            </a:r>
            <a:r>
              <a:rPr lang="en-US" sz="1200" dirty="0">
                <a:solidFill>
                  <a:schemeClr val="bg1"/>
                </a:solidFill>
                <a:latin typeface="EYInterstate Light"/>
              </a:rPr>
              <a:t>seamless execution with expertise in </a:t>
            </a:r>
            <a:r>
              <a:rPr lang="en-US" sz="1200" b="1" u="sng" dirty="0" smtClean="0">
                <a:solidFill>
                  <a:schemeClr val="bg1"/>
                </a:solidFill>
                <a:latin typeface="EYInterstate Light"/>
              </a:rPr>
              <a:t>AI/ML </a:t>
            </a:r>
            <a:r>
              <a:rPr lang="en-US" sz="1200" b="1" u="sng" dirty="0">
                <a:solidFill>
                  <a:schemeClr val="bg1"/>
                </a:solidFill>
                <a:latin typeface="EYInterstate Light"/>
              </a:rPr>
              <a:t>solutions</a:t>
            </a:r>
            <a:r>
              <a:rPr lang="en-US" sz="1200" dirty="0">
                <a:solidFill>
                  <a:schemeClr val="bg1"/>
                </a:solidFill>
                <a:latin typeface="EYInterstate Light"/>
              </a:rPr>
              <a:t>.</a:t>
            </a:r>
          </a:p>
        </p:txBody>
      </p:sp>
      <p:sp>
        <p:nvSpPr>
          <p:cNvPr id="8" name="TextBox 7"/>
          <p:cNvSpPr txBox="1"/>
          <p:nvPr/>
        </p:nvSpPr>
        <p:spPr>
          <a:xfrm>
            <a:off x="5077593" y="3933457"/>
            <a:ext cx="1781000" cy="2131353"/>
          </a:xfrm>
          <a:prstGeom prst="rect">
            <a:avLst/>
          </a:prstGeom>
          <a:noFill/>
        </p:spPr>
        <p:txBody>
          <a:bodyPr wrap="square" rtlCol="0">
            <a:spAutoFit/>
          </a:bodyPr>
          <a:lstStyle/>
          <a:p>
            <a:r>
              <a:rPr lang="en-US" sz="1200" b="1" dirty="0" smtClean="0">
                <a:solidFill>
                  <a:schemeClr val="bg2">
                    <a:lumMod val="60000"/>
                    <a:lumOff val="40000"/>
                  </a:schemeClr>
                </a:solidFill>
                <a:latin typeface="EYInterstate Light"/>
              </a:rPr>
              <a:t>Name: </a:t>
            </a:r>
            <a:r>
              <a:rPr lang="en-US" sz="1200" b="1" dirty="0" err="1" smtClean="0">
                <a:solidFill>
                  <a:schemeClr val="bg1"/>
                </a:solidFill>
                <a:latin typeface="EYInterstate Light"/>
              </a:rPr>
              <a:t>Shiven</a:t>
            </a:r>
            <a:r>
              <a:rPr lang="en-US" sz="1200" b="1" dirty="0" smtClean="0">
                <a:solidFill>
                  <a:schemeClr val="bg1"/>
                </a:solidFill>
                <a:latin typeface="EYInterstate Light"/>
              </a:rPr>
              <a:t> </a:t>
            </a:r>
            <a:r>
              <a:rPr lang="en-US" sz="1200" b="1" dirty="0" err="1" smtClean="0">
                <a:solidFill>
                  <a:schemeClr val="bg1"/>
                </a:solidFill>
                <a:latin typeface="EYInterstate Light"/>
              </a:rPr>
              <a:t>Rastogi</a:t>
            </a:r>
            <a:endParaRPr lang="en-US" sz="1200" b="1" dirty="0" smtClean="0">
              <a:solidFill>
                <a:schemeClr val="bg1"/>
              </a:solidFill>
              <a:latin typeface="EYInterstate Light"/>
            </a:endParaRPr>
          </a:p>
          <a:p>
            <a:endParaRPr lang="en-US" sz="1200" b="1" dirty="0" smtClean="0">
              <a:solidFill>
                <a:schemeClr val="bg1"/>
              </a:solidFill>
              <a:latin typeface="EYInterstate Light"/>
            </a:endParaRPr>
          </a:p>
          <a:p>
            <a:r>
              <a:rPr lang="en-US" sz="1200" b="1" dirty="0" smtClean="0">
                <a:solidFill>
                  <a:schemeClr val="bg2">
                    <a:lumMod val="60000"/>
                    <a:lumOff val="40000"/>
                  </a:schemeClr>
                </a:solidFill>
                <a:latin typeface="EYInterstate Light"/>
              </a:rPr>
              <a:t>Designation:  </a:t>
            </a:r>
            <a:r>
              <a:rPr lang="en-US" sz="1200" b="1" dirty="0" smtClean="0">
                <a:solidFill>
                  <a:schemeClr val="bg1"/>
                </a:solidFill>
                <a:latin typeface="EYInterstate Light"/>
              </a:rPr>
              <a:t>(Data Scientist) </a:t>
            </a:r>
          </a:p>
          <a:p>
            <a:endParaRPr lang="en-US" sz="1200" b="1" dirty="0">
              <a:solidFill>
                <a:schemeClr val="bg1"/>
              </a:solidFill>
              <a:latin typeface="EYInterstate Light"/>
            </a:endParaRPr>
          </a:p>
          <a:p>
            <a:r>
              <a:rPr lang="en-US" sz="1050" b="1" dirty="0" smtClean="0">
                <a:solidFill>
                  <a:schemeClr val="bg2">
                    <a:lumMod val="60000"/>
                    <a:lumOff val="40000"/>
                  </a:schemeClr>
                </a:solidFill>
                <a:latin typeface="EYInterstate Light"/>
              </a:rPr>
              <a:t>My Contribution in team: </a:t>
            </a:r>
          </a:p>
          <a:p>
            <a:r>
              <a:rPr lang="en-US" sz="1200" dirty="0" smtClean="0">
                <a:solidFill>
                  <a:schemeClr val="bg1"/>
                </a:solidFill>
                <a:latin typeface="EYInterstate Light"/>
              </a:rPr>
              <a:t>I </a:t>
            </a:r>
            <a:r>
              <a:rPr lang="en-US" sz="1200" dirty="0">
                <a:solidFill>
                  <a:schemeClr val="bg1"/>
                </a:solidFill>
                <a:latin typeface="EYInterstate Light"/>
              </a:rPr>
              <a:t>c</a:t>
            </a:r>
            <a:r>
              <a:rPr lang="en-US" sz="1200" dirty="0" smtClean="0">
                <a:solidFill>
                  <a:schemeClr val="bg1"/>
                </a:solidFill>
                <a:latin typeface="EYInterstate Light"/>
              </a:rPr>
              <a:t>raft </a:t>
            </a:r>
            <a:r>
              <a:rPr lang="en-US" sz="1200" dirty="0">
                <a:solidFill>
                  <a:schemeClr val="bg1"/>
                </a:solidFill>
                <a:latin typeface="EYInterstate Light"/>
              </a:rPr>
              <a:t>intelligent </a:t>
            </a:r>
            <a:r>
              <a:rPr lang="en-US" sz="1200" b="1" u="sng" dirty="0" smtClean="0">
                <a:solidFill>
                  <a:schemeClr val="bg1"/>
                </a:solidFill>
                <a:latin typeface="EYInterstate Light"/>
              </a:rPr>
              <a:t>Machine Learning models </a:t>
            </a:r>
            <a:r>
              <a:rPr lang="en-US" sz="1200" dirty="0">
                <a:solidFill>
                  <a:schemeClr val="bg1"/>
                </a:solidFill>
                <a:latin typeface="EYInterstate Light"/>
              </a:rPr>
              <a:t>for </a:t>
            </a:r>
            <a:r>
              <a:rPr lang="en-US" sz="1200" dirty="0" smtClean="0">
                <a:solidFill>
                  <a:schemeClr val="bg1"/>
                </a:solidFill>
                <a:latin typeface="EYInterstate Light"/>
              </a:rPr>
              <a:t>personalized recommendations</a:t>
            </a:r>
            <a:r>
              <a:rPr lang="en-US" dirty="0" smtClean="0">
                <a:solidFill>
                  <a:schemeClr val="bg1"/>
                </a:solidFill>
                <a:latin typeface="EYInterstate Light"/>
              </a:rPr>
              <a:t>.</a:t>
            </a:r>
            <a:endParaRPr lang="en-US" dirty="0">
              <a:solidFill>
                <a:schemeClr val="bg1"/>
              </a:solidFill>
              <a:latin typeface="EYInterstate Light"/>
            </a:endParaRPr>
          </a:p>
        </p:txBody>
      </p:sp>
      <p:sp>
        <p:nvSpPr>
          <p:cNvPr id="6" name="TextBox 5"/>
          <p:cNvSpPr txBox="1"/>
          <p:nvPr/>
        </p:nvSpPr>
        <p:spPr>
          <a:xfrm>
            <a:off x="7016763" y="3861707"/>
            <a:ext cx="2091857" cy="1754326"/>
          </a:xfrm>
          <a:prstGeom prst="rect">
            <a:avLst/>
          </a:prstGeom>
          <a:noFill/>
        </p:spPr>
        <p:txBody>
          <a:bodyPr wrap="square" rtlCol="0">
            <a:spAutoFit/>
          </a:bodyPr>
          <a:lstStyle/>
          <a:p>
            <a:r>
              <a:rPr lang="en-US" sz="1200" b="1" dirty="0" smtClean="0">
                <a:solidFill>
                  <a:schemeClr val="bg2">
                    <a:lumMod val="60000"/>
                    <a:lumOff val="40000"/>
                  </a:schemeClr>
                </a:solidFill>
                <a:latin typeface="EYInterstate Light"/>
              </a:rPr>
              <a:t>Name: </a:t>
            </a:r>
            <a:r>
              <a:rPr lang="en-US" sz="1200" b="1" dirty="0" smtClean="0">
                <a:solidFill>
                  <a:schemeClr val="bg1"/>
                </a:solidFill>
                <a:latin typeface="EYInterstate Light"/>
              </a:rPr>
              <a:t>Nikita </a:t>
            </a:r>
            <a:r>
              <a:rPr lang="en-US" sz="1200" b="1" dirty="0" err="1" smtClean="0">
                <a:solidFill>
                  <a:schemeClr val="bg1"/>
                </a:solidFill>
                <a:latin typeface="EYInterstate Light"/>
              </a:rPr>
              <a:t>Chaudhary</a:t>
            </a:r>
            <a:r>
              <a:rPr lang="en-US" sz="1200" b="1" dirty="0" smtClean="0">
                <a:solidFill>
                  <a:schemeClr val="bg1"/>
                </a:solidFill>
                <a:latin typeface="EYInterstate Light"/>
              </a:rPr>
              <a:t> </a:t>
            </a:r>
          </a:p>
          <a:p>
            <a:endParaRPr lang="en-US" sz="1200" dirty="0" smtClean="0">
              <a:solidFill>
                <a:schemeClr val="bg2">
                  <a:lumMod val="60000"/>
                  <a:lumOff val="40000"/>
                </a:schemeClr>
              </a:solidFill>
              <a:latin typeface="EYInterstate Light"/>
            </a:endParaRPr>
          </a:p>
          <a:p>
            <a:r>
              <a:rPr lang="en-US" sz="1200" b="1" dirty="0" smtClean="0">
                <a:solidFill>
                  <a:schemeClr val="bg2">
                    <a:lumMod val="60000"/>
                    <a:lumOff val="40000"/>
                  </a:schemeClr>
                </a:solidFill>
                <a:latin typeface="EYInterstate Light"/>
              </a:rPr>
              <a:t>Designation: </a:t>
            </a:r>
            <a:r>
              <a:rPr lang="en-US" sz="1200" dirty="0" smtClean="0">
                <a:solidFill>
                  <a:schemeClr val="bg1"/>
                </a:solidFill>
                <a:latin typeface="EYInterstate Light"/>
              </a:rPr>
              <a:t>(</a:t>
            </a:r>
            <a:r>
              <a:rPr lang="en-US" sz="1200" b="1" dirty="0" smtClean="0">
                <a:solidFill>
                  <a:schemeClr val="bg1"/>
                </a:solidFill>
                <a:latin typeface="EYInterstate Light"/>
              </a:rPr>
              <a:t>Frontend Developer) </a:t>
            </a:r>
            <a:r>
              <a:rPr lang="en-US" sz="1200" dirty="0" smtClean="0">
                <a:solidFill>
                  <a:schemeClr val="bg1"/>
                </a:solidFill>
                <a:latin typeface="EYInterstate Light"/>
              </a:rPr>
              <a:t> </a:t>
            </a:r>
          </a:p>
          <a:p>
            <a:endParaRPr lang="en-US" sz="1200" b="1" u="sng" dirty="0" smtClean="0">
              <a:solidFill>
                <a:schemeClr val="bg1"/>
              </a:solidFill>
              <a:latin typeface="EYInterstate Light"/>
            </a:endParaRPr>
          </a:p>
          <a:p>
            <a:r>
              <a:rPr lang="en-US" sz="1200" b="1" dirty="0" smtClean="0">
                <a:solidFill>
                  <a:schemeClr val="bg2">
                    <a:lumMod val="60000"/>
                    <a:lumOff val="40000"/>
                  </a:schemeClr>
                </a:solidFill>
                <a:latin typeface="EYInterstate Light"/>
              </a:rPr>
              <a:t>My Contribution in team:</a:t>
            </a:r>
            <a:endParaRPr lang="en-US" sz="1200" b="1" dirty="0">
              <a:solidFill>
                <a:schemeClr val="bg2">
                  <a:lumMod val="60000"/>
                  <a:lumOff val="40000"/>
                </a:schemeClr>
              </a:solidFill>
              <a:latin typeface="EYInterstate Light"/>
            </a:endParaRPr>
          </a:p>
          <a:p>
            <a:r>
              <a:rPr lang="en-US" sz="1200" b="1" dirty="0" smtClean="0">
                <a:solidFill>
                  <a:schemeClr val="bg1"/>
                </a:solidFill>
                <a:latin typeface="EYInterstate Light"/>
              </a:rPr>
              <a:t>I</a:t>
            </a:r>
            <a:r>
              <a:rPr lang="en-US" sz="1200" b="1" u="sng" dirty="0" smtClean="0">
                <a:solidFill>
                  <a:schemeClr val="bg1"/>
                </a:solidFill>
                <a:latin typeface="EYInterstate Light"/>
              </a:rPr>
              <a:t> design </a:t>
            </a:r>
            <a:r>
              <a:rPr lang="en-US" sz="1200" b="1" u="sng" dirty="0">
                <a:solidFill>
                  <a:schemeClr val="bg1"/>
                </a:solidFill>
                <a:latin typeface="EYInterstate Light"/>
              </a:rPr>
              <a:t>sleek, user-friendly interfaces </a:t>
            </a:r>
            <a:r>
              <a:rPr lang="en-US" sz="1200" dirty="0">
                <a:solidFill>
                  <a:schemeClr val="bg1"/>
                </a:solidFill>
                <a:latin typeface="EYInterstate Light"/>
              </a:rPr>
              <a:t>for an engaging experience.</a:t>
            </a:r>
          </a:p>
        </p:txBody>
      </p:sp>
      <p:sp>
        <p:nvSpPr>
          <p:cNvPr id="7" name="TextBox 6"/>
          <p:cNvSpPr txBox="1"/>
          <p:nvPr/>
        </p:nvSpPr>
        <p:spPr>
          <a:xfrm>
            <a:off x="9241971" y="3764429"/>
            <a:ext cx="2506436" cy="1569660"/>
          </a:xfrm>
          <a:prstGeom prst="rect">
            <a:avLst/>
          </a:prstGeom>
          <a:noFill/>
        </p:spPr>
        <p:txBody>
          <a:bodyPr wrap="square" rtlCol="0">
            <a:spAutoFit/>
          </a:bodyPr>
          <a:lstStyle/>
          <a:p>
            <a:r>
              <a:rPr lang="en-US" sz="1200" b="1" dirty="0" smtClean="0">
                <a:solidFill>
                  <a:schemeClr val="bg2">
                    <a:lumMod val="60000"/>
                    <a:lumOff val="40000"/>
                  </a:schemeClr>
                </a:solidFill>
                <a:latin typeface="EYInterstate Light"/>
              </a:rPr>
              <a:t>Name: </a:t>
            </a:r>
            <a:r>
              <a:rPr lang="en-US" sz="1200" b="1" dirty="0" err="1" smtClean="0">
                <a:solidFill>
                  <a:schemeClr val="bg1"/>
                </a:solidFill>
                <a:latin typeface="EYInterstate Light"/>
              </a:rPr>
              <a:t>Kushagra</a:t>
            </a:r>
            <a:r>
              <a:rPr lang="en-US" sz="1200" b="1" dirty="0" smtClean="0">
                <a:solidFill>
                  <a:schemeClr val="bg1"/>
                </a:solidFill>
                <a:latin typeface="EYInterstate Light"/>
              </a:rPr>
              <a:t>  </a:t>
            </a:r>
            <a:r>
              <a:rPr lang="en-US" sz="1200" b="1" dirty="0" err="1" smtClean="0">
                <a:solidFill>
                  <a:schemeClr val="bg1"/>
                </a:solidFill>
                <a:latin typeface="EYInterstate Light"/>
              </a:rPr>
              <a:t>Maheshwari</a:t>
            </a:r>
            <a:r>
              <a:rPr lang="en-US" sz="1200" b="1" dirty="0" smtClean="0">
                <a:solidFill>
                  <a:schemeClr val="bg1"/>
                </a:solidFill>
                <a:latin typeface="EYInterstate Light"/>
              </a:rPr>
              <a:t> </a:t>
            </a:r>
          </a:p>
          <a:p>
            <a:endParaRPr lang="en-US" sz="1200" dirty="0" smtClean="0">
              <a:solidFill>
                <a:schemeClr val="bg1"/>
              </a:solidFill>
              <a:latin typeface="EYInterstate Light"/>
            </a:endParaRPr>
          </a:p>
          <a:p>
            <a:r>
              <a:rPr lang="en-US" sz="1200" b="1" dirty="0" smtClean="0">
                <a:solidFill>
                  <a:schemeClr val="bg2">
                    <a:lumMod val="60000"/>
                    <a:lumOff val="40000"/>
                  </a:schemeClr>
                </a:solidFill>
                <a:latin typeface="EYInterstate Light"/>
              </a:rPr>
              <a:t>Designation: </a:t>
            </a:r>
            <a:r>
              <a:rPr lang="en-US" sz="1200" dirty="0" smtClean="0">
                <a:solidFill>
                  <a:schemeClr val="bg1"/>
                </a:solidFill>
                <a:latin typeface="EYInterstate Light"/>
              </a:rPr>
              <a:t>(</a:t>
            </a:r>
            <a:r>
              <a:rPr lang="en-US" sz="1200" b="1" dirty="0" smtClean="0">
                <a:solidFill>
                  <a:schemeClr val="bg1"/>
                </a:solidFill>
                <a:latin typeface="EYInterstate Light"/>
              </a:rPr>
              <a:t>Backend Developer)</a:t>
            </a:r>
          </a:p>
          <a:p>
            <a:endParaRPr lang="en-US" sz="1200" b="1" dirty="0" smtClean="0">
              <a:solidFill>
                <a:schemeClr val="bg1"/>
              </a:solidFill>
              <a:latin typeface="EYInterstate Light"/>
            </a:endParaRPr>
          </a:p>
          <a:p>
            <a:r>
              <a:rPr lang="en-US" sz="1200" b="1" dirty="0" smtClean="0">
                <a:solidFill>
                  <a:schemeClr val="bg1"/>
                </a:solidFill>
                <a:latin typeface="EYInterstate Light"/>
              </a:rPr>
              <a:t> </a:t>
            </a:r>
            <a:r>
              <a:rPr lang="en-US" sz="1200" b="1" dirty="0" smtClean="0">
                <a:solidFill>
                  <a:schemeClr val="bg2">
                    <a:lumMod val="60000"/>
                    <a:lumOff val="40000"/>
                  </a:schemeClr>
                </a:solidFill>
                <a:latin typeface="EYInterstate Light"/>
              </a:rPr>
              <a:t>My Contribution in team:</a:t>
            </a:r>
          </a:p>
          <a:p>
            <a:r>
              <a:rPr lang="en-US" sz="1200" dirty="0" smtClean="0">
                <a:solidFill>
                  <a:schemeClr val="bg1"/>
                </a:solidFill>
                <a:latin typeface="EYInterstate Light"/>
              </a:rPr>
              <a:t> I </a:t>
            </a:r>
            <a:r>
              <a:rPr lang="en-US" sz="1200" b="1" u="sng" dirty="0">
                <a:solidFill>
                  <a:schemeClr val="bg1"/>
                </a:solidFill>
                <a:latin typeface="EYInterstate Light"/>
              </a:rPr>
              <a:t>b</a:t>
            </a:r>
            <a:r>
              <a:rPr lang="en-US" sz="1200" b="1" u="sng" dirty="0" smtClean="0">
                <a:solidFill>
                  <a:schemeClr val="bg1"/>
                </a:solidFill>
                <a:latin typeface="EYInterstate Light"/>
              </a:rPr>
              <a:t>uild </a:t>
            </a:r>
            <a:r>
              <a:rPr lang="en-US" sz="1200" b="1" u="sng" dirty="0">
                <a:solidFill>
                  <a:schemeClr val="bg1"/>
                </a:solidFill>
                <a:latin typeface="EYInterstate Light"/>
              </a:rPr>
              <a:t>robust and scalable infrastructure</a:t>
            </a:r>
            <a:r>
              <a:rPr lang="en-US" sz="1200" dirty="0">
                <a:solidFill>
                  <a:schemeClr val="bg1"/>
                </a:solidFill>
                <a:latin typeface="EYInterstate Light"/>
              </a:rPr>
              <a:t> for the platform.</a:t>
            </a:r>
          </a:p>
        </p:txBody>
      </p:sp>
      <p:sp>
        <p:nvSpPr>
          <p:cNvPr id="9" name="TextBox 8"/>
          <p:cNvSpPr txBox="1"/>
          <p:nvPr/>
        </p:nvSpPr>
        <p:spPr>
          <a:xfrm>
            <a:off x="2718651" y="3933457"/>
            <a:ext cx="2256292" cy="1785104"/>
          </a:xfrm>
          <a:prstGeom prst="rect">
            <a:avLst/>
          </a:prstGeom>
          <a:noFill/>
        </p:spPr>
        <p:txBody>
          <a:bodyPr wrap="square" rtlCol="0">
            <a:spAutoFit/>
          </a:bodyPr>
          <a:lstStyle/>
          <a:p>
            <a:r>
              <a:rPr lang="en-US" sz="1200" b="1" dirty="0" smtClean="0">
                <a:solidFill>
                  <a:schemeClr val="bg2"/>
                </a:solidFill>
                <a:latin typeface="EYInterstate Light"/>
              </a:rPr>
              <a:t>Name: </a:t>
            </a:r>
            <a:r>
              <a:rPr lang="en-US" sz="1200" b="1" dirty="0" smtClean="0">
                <a:solidFill>
                  <a:schemeClr val="bg1"/>
                </a:solidFill>
                <a:latin typeface="EYInterstate Light"/>
              </a:rPr>
              <a:t>Harsh Raj </a:t>
            </a:r>
          </a:p>
          <a:p>
            <a:endParaRPr lang="en-US" sz="1200" dirty="0" smtClean="0">
              <a:solidFill>
                <a:schemeClr val="bg2"/>
              </a:solidFill>
              <a:latin typeface="EYInterstate Light"/>
            </a:endParaRPr>
          </a:p>
          <a:p>
            <a:r>
              <a:rPr lang="en-US" sz="1200" b="1" dirty="0" smtClean="0">
                <a:solidFill>
                  <a:schemeClr val="bg2"/>
                </a:solidFill>
                <a:latin typeface="EYInterstate Light"/>
              </a:rPr>
              <a:t>Designation: </a:t>
            </a:r>
            <a:r>
              <a:rPr lang="en-US" sz="1200" dirty="0" smtClean="0">
                <a:solidFill>
                  <a:schemeClr val="bg1"/>
                </a:solidFill>
                <a:latin typeface="EYInterstate Light"/>
              </a:rPr>
              <a:t>(</a:t>
            </a:r>
            <a:r>
              <a:rPr lang="en-US" sz="1200" b="1" dirty="0" smtClean="0">
                <a:solidFill>
                  <a:schemeClr val="bg1"/>
                </a:solidFill>
                <a:latin typeface="EYInterstate Light"/>
              </a:rPr>
              <a:t>Research </a:t>
            </a:r>
            <a:r>
              <a:rPr lang="en-US" sz="1200" b="1" dirty="0">
                <a:solidFill>
                  <a:schemeClr val="bg1"/>
                </a:solidFill>
                <a:latin typeface="EYInterstate Light"/>
              </a:rPr>
              <a:t>&amp; QA </a:t>
            </a:r>
            <a:r>
              <a:rPr lang="en-US" sz="1200" b="1" dirty="0" smtClean="0">
                <a:solidFill>
                  <a:schemeClr val="bg1"/>
                </a:solidFill>
                <a:latin typeface="EYInterstate Light"/>
              </a:rPr>
              <a:t>Specialist) </a:t>
            </a:r>
            <a:endParaRPr lang="en-US" sz="1200" dirty="0">
              <a:solidFill>
                <a:schemeClr val="bg1"/>
              </a:solidFill>
              <a:latin typeface="EYInterstate Light"/>
            </a:endParaRPr>
          </a:p>
          <a:p>
            <a:endParaRPr lang="en-US" sz="1200" dirty="0" smtClean="0">
              <a:solidFill>
                <a:schemeClr val="bg1"/>
              </a:solidFill>
              <a:latin typeface="EYInterstate Light"/>
            </a:endParaRPr>
          </a:p>
          <a:p>
            <a:r>
              <a:rPr lang="en-US" sz="1200" dirty="0" smtClean="0">
                <a:solidFill>
                  <a:schemeClr val="bg1"/>
                </a:solidFill>
                <a:latin typeface="EYInterstate Light"/>
              </a:rPr>
              <a:t> </a:t>
            </a:r>
            <a:r>
              <a:rPr lang="en-US" sz="1200" b="1" dirty="0" smtClean="0">
                <a:solidFill>
                  <a:schemeClr val="bg2">
                    <a:lumMod val="60000"/>
                    <a:lumOff val="40000"/>
                  </a:schemeClr>
                </a:solidFill>
                <a:latin typeface="EYInterstate Light"/>
              </a:rPr>
              <a:t>My Contribution in team:</a:t>
            </a:r>
          </a:p>
          <a:p>
            <a:r>
              <a:rPr lang="en-US" sz="1200" dirty="0" smtClean="0">
                <a:solidFill>
                  <a:schemeClr val="bg1"/>
                </a:solidFill>
                <a:latin typeface="EYInterstate Light"/>
              </a:rPr>
              <a:t>I </a:t>
            </a:r>
            <a:r>
              <a:rPr lang="en-US" sz="1200" b="1" u="sng" dirty="0">
                <a:solidFill>
                  <a:schemeClr val="bg1"/>
                </a:solidFill>
                <a:latin typeface="EYInterstate Light"/>
              </a:rPr>
              <a:t>a</a:t>
            </a:r>
            <a:r>
              <a:rPr lang="en-US" sz="1200" b="1" u="sng" dirty="0" smtClean="0">
                <a:solidFill>
                  <a:schemeClr val="bg1"/>
                </a:solidFill>
                <a:latin typeface="EYInterstate Light"/>
              </a:rPr>
              <a:t>lign </a:t>
            </a:r>
            <a:r>
              <a:rPr lang="en-US" sz="1200" b="1" u="sng" dirty="0">
                <a:solidFill>
                  <a:schemeClr val="bg1"/>
                </a:solidFill>
                <a:latin typeface="EYInterstate Light"/>
              </a:rPr>
              <a:t>solutions with market trends and </a:t>
            </a:r>
            <a:r>
              <a:rPr lang="en-US" sz="1200" b="1" u="sng" dirty="0" smtClean="0">
                <a:solidFill>
                  <a:schemeClr val="bg1"/>
                </a:solidFill>
                <a:latin typeface="EYInterstate Light"/>
              </a:rPr>
              <a:t>ensure </a:t>
            </a:r>
            <a:r>
              <a:rPr lang="en-US" sz="1200" b="1" u="sng" dirty="0">
                <a:solidFill>
                  <a:schemeClr val="bg1"/>
                </a:solidFill>
                <a:latin typeface="EYInterstate Light"/>
              </a:rPr>
              <a:t>top-notch performance</a:t>
            </a:r>
            <a:r>
              <a:rPr lang="en-US" dirty="0">
                <a:solidFill>
                  <a:schemeClr val="bg1"/>
                </a:solidFill>
                <a:latin typeface="EYInterstate Light"/>
              </a:rPr>
              <a:t>.</a:t>
            </a:r>
          </a:p>
        </p:txBody>
      </p:sp>
      <p:sp>
        <p:nvSpPr>
          <p:cNvPr id="11" name="TextBox 10"/>
          <p:cNvSpPr txBox="1"/>
          <p:nvPr/>
        </p:nvSpPr>
        <p:spPr>
          <a:xfrm>
            <a:off x="697453" y="1106053"/>
            <a:ext cx="7572381" cy="400110"/>
          </a:xfrm>
          <a:prstGeom prst="rect">
            <a:avLst/>
          </a:prstGeom>
          <a:noFill/>
        </p:spPr>
        <p:txBody>
          <a:bodyPr wrap="square" rtlCol="0">
            <a:spAutoFit/>
          </a:bodyPr>
          <a:lstStyle/>
          <a:p>
            <a:r>
              <a:rPr lang="en-US" sz="2000" b="1" dirty="0" smtClean="0">
                <a:solidFill>
                  <a:schemeClr val="bg2">
                    <a:lumMod val="60000"/>
                    <a:lumOff val="40000"/>
                  </a:schemeClr>
                </a:solidFill>
                <a:latin typeface="EYInterstate Light"/>
              </a:rPr>
              <a:t>College : </a:t>
            </a:r>
            <a:r>
              <a:rPr lang="en-US" sz="2000" b="1" dirty="0" smtClean="0">
                <a:solidFill>
                  <a:schemeClr val="bg1"/>
                </a:solidFill>
                <a:latin typeface="EYInterstate Light"/>
              </a:rPr>
              <a:t>GLA UNIVERSITY MATHURA</a:t>
            </a:r>
            <a:endParaRPr lang="en-US" sz="2000" b="1" dirty="0">
              <a:solidFill>
                <a:schemeClr val="bg1"/>
              </a:solidFill>
              <a:latin typeface="EYInterstate Light"/>
            </a:endParaRPr>
          </a:p>
        </p:txBody>
      </p:sp>
      <p:sp>
        <p:nvSpPr>
          <p:cNvPr id="2" name="TextBox 1"/>
          <p:cNvSpPr txBox="1"/>
          <p:nvPr/>
        </p:nvSpPr>
        <p:spPr>
          <a:xfrm>
            <a:off x="677636" y="1604253"/>
            <a:ext cx="10580914" cy="400110"/>
          </a:xfrm>
          <a:prstGeom prst="rect">
            <a:avLst/>
          </a:prstGeom>
          <a:noFill/>
        </p:spPr>
        <p:txBody>
          <a:bodyPr wrap="square" rtlCol="0">
            <a:spAutoFit/>
          </a:bodyPr>
          <a:lstStyle/>
          <a:p>
            <a:r>
              <a:rPr lang="en-US" sz="1800" b="1" dirty="0">
                <a:solidFill>
                  <a:schemeClr val="bg2">
                    <a:lumMod val="60000"/>
                    <a:lumOff val="40000"/>
                  </a:schemeClr>
                </a:solidFill>
                <a:latin typeface="EYInterstate Light"/>
              </a:rPr>
              <a:t>Meet Our Team</a:t>
            </a:r>
            <a:r>
              <a:rPr lang="en-US" sz="1800" b="1" dirty="0" smtClean="0">
                <a:solidFill>
                  <a:schemeClr val="bg2">
                    <a:lumMod val="60000"/>
                    <a:lumOff val="40000"/>
                  </a:schemeClr>
                </a:solidFill>
                <a:latin typeface="EYInterstate Light"/>
              </a:rPr>
              <a:t>: </a:t>
            </a:r>
            <a:r>
              <a:rPr lang="en-US" sz="2000" b="1" dirty="0" err="1" smtClean="0">
                <a:solidFill>
                  <a:schemeClr val="bg1"/>
                </a:solidFill>
                <a:latin typeface="EYInterstate Light"/>
              </a:rPr>
              <a:t>NewGen</a:t>
            </a:r>
            <a:r>
              <a:rPr lang="en-US" sz="1800" b="1" dirty="0" smtClean="0">
                <a:solidFill>
                  <a:schemeClr val="bg1"/>
                </a:solidFill>
                <a:latin typeface="EYInterstate Light"/>
              </a:rPr>
              <a:t> </a:t>
            </a:r>
            <a:r>
              <a:rPr lang="en-US" sz="2000" b="1" dirty="0" smtClean="0">
                <a:solidFill>
                  <a:schemeClr val="bg1"/>
                </a:solidFill>
                <a:latin typeface="EYInterstate Light"/>
              </a:rPr>
              <a:t>Coders</a:t>
            </a:r>
            <a:endParaRPr lang="en-US" sz="2000" b="1" dirty="0">
              <a:solidFill>
                <a:schemeClr val="bg1"/>
              </a:solidFill>
              <a:latin typeface="EYInterstate Light"/>
            </a:endParaRPr>
          </a:p>
        </p:txBody>
      </p:sp>
      <p:cxnSp>
        <p:nvCxnSpPr>
          <p:cNvPr id="5" name="Straight Connector 4"/>
          <p:cNvCxnSpPr/>
          <p:nvPr/>
        </p:nvCxnSpPr>
        <p:spPr>
          <a:xfrm flipV="1">
            <a:off x="595993" y="2147207"/>
            <a:ext cx="10760528" cy="8164"/>
          </a:xfrm>
          <a:prstGeom prst="line">
            <a:avLst/>
          </a:prstGeom>
          <a:ln>
            <a:solidFill>
              <a:schemeClr val="bg2">
                <a:lumMod val="60000"/>
                <a:lumOff val="40000"/>
              </a:schemeClr>
            </a:solidFill>
          </a:ln>
        </p:spPr>
        <p:style>
          <a:lnRef idx="3">
            <a:schemeClr val="accent1"/>
          </a:lnRef>
          <a:fillRef idx="0">
            <a:schemeClr val="accent1"/>
          </a:fillRef>
          <a:effectRef idx="2">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113" y="2280898"/>
            <a:ext cx="1483530" cy="1483530"/>
          </a:xfrm>
          <a:prstGeom prst="rect">
            <a:avLst/>
          </a:prstGeom>
        </p:spPr>
      </p:pic>
      <p:cxnSp>
        <p:nvCxnSpPr>
          <p:cNvPr id="15" name="Straight Connector 14"/>
          <p:cNvCxnSpPr/>
          <p:nvPr/>
        </p:nvCxnSpPr>
        <p:spPr>
          <a:xfrm>
            <a:off x="2596211" y="2147207"/>
            <a:ext cx="0" cy="3917603"/>
          </a:xfrm>
          <a:prstGeom prst="line">
            <a:avLst/>
          </a:prstGeom>
          <a:ln>
            <a:solidFill>
              <a:schemeClr val="bg2">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4974943" y="2155371"/>
            <a:ext cx="0" cy="3909439"/>
          </a:xfrm>
          <a:prstGeom prst="line">
            <a:avLst/>
          </a:prstGeom>
          <a:ln>
            <a:solidFill>
              <a:schemeClr val="bg2">
                <a:lumMod val="60000"/>
                <a:lumOff val="40000"/>
              </a:schemeClr>
            </a:solidFill>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53" y="2253448"/>
            <a:ext cx="1510980" cy="1510980"/>
          </a:xfrm>
          <a:prstGeom prst="rect">
            <a:avLst/>
          </a:prstGeom>
        </p:spPr>
      </p:pic>
      <p:cxnSp>
        <p:nvCxnSpPr>
          <p:cNvPr id="20" name="Straight Connector 19"/>
          <p:cNvCxnSpPr/>
          <p:nvPr/>
        </p:nvCxnSpPr>
        <p:spPr>
          <a:xfrm>
            <a:off x="6955971" y="2147207"/>
            <a:ext cx="0" cy="3917603"/>
          </a:xfrm>
          <a:prstGeom prst="line">
            <a:avLst/>
          </a:prstGeom>
          <a:ln>
            <a:solidFill>
              <a:schemeClr val="bg2">
                <a:lumMod val="60000"/>
                <a:lumOff val="40000"/>
              </a:schemeClr>
            </a:solidFill>
          </a:ln>
        </p:spPr>
        <p:style>
          <a:lnRef idx="3">
            <a:schemeClr val="accent1"/>
          </a:lnRef>
          <a:fillRef idx="0">
            <a:schemeClr val="accent1"/>
          </a:fillRef>
          <a:effectRef idx="2">
            <a:schemeClr val="accent1"/>
          </a:effectRef>
          <a:fontRef idx="minor">
            <a:schemeClr val="tx1"/>
          </a:fontRef>
        </p:style>
      </p:cxn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0824" y="2253448"/>
            <a:ext cx="1170866" cy="1515024"/>
          </a:xfrm>
          <a:prstGeom prst="rect">
            <a:avLst/>
          </a:prstGeom>
        </p:spPr>
      </p:pic>
      <p:cxnSp>
        <p:nvCxnSpPr>
          <p:cNvPr id="25" name="Straight Connector 24"/>
          <p:cNvCxnSpPr/>
          <p:nvPr/>
        </p:nvCxnSpPr>
        <p:spPr>
          <a:xfrm>
            <a:off x="9108620" y="2155371"/>
            <a:ext cx="0" cy="3917603"/>
          </a:xfrm>
          <a:prstGeom prst="line">
            <a:avLst/>
          </a:prstGeom>
          <a:ln>
            <a:solidFill>
              <a:schemeClr val="bg2">
                <a:lumMod val="60000"/>
                <a:lumOff val="40000"/>
              </a:schemeClr>
            </a:solidFill>
          </a:ln>
        </p:spPr>
        <p:style>
          <a:lnRef idx="3">
            <a:schemeClr val="accent1"/>
          </a:lnRef>
          <a:fillRef idx="0">
            <a:schemeClr val="accent1"/>
          </a:fillRef>
          <a:effectRef idx="2">
            <a:schemeClr val="accent1"/>
          </a:effectRef>
          <a:fontRef idx="minor">
            <a:schemeClr val="tx1"/>
          </a:fontRef>
        </p:style>
      </p:cxn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8254" y="2257493"/>
            <a:ext cx="1309848" cy="1510979"/>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49946" y="1097861"/>
            <a:ext cx="843189" cy="843189"/>
          </a:xfrm>
          <a:prstGeom prst="rect">
            <a:avLst/>
          </a:prstGeom>
        </p:spPr>
      </p:pic>
      <p:sp>
        <p:nvSpPr>
          <p:cNvPr id="26" name="TextBox 25"/>
          <p:cNvSpPr txBox="1"/>
          <p:nvPr/>
        </p:nvSpPr>
        <p:spPr>
          <a:xfrm>
            <a:off x="5739675" y="1112936"/>
            <a:ext cx="3225446" cy="738664"/>
          </a:xfrm>
          <a:prstGeom prst="rect">
            <a:avLst/>
          </a:prstGeom>
          <a:noFill/>
        </p:spPr>
        <p:txBody>
          <a:bodyPr wrap="square" rtlCol="0">
            <a:spAutoFit/>
          </a:bodyPr>
          <a:lstStyle/>
          <a:p>
            <a:r>
              <a:rPr lang="en-US" b="1" dirty="0" smtClean="0">
                <a:solidFill>
                  <a:schemeClr val="bg2">
                    <a:lumMod val="60000"/>
                    <a:lumOff val="40000"/>
                  </a:schemeClr>
                </a:solidFill>
                <a:latin typeface="EYInterstate Light"/>
              </a:rPr>
              <a:t>Contact : </a:t>
            </a:r>
            <a:r>
              <a:rPr lang="en-US" dirty="0" smtClean="0">
                <a:solidFill>
                  <a:schemeClr val="bg1"/>
                </a:solidFill>
                <a:latin typeface="EYInterstate Light"/>
              </a:rPr>
              <a:t>+91-9997859116</a:t>
            </a:r>
          </a:p>
          <a:p>
            <a:r>
              <a:rPr lang="en-US" dirty="0">
                <a:solidFill>
                  <a:schemeClr val="bg1"/>
                </a:solidFill>
                <a:latin typeface="EYInterstate Light"/>
              </a:rPr>
              <a:t> </a:t>
            </a:r>
            <a:r>
              <a:rPr lang="en-US" dirty="0" smtClean="0">
                <a:solidFill>
                  <a:schemeClr val="bg1"/>
                </a:solidFill>
                <a:latin typeface="EYInterstate Light"/>
              </a:rPr>
              <a:t>                           or</a:t>
            </a:r>
          </a:p>
          <a:p>
            <a:r>
              <a:rPr lang="en-US" dirty="0">
                <a:solidFill>
                  <a:schemeClr val="bg1"/>
                </a:solidFill>
                <a:latin typeface="EYInterstate Light"/>
              </a:rPr>
              <a:t> </a:t>
            </a:r>
            <a:r>
              <a:rPr lang="en-US" dirty="0" smtClean="0">
                <a:solidFill>
                  <a:schemeClr val="bg1"/>
                </a:solidFill>
                <a:latin typeface="EYInterstate Light"/>
              </a:rPr>
              <a:t>                hardikarora483@gmail.com</a:t>
            </a:r>
            <a:endParaRPr lang="en-US" dirty="0">
              <a:solidFill>
                <a:schemeClr val="bg1"/>
              </a:solidFill>
              <a:latin typeface="EYInterstate Light"/>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7465" y="2253448"/>
            <a:ext cx="1303064" cy="145559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ctr" anchorCtr="0">
            <a:noAutofit/>
          </a:bodyPr>
          <a:lstStyle/>
          <a:p>
            <a:pPr lvl="0"/>
            <a:r>
              <a:rPr lang="en-US" sz="1000" b="1" dirty="0">
                <a:latin typeface="EYInterstate Light"/>
              </a:rPr>
              <a:t>This AI-powered web application provides an innovative and scalable solution for the skill development challenges faced by youth. By leveraging cutting-edge technology </a:t>
            </a:r>
            <a:r>
              <a:rPr lang="en-US" sz="1000" b="1" dirty="0" smtClean="0">
                <a:latin typeface="EYInterstate Light"/>
              </a:rPr>
              <a:t>and focusing </a:t>
            </a:r>
            <a:r>
              <a:rPr lang="en-US" sz="1000" b="1" dirty="0">
                <a:latin typeface="EYInterstate Light"/>
              </a:rPr>
              <a:t>on user-centric design, the platform ensures a sustainable impact, equipping students like </a:t>
            </a:r>
            <a:r>
              <a:rPr lang="en-US" sz="1000" b="1" dirty="0" err="1">
                <a:latin typeface="EYInterstate Light"/>
              </a:rPr>
              <a:t>Vivek</a:t>
            </a:r>
            <a:r>
              <a:rPr lang="en-US" sz="1000" b="1" dirty="0">
                <a:latin typeface="EYInterstate Light"/>
              </a:rPr>
              <a:t> to thrive in an ever-changing job market.</a:t>
            </a:r>
            <a:endParaRPr lang="en-IN" sz="1000" b="1" dirty="0">
              <a:latin typeface="EYInterstate Light"/>
            </a:endParaRPr>
          </a:p>
        </p:txBody>
      </p:sp>
      <p:sp>
        <p:nvSpPr>
          <p:cNvPr id="6" name="TextBox 5">
            <a:extLst>
              <a:ext uri="{FF2B5EF4-FFF2-40B4-BE49-F238E27FC236}">
                <a16:creationId xmlns="" xmlns:a16="http://schemas.microsoft.com/office/drawing/2014/main" id="{2180FE60-BFBF-B002-B38E-3C07764F6304}"/>
              </a:ext>
            </a:extLst>
          </p:cNvPr>
          <p:cNvSpPr txBox="1"/>
          <p:nvPr/>
        </p:nvSpPr>
        <p:spPr>
          <a:xfrm>
            <a:off x="606425" y="2320641"/>
            <a:ext cx="10985500" cy="538609"/>
          </a:xfrm>
          <a:prstGeom prst="rect">
            <a:avLst/>
          </a:prstGeom>
          <a:noFill/>
        </p:spPr>
        <p:txBody>
          <a:bodyPr wrap="square" rtlCol="0">
            <a:spAutoFit/>
          </a:bodyPr>
          <a:lstStyle/>
          <a:p>
            <a:r>
              <a:rPr lang="en-IN" sz="2000" dirty="0">
                <a:solidFill>
                  <a:srgbClr val="FFE600"/>
                </a:solidFill>
                <a:latin typeface="+mj-lt"/>
                <a:ea typeface="Inter Light"/>
                <a:sym typeface="Inter Light"/>
              </a:rPr>
              <a:t>Brief overview </a:t>
            </a:r>
            <a:r>
              <a:rPr lang="en-IN" sz="2000" dirty="0" smtClean="0">
                <a:solidFill>
                  <a:srgbClr val="FFE600"/>
                </a:solidFill>
                <a:latin typeface="+mj-lt"/>
                <a:ea typeface="Inter Light"/>
                <a:sym typeface="Inter Light"/>
              </a:rPr>
              <a:t>:</a:t>
            </a:r>
            <a:endParaRPr lang="en-US" sz="2000" dirty="0">
              <a:solidFill>
                <a:srgbClr val="FFE600"/>
              </a:solidFill>
              <a:latin typeface="+mj-lt"/>
              <a:ea typeface="Inter Light"/>
              <a:sym typeface="Inter Light"/>
            </a:endParaRPr>
          </a:p>
          <a:p>
            <a:endParaRPr lang="en-US" sz="900" dirty="0" smtClean="0">
              <a:solidFill>
                <a:schemeClr val="bg1"/>
              </a:solidFill>
              <a:latin typeface="EYInterstate Light"/>
              <a:ea typeface="Inter Light"/>
              <a:sym typeface="Inter Light"/>
            </a:endParaRPr>
          </a:p>
        </p:txBody>
      </p:sp>
      <p:sp>
        <p:nvSpPr>
          <p:cNvPr id="8" name="TextBox 7">
            <a:extLst>
              <a:ext uri="{FF2B5EF4-FFF2-40B4-BE49-F238E27FC236}">
                <a16:creationId xmlns="" xmlns:a16="http://schemas.microsoft.com/office/drawing/2014/main" id="{C640BAD2-65EB-BDE6-AB7C-EA4B0D60EA68}"/>
              </a:ext>
            </a:extLst>
          </p:cNvPr>
          <p:cNvSpPr txBox="1"/>
          <p:nvPr/>
        </p:nvSpPr>
        <p:spPr>
          <a:xfrm>
            <a:off x="606425" y="1773431"/>
            <a:ext cx="10985500" cy="400110"/>
          </a:xfrm>
          <a:prstGeom prst="rect">
            <a:avLst/>
          </a:prstGeom>
          <a:noFill/>
        </p:spPr>
        <p:txBody>
          <a:bodyPr wrap="square" rtlCol="0">
            <a:spAutoFit/>
          </a:bodyPr>
          <a:lstStyle/>
          <a:p>
            <a:r>
              <a:rPr lang="en-IN" sz="2000" dirty="0">
                <a:solidFill>
                  <a:srgbClr val="FFE600"/>
                </a:solidFill>
                <a:latin typeface="+mj-lt"/>
              </a:rPr>
              <a:t>Solution Form Factor: </a:t>
            </a:r>
            <a:r>
              <a:rPr lang="en-IN" sz="2000" dirty="0" smtClean="0">
                <a:solidFill>
                  <a:schemeClr val="bg1"/>
                </a:solidFill>
                <a:latin typeface="EYInterstate Light"/>
              </a:rPr>
              <a:t>Web App</a:t>
            </a:r>
            <a:endParaRPr lang="en-IN" sz="2000" dirty="0">
              <a:solidFill>
                <a:schemeClr val="bg1"/>
              </a:solidFill>
              <a:latin typeface="EYInterstate Light"/>
            </a:endParaRPr>
          </a:p>
        </p:txBody>
      </p:sp>
      <p:sp>
        <p:nvSpPr>
          <p:cNvPr id="10" name="TextBox 9">
            <a:extLst>
              <a:ext uri="{FF2B5EF4-FFF2-40B4-BE49-F238E27FC236}">
                <a16:creationId xmlns="" xmlns:a16="http://schemas.microsoft.com/office/drawing/2014/main" id="{373EFD26-6AF0-C995-F673-8AD466245EC5}"/>
              </a:ext>
            </a:extLst>
          </p:cNvPr>
          <p:cNvSpPr txBox="1"/>
          <p:nvPr/>
        </p:nvSpPr>
        <p:spPr>
          <a:xfrm>
            <a:off x="606425" y="1245918"/>
            <a:ext cx="10985500" cy="400110"/>
          </a:xfrm>
          <a:prstGeom prst="rect">
            <a:avLst/>
          </a:prstGeom>
          <a:noFill/>
        </p:spPr>
        <p:txBody>
          <a:bodyPr wrap="square" rtlCol="0">
            <a:spAutoFit/>
          </a:bodyPr>
          <a:lstStyle/>
          <a:p>
            <a:r>
              <a:rPr lang="en-IN" sz="2000" dirty="0">
                <a:solidFill>
                  <a:srgbClr val="FFE600"/>
                </a:solidFill>
                <a:latin typeface="+mj-lt"/>
              </a:rPr>
              <a:t>Problem </a:t>
            </a:r>
            <a:r>
              <a:rPr lang="en-IN" sz="2000" dirty="0" smtClean="0">
                <a:solidFill>
                  <a:srgbClr val="FFE600"/>
                </a:solidFill>
                <a:latin typeface="+mj-lt"/>
              </a:rPr>
              <a:t>statement: </a:t>
            </a:r>
            <a:r>
              <a:rPr lang="en-US" sz="2000" dirty="0">
                <a:solidFill>
                  <a:schemeClr val="bg1"/>
                </a:solidFill>
                <a:latin typeface="EYInterstate Light"/>
              </a:rPr>
              <a:t>Education - AI for Skill Development in Youth</a:t>
            </a:r>
            <a:endParaRPr lang="en-IN" sz="2000" dirty="0">
              <a:solidFill>
                <a:schemeClr val="bg1"/>
              </a:solidFill>
              <a:latin typeface="EYInterstate Light"/>
            </a:endParaRPr>
          </a:p>
        </p:txBody>
      </p:sp>
      <p:sp>
        <p:nvSpPr>
          <p:cNvPr id="2" name="TextBox 1"/>
          <p:cNvSpPr txBox="1"/>
          <p:nvPr/>
        </p:nvSpPr>
        <p:spPr>
          <a:xfrm>
            <a:off x="449036" y="2859250"/>
            <a:ext cx="1355271" cy="3785652"/>
          </a:xfrm>
          <a:prstGeom prst="rect">
            <a:avLst/>
          </a:prstGeom>
          <a:noFill/>
        </p:spPr>
        <p:txBody>
          <a:bodyPr wrap="square" rtlCol="0">
            <a:spAutoFit/>
          </a:bodyPr>
          <a:lstStyle/>
          <a:p>
            <a:r>
              <a:rPr lang="en-US" sz="1000" b="1" u="sng" dirty="0">
                <a:solidFill>
                  <a:schemeClr val="bg1"/>
                </a:solidFill>
                <a:latin typeface="Inter Light"/>
              </a:rPr>
              <a:t>Overview</a:t>
            </a:r>
            <a:r>
              <a:rPr lang="en-US" sz="1000" b="1" u="sng" dirty="0" smtClean="0">
                <a:solidFill>
                  <a:schemeClr val="bg1"/>
                </a:solidFill>
                <a:latin typeface="Inter Light"/>
              </a:rPr>
              <a:t>:</a:t>
            </a:r>
          </a:p>
          <a:p>
            <a:endParaRPr lang="en-US" sz="1000" dirty="0">
              <a:solidFill>
                <a:schemeClr val="bg1"/>
              </a:solidFill>
              <a:latin typeface="EYInterstate Light"/>
            </a:endParaRPr>
          </a:p>
          <a:p>
            <a:r>
              <a:rPr lang="en-US" sz="1000" dirty="0" smtClean="0">
                <a:solidFill>
                  <a:schemeClr val="bg1"/>
                </a:solidFill>
                <a:latin typeface="EYInterstate Light"/>
              </a:rPr>
              <a:t>Our </a:t>
            </a:r>
            <a:r>
              <a:rPr lang="en-US" sz="1000" dirty="0">
                <a:solidFill>
                  <a:schemeClr val="bg1"/>
                </a:solidFill>
                <a:latin typeface="EYInterstate Light"/>
              </a:rPr>
              <a:t>solution is an </a:t>
            </a:r>
            <a:r>
              <a:rPr lang="en-US" sz="1000" b="1" dirty="0">
                <a:solidFill>
                  <a:schemeClr val="bg1"/>
                </a:solidFill>
                <a:latin typeface="EYInterstate Light"/>
              </a:rPr>
              <a:t>AI-powered web application</a:t>
            </a:r>
            <a:r>
              <a:rPr lang="en-US" sz="1000" dirty="0">
                <a:solidFill>
                  <a:schemeClr val="bg1"/>
                </a:solidFill>
                <a:latin typeface="EYInterstate Light"/>
              </a:rPr>
              <a:t> designed to help students like </a:t>
            </a:r>
            <a:r>
              <a:rPr lang="en-US" sz="1000" dirty="0" err="1">
                <a:solidFill>
                  <a:schemeClr val="bg1"/>
                </a:solidFill>
                <a:latin typeface="EYInterstate Light"/>
              </a:rPr>
              <a:t>Vivek</a:t>
            </a:r>
            <a:r>
              <a:rPr lang="en-US" sz="1000" dirty="0">
                <a:solidFill>
                  <a:schemeClr val="bg1"/>
                </a:solidFill>
                <a:latin typeface="EYInterstate Light"/>
              </a:rPr>
              <a:t> identify and build the skills required to achieve their career goals. The platform leverages AI to assess current skills, recommend personalized learning paths, and track progress, enabling students to bridge the gap between their potential and the ever-changing demands of the job market.</a:t>
            </a:r>
          </a:p>
        </p:txBody>
      </p:sp>
      <p:cxnSp>
        <p:nvCxnSpPr>
          <p:cNvPr id="4" name="Straight Connector 3"/>
          <p:cNvCxnSpPr/>
          <p:nvPr/>
        </p:nvCxnSpPr>
        <p:spPr>
          <a:xfrm>
            <a:off x="1828800" y="2859250"/>
            <a:ext cx="0" cy="3785652"/>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5" name="TextBox 4"/>
          <p:cNvSpPr txBox="1"/>
          <p:nvPr/>
        </p:nvSpPr>
        <p:spPr>
          <a:xfrm>
            <a:off x="1894114" y="2859250"/>
            <a:ext cx="1763486" cy="2862322"/>
          </a:xfrm>
          <a:prstGeom prst="rect">
            <a:avLst/>
          </a:prstGeom>
          <a:noFill/>
        </p:spPr>
        <p:txBody>
          <a:bodyPr wrap="square" rtlCol="0">
            <a:spAutoFit/>
          </a:bodyPr>
          <a:lstStyle/>
          <a:p>
            <a:r>
              <a:rPr lang="en-US" sz="1200" b="1" u="sng" dirty="0">
                <a:solidFill>
                  <a:schemeClr val="bg1"/>
                </a:solidFill>
                <a:latin typeface="EYInterstate Light"/>
              </a:rPr>
              <a:t>Core Features</a:t>
            </a:r>
            <a:r>
              <a:rPr lang="en-US" sz="1200" b="1" u="sng" dirty="0" smtClean="0">
                <a:solidFill>
                  <a:schemeClr val="bg1"/>
                </a:solidFill>
                <a:latin typeface="EYInterstate Light"/>
              </a:rPr>
              <a:t>:</a:t>
            </a:r>
          </a:p>
          <a:p>
            <a:endParaRPr lang="en-US" sz="1200" b="1" dirty="0">
              <a:solidFill>
                <a:schemeClr val="bg1"/>
              </a:solidFill>
              <a:latin typeface="EYInterstate Light"/>
            </a:endParaRPr>
          </a:p>
          <a:p>
            <a:pPr marL="342900" indent="-342900">
              <a:buFont typeface="Wingdings" pitchFamily="2" charset="2"/>
              <a:buChar char="Ø"/>
            </a:pPr>
            <a:r>
              <a:rPr lang="en-US" sz="1200" dirty="0">
                <a:solidFill>
                  <a:schemeClr val="bg1"/>
                </a:solidFill>
                <a:latin typeface="EYInterstate Light"/>
              </a:rPr>
              <a:t>Skill </a:t>
            </a:r>
            <a:r>
              <a:rPr lang="en-US" sz="1200" dirty="0" smtClean="0">
                <a:solidFill>
                  <a:schemeClr val="bg1"/>
                </a:solidFill>
                <a:latin typeface="EYInterstate Light"/>
              </a:rPr>
              <a:t>Assessment</a:t>
            </a:r>
          </a:p>
          <a:p>
            <a:pPr marL="342900" indent="-342900">
              <a:buFont typeface="+mj-lt"/>
              <a:buAutoNum type="arabicPeriod"/>
            </a:pPr>
            <a:endParaRPr lang="en-US" sz="1200" dirty="0">
              <a:solidFill>
                <a:schemeClr val="bg1"/>
              </a:solidFill>
              <a:latin typeface="EYInterstate Light"/>
            </a:endParaRPr>
          </a:p>
          <a:p>
            <a:pPr marL="342900" indent="-342900">
              <a:buFont typeface="Wingdings" pitchFamily="2" charset="2"/>
              <a:buChar char="Ø"/>
            </a:pPr>
            <a:r>
              <a:rPr lang="en-US" sz="1200" dirty="0">
                <a:solidFill>
                  <a:schemeClr val="bg1"/>
                </a:solidFill>
                <a:latin typeface="EYInterstate Light"/>
              </a:rPr>
              <a:t>Personalized Career </a:t>
            </a:r>
            <a:r>
              <a:rPr lang="en-US" sz="1200" dirty="0" smtClean="0">
                <a:solidFill>
                  <a:schemeClr val="bg1"/>
                </a:solidFill>
                <a:latin typeface="EYInterstate Light"/>
              </a:rPr>
              <a:t>Guidance</a:t>
            </a:r>
          </a:p>
          <a:p>
            <a:pPr marL="342900" indent="-342900">
              <a:buFont typeface="+mj-lt"/>
              <a:buAutoNum type="arabicPeriod"/>
            </a:pPr>
            <a:endParaRPr lang="en-US" sz="1200" dirty="0" smtClean="0">
              <a:solidFill>
                <a:schemeClr val="bg1"/>
              </a:solidFill>
              <a:latin typeface="EYInterstate Light"/>
            </a:endParaRPr>
          </a:p>
          <a:p>
            <a:pPr marL="342900" indent="-342900">
              <a:buFont typeface="Wingdings" pitchFamily="2" charset="2"/>
              <a:buChar char="Ø"/>
            </a:pPr>
            <a:r>
              <a:rPr lang="en-US" sz="1200" dirty="0">
                <a:solidFill>
                  <a:schemeClr val="bg1"/>
                </a:solidFill>
                <a:latin typeface="EYInterstate Light"/>
              </a:rPr>
              <a:t>Customized Learning </a:t>
            </a:r>
            <a:r>
              <a:rPr lang="en-US" sz="1200" dirty="0" smtClean="0">
                <a:solidFill>
                  <a:schemeClr val="bg1"/>
                </a:solidFill>
                <a:latin typeface="EYInterstate Light"/>
              </a:rPr>
              <a:t>Plans</a:t>
            </a:r>
          </a:p>
          <a:p>
            <a:pPr marL="342900" indent="-342900">
              <a:buFont typeface="+mj-lt"/>
              <a:buAutoNum type="arabicPeriod"/>
            </a:pPr>
            <a:endParaRPr lang="en-US" sz="1200" dirty="0" smtClean="0">
              <a:solidFill>
                <a:schemeClr val="bg1"/>
              </a:solidFill>
              <a:latin typeface="EYInterstate Light"/>
            </a:endParaRPr>
          </a:p>
          <a:p>
            <a:pPr marL="342900" indent="-342900">
              <a:buFont typeface="Wingdings" pitchFamily="2" charset="2"/>
              <a:buChar char="Ø"/>
            </a:pPr>
            <a:r>
              <a:rPr lang="en-US" sz="1200" dirty="0">
                <a:solidFill>
                  <a:schemeClr val="bg1"/>
                </a:solidFill>
                <a:latin typeface="EYInterstate Light"/>
              </a:rPr>
              <a:t>Progress Tracking and </a:t>
            </a:r>
            <a:r>
              <a:rPr lang="en-US" sz="1200" dirty="0" smtClean="0">
                <a:solidFill>
                  <a:schemeClr val="bg1"/>
                </a:solidFill>
                <a:latin typeface="EYInterstate Light"/>
              </a:rPr>
              <a:t>Feedback</a:t>
            </a:r>
          </a:p>
          <a:p>
            <a:pPr marL="342900" indent="-342900">
              <a:buFont typeface="+mj-lt"/>
              <a:buAutoNum type="arabicPeriod"/>
            </a:pPr>
            <a:endParaRPr lang="en-US" sz="1200" dirty="0" smtClean="0">
              <a:solidFill>
                <a:schemeClr val="bg1"/>
              </a:solidFill>
              <a:latin typeface="EYInterstate Light"/>
            </a:endParaRPr>
          </a:p>
          <a:p>
            <a:pPr marL="342900" indent="-342900">
              <a:buFont typeface="Wingdings" pitchFamily="2" charset="2"/>
              <a:buChar char="Ø"/>
            </a:pPr>
            <a:r>
              <a:rPr lang="en-US" sz="1200" dirty="0">
                <a:solidFill>
                  <a:schemeClr val="bg1"/>
                </a:solidFill>
                <a:latin typeface="EYInterstate Light"/>
              </a:rPr>
              <a:t>Accessibility and Inclusivity</a:t>
            </a:r>
          </a:p>
        </p:txBody>
      </p:sp>
      <p:cxnSp>
        <p:nvCxnSpPr>
          <p:cNvPr id="14" name="Straight Connector 13"/>
          <p:cNvCxnSpPr/>
          <p:nvPr/>
        </p:nvCxnSpPr>
        <p:spPr>
          <a:xfrm>
            <a:off x="3769178" y="2859250"/>
            <a:ext cx="0" cy="3785652"/>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15" name="TextBox 14"/>
          <p:cNvSpPr txBox="1"/>
          <p:nvPr/>
        </p:nvSpPr>
        <p:spPr>
          <a:xfrm>
            <a:off x="3869871" y="2859250"/>
            <a:ext cx="1943100" cy="2862322"/>
          </a:xfrm>
          <a:prstGeom prst="rect">
            <a:avLst/>
          </a:prstGeom>
          <a:noFill/>
        </p:spPr>
        <p:txBody>
          <a:bodyPr wrap="square" rtlCol="0">
            <a:spAutoFit/>
          </a:bodyPr>
          <a:lstStyle/>
          <a:p>
            <a:r>
              <a:rPr lang="en-US" sz="1200" b="1" u="sng" dirty="0">
                <a:solidFill>
                  <a:schemeClr val="bg1"/>
                </a:solidFill>
                <a:latin typeface="EYInterstate Light"/>
              </a:rPr>
              <a:t>Key Technologies Used</a:t>
            </a:r>
            <a:r>
              <a:rPr lang="en-US" sz="1200" b="1" u="sng" dirty="0" smtClean="0">
                <a:solidFill>
                  <a:schemeClr val="bg1"/>
                </a:solidFill>
                <a:latin typeface="EYInterstate Light"/>
              </a:rPr>
              <a:t>:</a:t>
            </a:r>
          </a:p>
          <a:p>
            <a:endParaRPr lang="en-US" sz="1200" b="1" u="sng" dirty="0" smtClean="0">
              <a:solidFill>
                <a:schemeClr val="bg1"/>
              </a:solidFill>
              <a:latin typeface="EYInterstate Light"/>
            </a:endParaRPr>
          </a:p>
          <a:p>
            <a:pPr marL="285750" indent="-285750">
              <a:buFont typeface="Wingdings" pitchFamily="2" charset="2"/>
              <a:buChar char="Ø"/>
            </a:pPr>
            <a:r>
              <a:rPr lang="en-US" sz="1200" dirty="0">
                <a:solidFill>
                  <a:schemeClr val="bg1"/>
                </a:solidFill>
                <a:latin typeface="EYInterstate Light"/>
              </a:rPr>
              <a:t>AI and Machine </a:t>
            </a:r>
            <a:r>
              <a:rPr lang="en-US" sz="1200" dirty="0" smtClean="0">
                <a:solidFill>
                  <a:schemeClr val="bg1"/>
                </a:solidFill>
                <a:latin typeface="EYInterstate Light"/>
              </a:rPr>
              <a:t>Learning</a:t>
            </a:r>
          </a:p>
          <a:p>
            <a:pPr marL="285750" indent="-285750">
              <a:buFont typeface="Wingdings" pitchFamily="2" charset="2"/>
              <a:buChar char="Ø"/>
            </a:pPr>
            <a:endParaRPr lang="en-US" sz="1200" b="1" u="sng" dirty="0">
              <a:solidFill>
                <a:schemeClr val="bg1"/>
              </a:solidFill>
              <a:latin typeface="EYInterstate Light"/>
            </a:endParaRPr>
          </a:p>
          <a:p>
            <a:pPr marL="285750" indent="-285750">
              <a:buFont typeface="Wingdings" pitchFamily="2" charset="2"/>
              <a:buChar char="Ø"/>
            </a:pPr>
            <a:r>
              <a:rPr lang="en-US" sz="1200" dirty="0">
                <a:solidFill>
                  <a:schemeClr val="bg1"/>
                </a:solidFill>
                <a:latin typeface="EYInterstate Light"/>
              </a:rPr>
              <a:t>Natural Language Processing (NLP</a:t>
            </a:r>
            <a:r>
              <a:rPr lang="en-US" sz="1200" dirty="0" smtClean="0">
                <a:solidFill>
                  <a:schemeClr val="bg1"/>
                </a:solidFill>
                <a:latin typeface="EYInterstate Light"/>
              </a:rPr>
              <a:t>)</a:t>
            </a:r>
          </a:p>
          <a:p>
            <a:pPr marL="285750" indent="-285750">
              <a:buFont typeface="Wingdings" pitchFamily="2" charset="2"/>
              <a:buChar char="Ø"/>
            </a:pPr>
            <a:endParaRPr lang="en-US" sz="1200" dirty="0" smtClean="0">
              <a:solidFill>
                <a:schemeClr val="bg1"/>
              </a:solidFill>
              <a:latin typeface="EYInterstate Light"/>
            </a:endParaRPr>
          </a:p>
          <a:p>
            <a:pPr marL="285750" indent="-285750">
              <a:buFont typeface="Wingdings" pitchFamily="2" charset="2"/>
              <a:buChar char="Ø"/>
            </a:pPr>
            <a:r>
              <a:rPr lang="en-US" sz="1200" dirty="0" err="1" smtClean="0">
                <a:solidFill>
                  <a:schemeClr val="bg1"/>
                </a:solidFill>
                <a:latin typeface="EYInterstate Light"/>
              </a:rPr>
              <a:t>ReactJS</a:t>
            </a:r>
            <a:r>
              <a:rPr lang="en-US" sz="1200" dirty="0">
                <a:solidFill>
                  <a:schemeClr val="bg1"/>
                </a:solidFill>
                <a:latin typeface="EYInterstate Light"/>
              </a:rPr>
              <a:t>, Node.js, </a:t>
            </a:r>
            <a:r>
              <a:rPr lang="en-US" sz="1200" dirty="0" err="1" smtClean="0">
                <a:solidFill>
                  <a:schemeClr val="bg1"/>
                </a:solidFill>
                <a:latin typeface="EYInterstate Light"/>
              </a:rPr>
              <a:t>MongoDB</a:t>
            </a:r>
            <a:endParaRPr lang="en-US" sz="1200" dirty="0" smtClean="0">
              <a:solidFill>
                <a:schemeClr val="bg1"/>
              </a:solidFill>
              <a:latin typeface="EYInterstate Light"/>
            </a:endParaRPr>
          </a:p>
          <a:p>
            <a:pPr marL="285750" indent="-285750">
              <a:buFont typeface="Wingdings" pitchFamily="2" charset="2"/>
              <a:buChar char="Ø"/>
            </a:pPr>
            <a:endParaRPr lang="en-US" sz="1200" b="1" u="sng" dirty="0">
              <a:solidFill>
                <a:schemeClr val="bg1"/>
              </a:solidFill>
              <a:latin typeface="EYInterstate Light"/>
            </a:endParaRPr>
          </a:p>
          <a:p>
            <a:pPr marL="285750" indent="-285750">
              <a:buFont typeface="Wingdings" pitchFamily="2" charset="2"/>
              <a:buChar char="Ø"/>
            </a:pPr>
            <a:r>
              <a:rPr lang="en-US" sz="1200" dirty="0">
                <a:solidFill>
                  <a:schemeClr val="bg1"/>
                </a:solidFill>
                <a:latin typeface="EYInterstate Light"/>
              </a:rPr>
              <a:t>Cloud </a:t>
            </a:r>
            <a:r>
              <a:rPr lang="en-US" sz="1200" dirty="0" smtClean="0">
                <a:solidFill>
                  <a:schemeClr val="bg1"/>
                </a:solidFill>
                <a:latin typeface="EYInterstate Light"/>
              </a:rPr>
              <a:t>Infrastructure</a:t>
            </a:r>
          </a:p>
          <a:p>
            <a:pPr marL="285750" indent="-285750">
              <a:buFont typeface="Wingdings" pitchFamily="2" charset="2"/>
              <a:buChar char="Ø"/>
            </a:pPr>
            <a:endParaRPr lang="en-US" sz="1200" b="1" u="sng" dirty="0">
              <a:solidFill>
                <a:schemeClr val="bg1"/>
              </a:solidFill>
              <a:latin typeface="EYInterstate Light"/>
            </a:endParaRPr>
          </a:p>
          <a:p>
            <a:pPr marL="285750" indent="-285750">
              <a:buFont typeface="Wingdings" pitchFamily="2" charset="2"/>
              <a:buChar char="Ø"/>
            </a:pPr>
            <a:r>
              <a:rPr lang="en-US" sz="1200" dirty="0">
                <a:solidFill>
                  <a:schemeClr val="bg1"/>
                </a:solidFill>
                <a:latin typeface="EYInterstate Light"/>
              </a:rPr>
              <a:t>API Integrations</a:t>
            </a:r>
            <a:endParaRPr lang="en-US" sz="1200" b="1" u="sng" dirty="0">
              <a:solidFill>
                <a:schemeClr val="bg1"/>
              </a:solidFill>
              <a:latin typeface="EYInterstate Light"/>
            </a:endParaRPr>
          </a:p>
        </p:txBody>
      </p:sp>
      <p:cxnSp>
        <p:nvCxnSpPr>
          <p:cNvPr id="17" name="Straight Connector 16"/>
          <p:cNvCxnSpPr/>
          <p:nvPr/>
        </p:nvCxnSpPr>
        <p:spPr>
          <a:xfrm>
            <a:off x="5829299" y="2859250"/>
            <a:ext cx="0" cy="3785652"/>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5992586" y="2915882"/>
            <a:ext cx="1730828" cy="3447098"/>
          </a:xfrm>
          <a:prstGeom prst="rect">
            <a:avLst/>
          </a:prstGeom>
          <a:noFill/>
        </p:spPr>
        <p:txBody>
          <a:bodyPr wrap="square" rtlCol="0">
            <a:spAutoFit/>
          </a:bodyPr>
          <a:lstStyle/>
          <a:p>
            <a:r>
              <a:rPr lang="en-US" sz="1000" b="1" u="sng" dirty="0">
                <a:solidFill>
                  <a:schemeClr val="bg1"/>
                </a:solidFill>
                <a:latin typeface="EYInterstate Light"/>
              </a:rPr>
              <a:t>How It Solves the Problem</a:t>
            </a:r>
            <a:r>
              <a:rPr lang="en-US" sz="1000" b="1" u="sng" dirty="0" smtClean="0">
                <a:solidFill>
                  <a:schemeClr val="bg1"/>
                </a:solidFill>
                <a:latin typeface="EYInterstate Light"/>
              </a:rPr>
              <a:t>:</a:t>
            </a:r>
          </a:p>
          <a:p>
            <a:endParaRPr lang="en-US" sz="800" b="1" u="sng" dirty="0">
              <a:solidFill>
                <a:schemeClr val="bg1"/>
              </a:solidFill>
              <a:latin typeface="EYInterstate Light"/>
            </a:endParaRPr>
          </a:p>
          <a:p>
            <a:pPr marL="171450" indent="-171450">
              <a:buFont typeface="Wingdings" pitchFamily="2" charset="2"/>
              <a:buChar char="Ø"/>
            </a:pPr>
            <a:r>
              <a:rPr lang="en-US" sz="900" b="1" dirty="0">
                <a:solidFill>
                  <a:schemeClr val="bg1"/>
                </a:solidFill>
                <a:latin typeface="EYInterstate Light"/>
              </a:rPr>
              <a:t>Closes the Career Guidance </a:t>
            </a:r>
            <a:r>
              <a:rPr lang="en-US" sz="900" b="1" dirty="0" smtClean="0">
                <a:solidFill>
                  <a:schemeClr val="bg1"/>
                </a:solidFill>
                <a:latin typeface="EYInterstate Light"/>
              </a:rPr>
              <a:t>Gap: </a:t>
            </a:r>
            <a:r>
              <a:rPr lang="en-US" sz="800" dirty="0" smtClean="0">
                <a:solidFill>
                  <a:schemeClr val="bg1"/>
                </a:solidFill>
                <a:latin typeface="EYInterstate Light"/>
              </a:rPr>
              <a:t>Students </a:t>
            </a:r>
            <a:r>
              <a:rPr lang="en-US" sz="800" dirty="0">
                <a:solidFill>
                  <a:schemeClr val="bg1"/>
                </a:solidFill>
                <a:latin typeface="EYInterstate Light"/>
              </a:rPr>
              <a:t>like </a:t>
            </a:r>
            <a:r>
              <a:rPr lang="en-US" sz="800" dirty="0" err="1">
                <a:solidFill>
                  <a:schemeClr val="bg1"/>
                </a:solidFill>
                <a:latin typeface="EYInterstate Light"/>
              </a:rPr>
              <a:t>Vivek</a:t>
            </a:r>
            <a:r>
              <a:rPr lang="en-US" sz="800" dirty="0">
                <a:solidFill>
                  <a:schemeClr val="bg1"/>
                </a:solidFill>
                <a:latin typeface="EYInterstate Light"/>
              </a:rPr>
              <a:t> often lack structured guidance. The app acts as a digital mentor, empowering them with clarity on skill development</a:t>
            </a:r>
            <a:r>
              <a:rPr lang="en-US" sz="800" dirty="0" smtClean="0">
                <a:solidFill>
                  <a:schemeClr val="bg1"/>
                </a:solidFill>
                <a:latin typeface="EYInterstate Light"/>
              </a:rPr>
              <a:t>.</a:t>
            </a:r>
          </a:p>
          <a:p>
            <a:pPr marL="171450" lvl="1" indent="-171450">
              <a:buFont typeface="Wingdings" pitchFamily="2" charset="2"/>
              <a:buChar char="Ø"/>
            </a:pPr>
            <a:endParaRPr lang="en-US" sz="800" dirty="0">
              <a:solidFill>
                <a:schemeClr val="bg1"/>
              </a:solidFill>
              <a:latin typeface="EYInterstate Light"/>
            </a:endParaRPr>
          </a:p>
          <a:p>
            <a:pPr marL="171450" indent="-171450">
              <a:buFont typeface="Wingdings" pitchFamily="2" charset="2"/>
              <a:buChar char="Ø"/>
            </a:pPr>
            <a:r>
              <a:rPr lang="en-US" sz="900" b="1" dirty="0">
                <a:solidFill>
                  <a:schemeClr val="bg1"/>
                </a:solidFill>
                <a:latin typeface="EYInterstate Light"/>
              </a:rPr>
              <a:t>Bridges the Skill </a:t>
            </a:r>
            <a:r>
              <a:rPr lang="en-US" sz="900" b="1" dirty="0" smtClean="0">
                <a:solidFill>
                  <a:schemeClr val="bg1"/>
                </a:solidFill>
                <a:latin typeface="EYInterstate Light"/>
              </a:rPr>
              <a:t>Gap</a:t>
            </a:r>
            <a:r>
              <a:rPr lang="en-US" sz="800" b="1" dirty="0" smtClean="0">
                <a:solidFill>
                  <a:schemeClr val="bg1"/>
                </a:solidFill>
                <a:latin typeface="EYInterstate Light"/>
              </a:rPr>
              <a:t>: </a:t>
            </a:r>
            <a:r>
              <a:rPr lang="en-US" sz="800" dirty="0" smtClean="0">
                <a:solidFill>
                  <a:schemeClr val="bg1"/>
                </a:solidFill>
                <a:latin typeface="EYInterstate Light"/>
              </a:rPr>
              <a:t>By </a:t>
            </a:r>
            <a:r>
              <a:rPr lang="en-US" sz="800" dirty="0">
                <a:solidFill>
                  <a:schemeClr val="bg1"/>
                </a:solidFill>
                <a:latin typeface="EYInterstate Light"/>
              </a:rPr>
              <a:t>mapping current skills to career goals, the platform ensures students focus on acquiring relevant skills tailored to industry demands</a:t>
            </a:r>
            <a:r>
              <a:rPr lang="en-US" sz="800" dirty="0" smtClean="0">
                <a:solidFill>
                  <a:schemeClr val="bg1"/>
                </a:solidFill>
                <a:latin typeface="EYInterstate Light"/>
              </a:rPr>
              <a:t>.</a:t>
            </a:r>
          </a:p>
          <a:p>
            <a:pPr marL="171450" lvl="1" indent="-171450">
              <a:buFont typeface="Wingdings" pitchFamily="2" charset="2"/>
              <a:buChar char="Ø"/>
            </a:pPr>
            <a:endParaRPr lang="en-US" sz="900" dirty="0">
              <a:solidFill>
                <a:schemeClr val="bg1"/>
              </a:solidFill>
              <a:latin typeface="EYInterstate Light"/>
            </a:endParaRPr>
          </a:p>
          <a:p>
            <a:pPr marL="171450" indent="-171450">
              <a:buFont typeface="Wingdings" pitchFamily="2" charset="2"/>
              <a:buChar char="Ø"/>
            </a:pPr>
            <a:r>
              <a:rPr lang="en-US" sz="900" b="1" dirty="0">
                <a:solidFill>
                  <a:schemeClr val="bg1"/>
                </a:solidFill>
                <a:latin typeface="EYInterstate Light"/>
              </a:rPr>
              <a:t>Empowers the </a:t>
            </a:r>
            <a:r>
              <a:rPr lang="en-US" sz="900" b="1" dirty="0" smtClean="0">
                <a:solidFill>
                  <a:schemeClr val="bg1"/>
                </a:solidFill>
                <a:latin typeface="EYInterstate Light"/>
              </a:rPr>
              <a:t>Underserved</a:t>
            </a:r>
            <a:r>
              <a:rPr lang="en-US" sz="800" b="1" dirty="0" smtClean="0">
                <a:solidFill>
                  <a:schemeClr val="bg1"/>
                </a:solidFill>
                <a:latin typeface="EYInterstate Light"/>
              </a:rPr>
              <a:t>: </a:t>
            </a:r>
            <a:r>
              <a:rPr lang="en-US" sz="800" dirty="0" smtClean="0">
                <a:solidFill>
                  <a:schemeClr val="bg1"/>
                </a:solidFill>
                <a:latin typeface="EYInterstate Light"/>
              </a:rPr>
              <a:t>The </a:t>
            </a:r>
            <a:r>
              <a:rPr lang="en-US" sz="800" dirty="0">
                <a:solidFill>
                  <a:schemeClr val="bg1"/>
                </a:solidFill>
                <a:latin typeface="EYInterstate Light"/>
              </a:rPr>
              <a:t>platform’s low-tech accessibility ensures equitable access for students from rural or resource-constrained regions.</a:t>
            </a:r>
          </a:p>
          <a:p>
            <a:endParaRPr lang="en-US" sz="800" dirty="0">
              <a:solidFill>
                <a:schemeClr val="bg1"/>
              </a:solidFill>
              <a:latin typeface="EYInterstate Light"/>
            </a:endParaRPr>
          </a:p>
        </p:txBody>
      </p:sp>
      <p:cxnSp>
        <p:nvCxnSpPr>
          <p:cNvPr id="20" name="Straight Connector 19"/>
          <p:cNvCxnSpPr/>
          <p:nvPr/>
        </p:nvCxnSpPr>
        <p:spPr>
          <a:xfrm>
            <a:off x="7818663" y="2859250"/>
            <a:ext cx="0" cy="3785652"/>
          </a:xfrm>
          <a:prstGeom prst="line">
            <a:avLst/>
          </a:prstGeom>
          <a:ln>
            <a:solidFill>
              <a:schemeClr val="bg2"/>
            </a:solidFill>
          </a:ln>
        </p:spPr>
        <p:style>
          <a:lnRef idx="3">
            <a:schemeClr val="accent3"/>
          </a:lnRef>
          <a:fillRef idx="0">
            <a:schemeClr val="accent3"/>
          </a:fillRef>
          <a:effectRef idx="2">
            <a:schemeClr val="accent3"/>
          </a:effectRef>
          <a:fontRef idx="minor">
            <a:schemeClr val="tx1"/>
          </a:fontRef>
        </p:style>
      </p:cxnSp>
      <p:sp>
        <p:nvSpPr>
          <p:cNvPr id="21" name="TextBox 20"/>
          <p:cNvSpPr txBox="1"/>
          <p:nvPr/>
        </p:nvSpPr>
        <p:spPr>
          <a:xfrm>
            <a:off x="8090807" y="2883225"/>
            <a:ext cx="2914650" cy="307777"/>
          </a:xfrm>
          <a:prstGeom prst="rect">
            <a:avLst/>
          </a:prstGeom>
          <a:noFill/>
        </p:spPr>
        <p:txBody>
          <a:bodyPr wrap="square" rtlCol="0">
            <a:spAutoFit/>
          </a:bodyPr>
          <a:lstStyle/>
          <a:p>
            <a:r>
              <a:rPr lang="en-US" b="1" u="sng" dirty="0" err="1" smtClean="0">
                <a:solidFill>
                  <a:schemeClr val="bg1"/>
                </a:solidFill>
                <a:latin typeface="EYInterstate Light"/>
              </a:rPr>
              <a:t>Techstack</a:t>
            </a:r>
            <a:r>
              <a:rPr lang="en-US" b="1" u="sng" dirty="0" smtClean="0">
                <a:solidFill>
                  <a:schemeClr val="bg1"/>
                </a:solidFill>
                <a:latin typeface="EYInterstate Light"/>
              </a:rPr>
              <a:t> we will be using:</a:t>
            </a:r>
            <a:endParaRPr lang="en-US" b="1" u="sng" dirty="0">
              <a:solidFill>
                <a:schemeClr val="bg1"/>
              </a:solidFill>
              <a:latin typeface="EYInterstate Light"/>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52" y="3304943"/>
            <a:ext cx="3463316" cy="241662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Y dark background">
  <a:themeElements>
    <a:clrScheme name="EY Color">
      <a:dk1>
        <a:srgbClr val="2E2E38"/>
      </a:dk1>
      <a:lt1>
        <a:srgbClr val="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455</Words>
  <Application>Microsoft Office PowerPoint</Application>
  <PresentationFormat>Custom</PresentationFormat>
  <Paragraphs>78</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EY dark background</vt:lpstr>
      <vt:lpstr>EY light background</vt:lpstr>
      <vt:lpstr>EY Techathon 5.0 Executive Summary</vt:lpstr>
      <vt:lpstr>Previous Hackathon Experience:           1. Smart India Hackathon(SIH-2023, SIH-2024 )    2. Accenture Innovation Challenge 2024    3. IBM ICE DAY 2023 GLA UNIVERSITY MATHURA – 3rd position in Technical Paper Presentation    4. Amazon ML Challenge 2024   </vt:lpstr>
      <vt:lpstr>This AI-powered web application provides an innovative and scalable solution for the skill development challenges faced by youth. By leveraging cutting-edge technology and focusing on user-centric design, the platform ensures a sustainable impact, equipping students like Vivek to thrive in an ever-changing job market.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Techathon 5.0 Executive Summary</dc:title>
  <dc:creator>Namrata N Sahane</dc:creator>
  <cp:lastModifiedBy>Asus</cp:lastModifiedBy>
  <cp:revision>23</cp:revision>
  <dcterms:created xsi:type="dcterms:W3CDTF">2016-03-16T05:57:48Z</dcterms:created>
  <dcterms:modified xsi:type="dcterms:W3CDTF">2024-11-20T05:48:04Z</dcterms:modified>
</cp:coreProperties>
</file>