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MuseoModerno Medium"/>
      <p:regular r:id="rId15"/>
    </p:embeddedFont>
    <p:embeddedFont>
      <p:font typeface="MuseoModerno Medium"/>
      <p:regular r:id="rId16"/>
    </p:embeddedFont>
    <p:embeddedFont>
      <p:font typeface="MuseoModerno Medium"/>
      <p:regular r:id="rId17"/>
    </p:embeddedFont>
    <p:embeddedFont>
      <p:font typeface="MuseoModerno Medium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5100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Innovate Project Presentation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6779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presentation showcases the development journey and outcomes of the TBPPP project, a Pinterest-clone app built by Group 34 at GLA University, Mathura. The team used a robust MERN stack to create a functional and user-friendly platform.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Feasibility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Project Scope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objective was to build a Pinterest-like app with core features including sign-up/login, pin management, boards, and a responsive UI.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30547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Technology Readiness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Technologies chosen for this project – MongoDB for NoSQL database, Express.js for REST APIs, React.js for dynamic UI, and Node.js for scalable backend – were assessed and deemed suitable.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9684"/>
            <a:ext cx="57417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Student Contribution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583775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6903839" y="2583775"/>
            <a:ext cx="304121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Roles and Responsibilities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3839" y="3428524"/>
            <a:ext cx="30412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Team members were assigned roles based on their strengths and interests.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583775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10795516" y="25837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Key Contributions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795516" y="3074194"/>
            <a:ext cx="3041213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Significant contributions included JWT authentication for secure login, optimized MongoDB queries for improved performance, and reusable UI components for modularity.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733574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6903839" y="5733574"/>
            <a:ext cx="40055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Teamwork and Collaboration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903839" y="6223992"/>
            <a:ext cx="693277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team utilized Git for version control and conducted regular sync-ups for seamless project progress.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9735" y="594717"/>
            <a:ext cx="548092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200"/>
              </a:lnSpc>
              <a:buNone/>
            </a:pPr>
            <a:r>
              <a:rPr lang="en-US" sz="41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Impact and Outcome</a:t>
            </a:r>
            <a:endParaRPr lang="en-US" sz="41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35" y="1572101"/>
            <a:ext cx="528399" cy="5283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39735" y="2311837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End-User Benefits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39735" y="2768798"/>
            <a:ext cx="3673793" cy="1014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app streamlines the user experience by providing an easy-to-use platform for sharing and discovering content.</a:t>
            </a:r>
            <a:endParaRPr lang="en-US" sz="16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0472" y="1572101"/>
            <a:ext cx="528399" cy="52839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730472" y="2311837"/>
            <a:ext cx="3673793" cy="6603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Community/Organizational Value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4730472" y="3098959"/>
            <a:ext cx="3673793" cy="1352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Pinterest-clone app is scalable to handle increasing users seamlessly, offering a simple, intuitive design that enhances engagement.</a:t>
            </a:r>
            <a:endParaRPr lang="en-US" sz="16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5" y="5085517"/>
            <a:ext cx="528399" cy="52839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9735" y="5825252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Measurable Success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39735" y="6282214"/>
            <a:ext cx="3673793" cy="1352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Success is measured by user engagement metrics like sign-ups and daily active users, along with system performance indicators such as load times and uptime.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85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Technology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Stack 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project uses a robust MERN stack consisting of React.js for interactive UI development, Node.js and Express.js for API and server-side logic, and MongoDB for efficient data storage and retrieval.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Why MERN?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MERN stack provides seamless integration of full-stack JavaScript, ensuring scalability and performance for modern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3400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5201" y="3005971"/>
            <a:ext cx="4680109" cy="5849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600"/>
              </a:lnSpc>
              <a:buNone/>
            </a:pPr>
            <a:r>
              <a:rPr lang="en-US" sz="36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Progress Monitoring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55201" y="5717619"/>
            <a:ext cx="13319998" cy="22860"/>
          </a:xfrm>
          <a:prstGeom prst="roundRect">
            <a:avLst>
              <a:gd name="adj" fmla="val 122840"/>
            </a:avLst>
          </a:prstGeom>
          <a:solidFill>
            <a:srgbClr val="D9D4C9"/>
          </a:solidFill>
          <a:ln/>
        </p:spPr>
      </p:sp>
      <p:sp>
        <p:nvSpPr>
          <p:cNvPr id="5" name="Shape 2"/>
          <p:cNvSpPr/>
          <p:nvPr/>
        </p:nvSpPr>
        <p:spPr>
          <a:xfrm>
            <a:off x="3926800" y="5062478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3727728" y="5507057"/>
            <a:ext cx="421124" cy="421124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7" name="Text 4"/>
          <p:cNvSpPr/>
          <p:nvPr/>
        </p:nvSpPr>
        <p:spPr>
          <a:xfrm>
            <a:off x="3872389" y="5577185"/>
            <a:ext cx="131683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577703" y="3871674"/>
            <a:ext cx="2721412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Development Workflow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842367" y="4276368"/>
            <a:ext cx="6192083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team adopted an Agile methodology for iterative development, utilizing Git for version control and GitHub for collaborative code management.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7303532" y="5717560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D9D4C9"/>
          </a:solidFill>
          <a:ln/>
        </p:spPr>
      </p:sp>
      <p:sp>
        <p:nvSpPr>
          <p:cNvPr id="11" name="Shape 8"/>
          <p:cNvSpPr/>
          <p:nvPr/>
        </p:nvSpPr>
        <p:spPr>
          <a:xfrm>
            <a:off x="7104459" y="5507057"/>
            <a:ext cx="421124" cy="421124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2" name="Text 9"/>
          <p:cNvSpPr/>
          <p:nvPr/>
        </p:nvSpPr>
        <p:spPr>
          <a:xfrm>
            <a:off x="7236857" y="5577185"/>
            <a:ext cx="156210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5843111" y="6559987"/>
            <a:ext cx="2943939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Tracking Tools and Testing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4219099" y="6964680"/>
            <a:ext cx="6192083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Trello was used for task management and progress tracking. Regular unit testing and manual testing were performed to ensure quality.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10680383" y="5062478"/>
            <a:ext cx="22860" cy="655201"/>
          </a:xfrm>
          <a:prstGeom prst="roundRect">
            <a:avLst>
              <a:gd name="adj" fmla="val 122840"/>
            </a:avLst>
          </a:prstGeom>
          <a:solidFill>
            <a:srgbClr val="D9D4C9"/>
          </a:solidFill>
          <a:ln/>
        </p:spPr>
      </p:sp>
      <p:sp>
        <p:nvSpPr>
          <p:cNvPr id="16" name="Shape 13"/>
          <p:cNvSpPr/>
          <p:nvPr/>
        </p:nvSpPr>
        <p:spPr>
          <a:xfrm>
            <a:off x="10481310" y="5507057"/>
            <a:ext cx="421124" cy="421124"/>
          </a:xfrm>
          <a:prstGeom prst="roundRect">
            <a:avLst>
              <a:gd name="adj" fmla="val 6668"/>
            </a:avLst>
          </a:prstGeom>
          <a:solidFill>
            <a:srgbClr val="F3EEE3"/>
          </a:solidFill>
          <a:ln/>
        </p:spPr>
      </p:sp>
      <p:sp>
        <p:nvSpPr>
          <p:cNvPr id="17" name="Text 14"/>
          <p:cNvSpPr/>
          <p:nvPr/>
        </p:nvSpPr>
        <p:spPr>
          <a:xfrm>
            <a:off x="10612874" y="5577185"/>
            <a:ext cx="157877" cy="2808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0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9521904" y="3871674"/>
            <a:ext cx="2340054" cy="292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300"/>
              </a:lnSpc>
              <a:buNone/>
            </a:pPr>
            <a:r>
              <a:rPr lang="en-US" sz="18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Milestones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7595949" y="4276368"/>
            <a:ext cx="6192083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Key milestones included UI design completion with React.js, API integration using Node.js and Express.js, and database setup with MongoDB.</a:t>
            </a:r>
            <a:endParaRPr lang="en-US" sz="14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421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Future Plan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47430" y="2504599"/>
            <a:ext cx="1614011" cy="8079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87879" y="2768918"/>
            <a:ext cx="13299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088255" y="2731413"/>
            <a:ext cx="314801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Feature Enhancements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4918115" y="3325654"/>
            <a:ext cx="8861822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24" y="3369231"/>
            <a:ext cx="3228022" cy="8079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3975616" y="3546396"/>
            <a:ext cx="157639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5895261" y="3596045"/>
            <a:ext cx="31190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Scaling the Application</a:t>
            </a:r>
            <a:endParaRPr lang="en-US" sz="2200" dirty="0"/>
          </a:p>
        </p:txBody>
      </p:sp>
      <p:sp>
        <p:nvSpPr>
          <p:cNvPr id="10" name="Shape 6"/>
          <p:cNvSpPr/>
          <p:nvPr/>
        </p:nvSpPr>
        <p:spPr>
          <a:xfrm>
            <a:off x="5725120" y="4190286"/>
            <a:ext cx="8054816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418" y="4233863"/>
            <a:ext cx="4842034" cy="80795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974783" y="4411028"/>
            <a:ext cx="159306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3</a:t>
            </a:r>
            <a:endParaRPr lang="en-US" sz="2200" dirty="0"/>
          </a:p>
        </p:txBody>
      </p:sp>
      <p:sp>
        <p:nvSpPr>
          <p:cNvPr id="13" name="Text 8"/>
          <p:cNvSpPr/>
          <p:nvPr/>
        </p:nvSpPr>
        <p:spPr>
          <a:xfrm>
            <a:off x="6702266" y="4460677"/>
            <a:ext cx="36776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Maintenance and Updates</a:t>
            </a:r>
            <a:endParaRPr lang="en-US" sz="2200" dirty="0"/>
          </a:p>
        </p:txBody>
      </p:sp>
      <p:sp>
        <p:nvSpPr>
          <p:cNvPr id="14" name="Shape 9"/>
          <p:cNvSpPr/>
          <p:nvPr/>
        </p:nvSpPr>
        <p:spPr>
          <a:xfrm>
            <a:off x="6532126" y="5054918"/>
            <a:ext cx="7247811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1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294" y="5098494"/>
            <a:ext cx="6456164" cy="807958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3962995" y="5275659"/>
            <a:ext cx="182523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5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</a:t>
            </a:r>
            <a:endParaRPr lang="en-US" sz="2200" dirty="0"/>
          </a:p>
        </p:txBody>
      </p:sp>
      <p:sp>
        <p:nvSpPr>
          <p:cNvPr id="17" name="Text 11"/>
          <p:cNvSpPr/>
          <p:nvPr/>
        </p:nvSpPr>
        <p:spPr>
          <a:xfrm>
            <a:off x="7509272" y="5325308"/>
            <a:ext cx="31788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Advanced Technologies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793790" y="616160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Future plans include implementing social media login, image editing, and load balancing for scalability. The team also aims to integrate AI/ML for recommendations and explore microservices.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07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Our Team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23314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Group-34, Batch 1 – Morning (Tuesday – 8:30 : 11:00 AM) – Project Based Evaluation.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Backend =&gt; Krishna Agarwal (Team Leader) – 3AC – 2215500088  - krishna.agarwal_cs.aiml22@gla.ac.in -7037210765 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FullStack =&gt; Hardik Arora – 3AC – 2215500071 – hardik.arora_cs.aiml22@gla.ac.in – 9997859116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Frontend =&gt; Devansh Sharma – 3AC – 2215500058 – devansh.sharma_cs.aiml22@gla.ac.in – 6398853290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Database =&gt; Saurabh Nagayach – 3AC – 2215500141 – saurabh.nagayach_cs22@gla.ac.in – 7800733100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79584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Evaluated and Mentored By : Aakash Kumar Chaudhary (Training and Placement department)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2025-01-21T03:30:19Z</dcterms:created>
  <dcterms:modified xsi:type="dcterms:W3CDTF">2025-01-21T03:30:19Z</dcterms:modified>
</cp:coreProperties>
</file>