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AC16C-791C-4AD4-ABB6-752331953D21}" v="2" dt="2024-08-20T12:08:1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 Prajapati" userId="24a88b2fdeee1943" providerId="LiveId" clId="{186AC16C-791C-4AD4-ABB6-752331953D21}"/>
    <pc:docChg chg="custSel modSld">
      <pc:chgData name="Hemant Prajapati" userId="24a88b2fdeee1943" providerId="LiveId" clId="{186AC16C-791C-4AD4-ABB6-752331953D21}" dt="2024-08-20T12:09:52.235" v="73" actId="20577"/>
      <pc:docMkLst>
        <pc:docMk/>
      </pc:docMkLst>
      <pc:sldChg chg="modSp mod">
        <pc:chgData name="Hemant Prajapati" userId="24a88b2fdeee1943" providerId="LiveId" clId="{186AC16C-791C-4AD4-ABB6-752331953D21}" dt="2024-08-20T12:09:23.119" v="33" actId="20577"/>
        <pc:sldMkLst>
          <pc:docMk/>
          <pc:sldMk cId="0" sldId="281"/>
        </pc:sldMkLst>
        <pc:spChg chg="mod">
          <ac:chgData name="Hemant Prajapati" userId="24a88b2fdeee1943" providerId="LiveId" clId="{186AC16C-791C-4AD4-ABB6-752331953D21}" dt="2024-08-20T12:09:23.119" v="33" actId="20577"/>
          <ac:spMkLst>
            <pc:docMk/>
            <pc:sldMk cId="0" sldId="281"/>
            <ac:spMk id="7" creationId="{00000000-0000-0000-0000-000000000000}"/>
          </ac:spMkLst>
        </pc:spChg>
      </pc:sldChg>
      <pc:sldChg chg="addSp delSp modSp mod">
        <pc:chgData name="Hemant Prajapati" userId="24a88b2fdeee1943" providerId="LiveId" clId="{186AC16C-791C-4AD4-ABB6-752331953D21}" dt="2024-08-20T12:09:28.974" v="43" actId="20577"/>
        <pc:sldMkLst>
          <pc:docMk/>
          <pc:sldMk cId="0" sldId="290"/>
        </pc:sldMkLst>
        <pc:spChg chg="mod">
          <ac:chgData name="Hemant Prajapati" userId="24a88b2fdeee1943" providerId="LiveId" clId="{186AC16C-791C-4AD4-ABB6-752331953D21}" dt="2024-08-20T12:09:28.974" v="43" actId="20577"/>
          <ac:spMkLst>
            <pc:docMk/>
            <pc:sldMk cId="0" sldId="290"/>
            <ac:spMk id="7" creationId="{00000000-0000-0000-0000-000000000000}"/>
          </ac:spMkLst>
        </pc:spChg>
        <pc:spChg chg="add mod">
          <ac:chgData name="Hemant Prajapati" userId="24a88b2fdeee1943" providerId="LiveId" clId="{186AC16C-791C-4AD4-ABB6-752331953D21}" dt="2024-08-20T12:08:53.506" v="23" actId="115"/>
          <ac:spMkLst>
            <pc:docMk/>
            <pc:sldMk cId="0" sldId="290"/>
            <ac:spMk id="9" creationId="{F7E5BBEA-91BA-AE15-14FA-425A86DBF871}"/>
          </ac:spMkLst>
        </pc:spChg>
        <pc:picChg chg="del">
          <ac:chgData name="Hemant Prajapati" userId="24a88b2fdeee1943" providerId="LiveId" clId="{186AC16C-791C-4AD4-ABB6-752331953D21}" dt="2024-08-20T12:07:45.997" v="2" actId="478"/>
          <ac:picMkLst>
            <pc:docMk/>
            <pc:sldMk cId="0" sldId="290"/>
            <ac:picMk id="3" creationId="{00000000-0000-0000-0000-000000000000}"/>
          </ac:picMkLst>
        </pc:picChg>
        <pc:picChg chg="add mod">
          <ac:chgData name="Hemant Prajapati" userId="24a88b2fdeee1943" providerId="LiveId" clId="{186AC16C-791C-4AD4-ABB6-752331953D21}" dt="2024-08-20T12:08:06.969" v="6" actId="1076"/>
          <ac:picMkLst>
            <pc:docMk/>
            <pc:sldMk cId="0" sldId="290"/>
            <ac:picMk id="5" creationId="{48892DF6-48E0-BA4E-3538-715F82AC15AD}"/>
          </ac:picMkLst>
        </pc:picChg>
      </pc:sldChg>
      <pc:sldChg chg="modSp mod">
        <pc:chgData name="Hemant Prajapati" userId="24a88b2fdeee1943" providerId="LiveId" clId="{186AC16C-791C-4AD4-ABB6-752331953D21}" dt="2024-08-20T12:09:35.721" v="53" actId="20577"/>
        <pc:sldMkLst>
          <pc:docMk/>
          <pc:sldMk cId="3753387913" sldId="293"/>
        </pc:sldMkLst>
        <pc:spChg chg="mod">
          <ac:chgData name="Hemant Prajapati" userId="24a88b2fdeee1943" providerId="LiveId" clId="{186AC16C-791C-4AD4-ABB6-752331953D21}" dt="2024-08-20T12:09:35.721" v="53" actId="20577"/>
          <ac:spMkLst>
            <pc:docMk/>
            <pc:sldMk cId="3753387913" sldId="293"/>
            <ac:spMk id="7" creationId="{00000000-0000-0000-0000-000000000000}"/>
          </ac:spMkLst>
        </pc:spChg>
      </pc:sldChg>
      <pc:sldChg chg="modSp mod">
        <pc:chgData name="Hemant Prajapati" userId="24a88b2fdeee1943" providerId="LiveId" clId="{186AC16C-791C-4AD4-ABB6-752331953D21}" dt="2024-08-20T12:09:41.544" v="63" actId="20577"/>
        <pc:sldMkLst>
          <pc:docMk/>
          <pc:sldMk cId="2997144140" sldId="294"/>
        </pc:sldMkLst>
        <pc:spChg chg="mod">
          <ac:chgData name="Hemant Prajapati" userId="24a88b2fdeee1943" providerId="LiveId" clId="{186AC16C-791C-4AD4-ABB6-752331953D21}" dt="2024-08-20T12:09:41.544" v="63" actId="20577"/>
          <ac:spMkLst>
            <pc:docMk/>
            <pc:sldMk cId="2997144140" sldId="294"/>
            <ac:spMk id="7" creationId="{00000000-0000-0000-0000-000000000000}"/>
          </ac:spMkLst>
        </pc:spChg>
      </pc:sldChg>
      <pc:sldChg chg="modSp mod">
        <pc:chgData name="Hemant Prajapati" userId="24a88b2fdeee1943" providerId="LiveId" clId="{186AC16C-791C-4AD4-ABB6-752331953D21}" dt="2024-08-20T12:09:52.235" v="73" actId="20577"/>
        <pc:sldMkLst>
          <pc:docMk/>
          <pc:sldMk cId="3916788613" sldId="296"/>
        </pc:sldMkLst>
        <pc:spChg chg="mod">
          <ac:chgData name="Hemant Prajapati" userId="24a88b2fdeee1943" providerId="LiveId" clId="{186AC16C-791C-4AD4-ABB6-752331953D21}" dt="2024-08-20T12:09:52.235" v="73" actId="20577"/>
          <ac:spMkLst>
            <pc:docMk/>
            <pc:sldMk cId="3916788613" sldId="296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70144" y="1990568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11898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" y="904480"/>
            <a:ext cx="5924550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Problem Statement ID –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1604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Problem Statement Title-</a:t>
            </a:r>
            <a:r>
              <a:rPr lang="en-IN" sz="2400" b="0" i="0" u="none" strike="noStrike" dirty="0">
                <a:effectLst/>
                <a:latin typeface="Arial Narrow" panose="020B0606020202030204" pitchFamily="34" charset="0"/>
              </a:rPr>
              <a:t>Conversational Image Recognition Chatbot</a:t>
            </a:r>
            <a:endParaRPr lang="en-US" sz="2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Theme-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Arial Narrow" panose="020B0606020202030204" pitchFamily="34" charset="0"/>
              </a:rPr>
              <a:t>Smart Automation</a:t>
            </a:r>
            <a:endParaRPr lang="en-US" sz="2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Team Name-</a:t>
            </a:r>
            <a:r>
              <a:rPr lang="en-US" sz="2400" dirty="0">
                <a:latin typeface="Arial Narrow" panose="020B0606020202030204" pitchFamily="34" charset="0"/>
                <a:cs typeface="Arial" panose="020B0604020202020204" pitchFamily="34" charset="0"/>
              </a:rPr>
              <a:t>Algo Rangers</a:t>
            </a:r>
            <a:endParaRPr lang="en-IN" sz="2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41514" y="1140182"/>
            <a:ext cx="116878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3431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 Rangers</a:t>
            </a:r>
            <a:endParaRPr lang="en-IN" dirty="0"/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5C36FF-45FE-E7BF-AE74-DC342A10B506}"/>
              </a:ext>
            </a:extLst>
          </p:cNvPr>
          <p:cNvSpPr txBox="1"/>
          <p:nvPr/>
        </p:nvSpPr>
        <p:spPr>
          <a:xfrm>
            <a:off x="813092" y="1408789"/>
            <a:ext cx="100276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latin typeface="Arial Narrow" panose="020B0606020202030204" pitchFamily="34" charset="0"/>
            </a:endParaRPr>
          </a:p>
          <a:p>
            <a:r>
              <a:rPr lang="en-IN" sz="2000" b="1" dirty="0">
                <a:latin typeface="Arial Narrow" panose="020B0606020202030204" pitchFamily="34" charset="0"/>
              </a:rPr>
              <a:t>Concept</a:t>
            </a:r>
            <a:r>
              <a:rPr lang="en-IN" sz="2000" dirty="0">
                <a:latin typeface="Arial Narrow" panose="020B0606020202030204" pitchFamily="34" charset="0"/>
              </a:rPr>
              <a:t>: AI chatbot combining image recognition and natural language processing.</a:t>
            </a:r>
          </a:p>
          <a:p>
            <a:endParaRPr lang="en-IN" sz="2000" dirty="0">
              <a:latin typeface="Arial Narrow" panose="020B0606020202030204" pitchFamily="34" charset="0"/>
            </a:endParaRPr>
          </a:p>
          <a:p>
            <a:r>
              <a:rPr lang="en-IN" sz="2000" b="1" dirty="0">
                <a:latin typeface="Arial Narrow" panose="020B0606020202030204" pitchFamily="34" charset="0"/>
              </a:rPr>
              <a:t>Features</a:t>
            </a:r>
            <a:r>
              <a:rPr lang="en-IN" sz="2000" dirty="0">
                <a:latin typeface="Arial Narrow" panose="020B0606020202030204" pitchFamily="34" charset="0"/>
              </a:rPr>
              <a:t>: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 Image Recognition</a:t>
            </a:r>
            <a:r>
              <a:rPr lang="en-IN" sz="2000" dirty="0">
                <a:latin typeface="Arial Narrow" panose="020B0606020202030204" pitchFamily="34" charset="0"/>
              </a:rPr>
              <a:t>: Identifies objects in user-uploaded images.</a:t>
            </a:r>
          </a:p>
          <a:p>
            <a:r>
              <a:rPr lang="en-IN" sz="2000" dirty="0">
                <a:latin typeface="Arial Narrow" panose="020B0606020202030204" pitchFamily="34" charset="0"/>
              </a:rPr>
              <a:t> </a:t>
            </a:r>
            <a:r>
              <a:rPr lang="en-IN" sz="2000" b="1" dirty="0">
                <a:latin typeface="Arial Narrow" panose="020B0606020202030204" pitchFamily="34" charset="0"/>
              </a:rPr>
              <a:t>NLP</a:t>
            </a:r>
            <a:r>
              <a:rPr lang="en-IN" sz="2000" dirty="0">
                <a:latin typeface="Arial Narrow" panose="020B0606020202030204" pitchFamily="34" charset="0"/>
              </a:rPr>
              <a:t>: Understands queries and provides relevant responses.</a:t>
            </a:r>
          </a:p>
          <a:p>
            <a:endParaRPr lang="en-IN" sz="2000" dirty="0">
              <a:latin typeface="Arial Narrow" panose="020B0606020202030204" pitchFamily="34" charset="0"/>
            </a:endParaRPr>
          </a:p>
          <a:p>
            <a:r>
              <a:rPr lang="en-IN" sz="2000" b="1" dirty="0">
                <a:latin typeface="Arial Narrow" panose="020B0606020202030204" pitchFamily="34" charset="0"/>
              </a:rPr>
              <a:t>Problem Solved</a:t>
            </a:r>
            <a:r>
              <a:rPr lang="en-IN" sz="2000" dirty="0">
                <a:latin typeface="Arial Narrow" panose="020B0606020202030204" pitchFamily="34" charset="0"/>
              </a:rPr>
              <a:t>: Enables chatbots to interact using both visual and textual inputs.</a:t>
            </a:r>
          </a:p>
          <a:p>
            <a:endParaRPr lang="en-IN" sz="2000" dirty="0">
              <a:latin typeface="Arial Narrow" panose="020B0606020202030204" pitchFamily="34" charset="0"/>
            </a:endParaRPr>
          </a:p>
          <a:p>
            <a:r>
              <a:rPr lang="en-IN" sz="2000" b="1" dirty="0">
                <a:latin typeface="Arial Narrow" panose="020B0606020202030204" pitchFamily="34" charset="0"/>
              </a:rPr>
              <a:t>Innovation</a:t>
            </a:r>
            <a:r>
              <a:rPr lang="en-IN" sz="2000" dirty="0">
                <a:latin typeface="Arial Narrow" panose="020B0606020202030204" pitchFamily="34" charset="0"/>
              </a:rPr>
              <a:t>: </a:t>
            </a:r>
          </a:p>
          <a:p>
            <a:r>
              <a:rPr lang="en-IN" sz="2000" dirty="0">
                <a:latin typeface="Arial Narrow" panose="020B0606020202030204" pitchFamily="34" charset="0"/>
              </a:rPr>
              <a:t> Multimodal Interaction: Merges visual analysis with conversational AI.</a:t>
            </a:r>
          </a:p>
          <a:p>
            <a:r>
              <a:rPr lang="en-IN" sz="2000" dirty="0">
                <a:latin typeface="Arial Narrow" panose="020B0606020202030204" pitchFamily="34" charset="0"/>
              </a:rPr>
              <a:t> Adaptive Learning: Improves accuracy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40414" y="1250066"/>
            <a:ext cx="79248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Arial Narrow" panose="020B0606020202030204" pitchFamily="34" charset="0"/>
                <a:cs typeface="Arial" pitchFamily="34" charset="0"/>
              </a:rPr>
              <a:t>Technologies</a:t>
            </a:r>
            <a:r>
              <a:rPr lang="en-US" sz="2400" dirty="0">
                <a:latin typeface="Arial Narrow" panose="020B0606020202030204" pitchFamily="34" charset="0"/>
                <a:cs typeface="Arial" pitchFamily="34" charset="0"/>
              </a:rPr>
              <a:t> –</a:t>
            </a:r>
          </a:p>
          <a:p>
            <a:pPr algn="just"/>
            <a:r>
              <a:rPr lang="en-US" sz="2000" dirty="0">
                <a:latin typeface="Arial Narrow" panose="020B0606020202030204" pitchFamily="34" charset="0"/>
                <a:cs typeface="Arial" pitchFamily="34" charset="0"/>
              </a:rPr>
              <a:t>Languages-HTML/</a:t>
            </a:r>
            <a:r>
              <a:rPr lang="en-US" sz="2000" dirty="0" err="1">
                <a:latin typeface="Arial Narrow" panose="020B0606020202030204" pitchFamily="34" charset="0"/>
                <a:cs typeface="Arial" pitchFamily="34" charset="0"/>
              </a:rPr>
              <a:t>CSS,Javascript</a:t>
            </a:r>
            <a:r>
              <a:rPr lang="en-US" sz="2000" dirty="0">
                <a:latin typeface="Arial Narrow" panose="020B0606020202030204" pitchFamily="34" charset="0"/>
                <a:cs typeface="Arial" pitchFamily="34" charset="0"/>
              </a:rPr>
              <a:t> and Python.</a:t>
            </a:r>
          </a:p>
          <a:p>
            <a:pPr algn="just"/>
            <a:r>
              <a:rPr lang="en-US" sz="2000" dirty="0">
                <a:latin typeface="Arial Narrow" panose="020B0606020202030204" pitchFamily="34" charset="0"/>
                <a:cs typeface="Arial" pitchFamily="34" charset="0"/>
              </a:rPr>
              <a:t>Libraries-YOLOv10,NLP,Django.</a:t>
            </a:r>
          </a:p>
          <a:p>
            <a:pPr algn="just"/>
            <a:r>
              <a:rPr lang="en-US" sz="2000" dirty="0">
                <a:latin typeface="Arial Narrow" panose="020B0606020202030204" pitchFamily="34" charset="0"/>
                <a:cs typeface="Arial" pitchFamily="34" charset="0"/>
              </a:rPr>
              <a:t> </a:t>
            </a:r>
          </a:p>
          <a:p>
            <a:pPr algn="just"/>
            <a:r>
              <a:rPr lang="en-US" sz="2400" b="1" dirty="0">
                <a:latin typeface="Arial Narrow" panose="020B0606020202030204" pitchFamily="34" charset="0"/>
                <a:cs typeface="Arial" pitchFamily="34" charset="0"/>
              </a:rPr>
              <a:t>Methodologies-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  <a:cs typeface="Arial" pitchFamily="34" charset="0"/>
              </a:rPr>
              <a:t>Collecting and preprocessing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  <a:cs typeface="Arial" pitchFamily="34" charset="0"/>
              </a:rPr>
              <a:t>Train the model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  <a:cs typeface="Arial" pitchFamily="34" charset="0"/>
              </a:rPr>
              <a:t>Integrate NLP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  <a:cs typeface="Arial" pitchFamily="34" charset="0"/>
              </a:rPr>
              <a:t>Develop the chatbot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  <a:cs typeface="Arial" pitchFamily="34" charset="0"/>
              </a:rPr>
              <a:t>Test Components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 Narrow" panose="020B0606020202030204" pitchFamily="34" charset="0"/>
                <a:cs typeface="Arial" pitchFamily="34" charset="0"/>
              </a:rPr>
              <a:t>Monitor for Improvement.</a:t>
            </a:r>
          </a:p>
          <a:p>
            <a:pPr algn="just"/>
            <a:r>
              <a:rPr lang="en-US" sz="2000" dirty="0">
                <a:latin typeface="Arial Narrow" panose="020B060602020203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CB5FA9B-8C83-59CE-A508-3DACDD6F95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3431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 Rangers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92DF6-48E0-BA4E-3538-715F82AC1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758" y="1526331"/>
            <a:ext cx="5721642" cy="3218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5BBEA-91BA-AE15-14FA-425A86DBF871}"/>
              </a:ext>
            </a:extLst>
          </p:cNvPr>
          <p:cNvSpPr txBox="1"/>
          <p:nvPr/>
        </p:nvSpPr>
        <p:spPr>
          <a:xfrm>
            <a:off x="8445909" y="4375423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 Narrow" panose="020B0606020202030204" pitchFamily="34" charset="0"/>
              </a:rPr>
              <a:t>Flowchart</a:t>
            </a:r>
            <a:endParaRPr lang="en-IN" b="1" u="sng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C7C81BF2-E489-6ACC-A0C5-9EEE3602F7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343157" cy="6105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 Rangers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-1476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26460" y="330616"/>
            <a:ext cx="9385300" cy="634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Feasibility Analysis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Technical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Feasible with current deep learning technologies.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Resource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Requires significant computational power and storage.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Skills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Needs expertise in machine learning and NLP.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Challenges and Risks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1.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Model Accuracy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 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Risk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Inaccurate detection and responses.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Strategy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Use advanced models and continuous improvement.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2.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Data Quality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Risk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Poor training data.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Strategy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Collect high-quality datasets and preprocess thoroughly.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3.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Integration Complexity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Risk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Performance issues during integration.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 </a:t>
            </a: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Strategy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Modular design and thorough testing.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38464" y="1199202"/>
            <a:ext cx="1001165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Enhanced Experience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More engaging interactions through text and image-based conversations.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Benefits of the Solution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Social: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Better Interaction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Creates more natural and engaging chatbot conversations.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Greater Accessibility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Supports users with visual impairments by providing image descriptions.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Economic: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Cost Efficiency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Lowers customer support costs by automating responses.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Business Growth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cs typeface="Arial" pitchFamily="34" charset="0"/>
              </a:rPr>
              <a:t>: Creates new opportunities and boosts chatbot adoption.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68188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448B92B-8DE0-DEA9-4411-72F6FB926F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3431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 Rangers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095375"/>
            <a:ext cx="1031759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dirty="0">
                <a:solidFill>
                  <a:prstClr val="black"/>
                </a:solidFill>
                <a:latin typeface="Aptos Narrow" panose="020B0004020202020204" pitchFamily="34" charset="0"/>
                <a:cs typeface="Arial" pitchFamily="34" charset="0"/>
              </a:rPr>
              <a:t>1. YOLOv8 and Object Detection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ptos Narrow" panose="020B0004020202020204" pitchFamily="34" charset="0"/>
                <a:cs typeface="Arial" pitchFamily="34" charset="0"/>
              </a:rPr>
              <a:t>   - (https://arxiv.org/abs/2004.10934)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ptos Narrow" panose="020B0004020202020204" pitchFamily="34" charset="0"/>
                <a:cs typeface="Arial" pitchFamily="34" charset="0"/>
              </a:rPr>
              <a:t>   -(https://arxiv.org/abs/1804.02767)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ptos Narrow" panose="020B0004020202020204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en-US" sz="2800" dirty="0">
                <a:solidFill>
                  <a:prstClr val="black"/>
                </a:solidFill>
                <a:latin typeface="Aptos Narrow" panose="020B0004020202020204" pitchFamily="34" charset="0"/>
                <a:cs typeface="Arial" pitchFamily="34" charset="0"/>
              </a:rPr>
              <a:t>2. Natural Language Processing (NLP)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ptos Narrow" panose="020B0004020202020204" pitchFamily="34" charset="0"/>
                <a:cs typeface="Arial" pitchFamily="34" charset="0"/>
              </a:rPr>
              <a:t>  -(https://arxiv.org/abs/1810.04805)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ptos Narrow" panose="020B0004020202020204" pitchFamily="34" charset="0"/>
                <a:cs typeface="Arial" pitchFamily="34" charset="0"/>
              </a:rPr>
              <a:t>   - (https://arxiv.org/abs/1706.03762)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  <a:latin typeface="Aptos Narrow" panose="020B0004020202020204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en-US" sz="2800" dirty="0">
                <a:solidFill>
                  <a:prstClr val="black"/>
                </a:solidFill>
                <a:latin typeface="Aptos Narrow" panose="020B0004020202020204" pitchFamily="34" charset="0"/>
                <a:cs typeface="Arial" pitchFamily="34" charset="0"/>
              </a:rPr>
              <a:t>3. </a:t>
            </a:r>
            <a:r>
              <a:rPr lang="en-US" sz="2800" dirty="0" err="1">
                <a:solidFill>
                  <a:prstClr val="black"/>
                </a:solidFill>
                <a:latin typeface="Aptos Narrow" panose="020B0004020202020204" pitchFamily="34" charset="0"/>
                <a:cs typeface="Arial" pitchFamily="34" charset="0"/>
              </a:rPr>
              <a:t>Chatbot</a:t>
            </a:r>
            <a:r>
              <a:rPr lang="en-US" sz="2800" dirty="0">
                <a:solidFill>
                  <a:prstClr val="black"/>
                </a:solidFill>
                <a:latin typeface="Aptos Narrow" panose="020B0004020202020204" pitchFamily="34" charset="0"/>
                <a:cs typeface="Arial" pitchFamily="34" charset="0"/>
              </a:rPr>
              <a:t> Frameworks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ptos Narrow" panose="020B0004020202020204" pitchFamily="34" charset="0"/>
                <a:cs typeface="Arial" pitchFamily="34" charset="0"/>
              </a:rPr>
              <a:t>   - (https://arxiv.org/abs/1506.05869)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Narrow" panose="020B0004020202020204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A3C78608-745C-13E0-5A70-BC4B5056ED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3" y="76889"/>
            <a:ext cx="13431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 Rangers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7727</TotalTime>
  <Words>441</Words>
  <Application>Microsoft Office PowerPoint</Application>
  <PresentationFormat>Widescreen</PresentationFormat>
  <Paragraphs>101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Aptos Narrow</vt:lpstr>
      <vt:lpstr>Arial</vt:lpstr>
      <vt:lpstr>Arial Narrow</vt:lpstr>
      <vt:lpstr>Calibri</vt:lpstr>
      <vt:lpstr>Garamond</vt:lpstr>
      <vt:lpstr>Times New Roman</vt:lpstr>
      <vt:lpstr>TradeGothic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Hemant Prajapati</cp:lastModifiedBy>
  <cp:revision>151</cp:revision>
  <dcterms:created xsi:type="dcterms:W3CDTF">2013-12-12T18:46:50Z</dcterms:created>
  <dcterms:modified xsi:type="dcterms:W3CDTF">2024-08-20T12:09:54Z</dcterms:modified>
</cp:coreProperties>
</file>