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81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ovid-19inIndiaDashboardAnalysis_17230851172330/Dashboard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58510DE1-5E64-467B-9F96-2E096E00D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Covid-19 in India Dashboard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20131780-337C-44F9-BE6C-151275401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8/8/2024 2:48:56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atewise Testing Details">
            <a:extLst>
              <a:ext uri="{FF2B5EF4-FFF2-40B4-BE49-F238E27FC236}">
                <a16:creationId xmlns:a16="http://schemas.microsoft.com/office/drawing/2014/main" xmlns="" id="{DA7156D7-97A0-4CAC-980C-CB86ED28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10" y="0"/>
            <a:ext cx="6055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Title">
            <a:extLst>
              <a:ext uri="{FF2B5EF4-FFF2-40B4-BE49-F238E27FC236}">
                <a16:creationId xmlns:a16="http://schemas.microsoft.com/office/drawing/2014/main" xmlns="" id="{74C5857F-1036-447C-868B-011ACB008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783"/>
            <a:ext cx="12192000" cy="8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p: total deaths by state">
            <a:extLst>
              <a:ext uri="{FF2B5EF4-FFF2-40B4-BE49-F238E27FC236}">
                <a16:creationId xmlns:a16="http://schemas.microsoft.com/office/drawing/2014/main" xmlns="" id="{D5D7F755-EB49-4AF4-8811-4B2FD2CE7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42" y="0"/>
            <a:ext cx="8517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ovid cases by state">
            <a:extLst>
              <a:ext uri="{FF2B5EF4-FFF2-40B4-BE49-F238E27FC236}">
                <a16:creationId xmlns:a16="http://schemas.microsoft.com/office/drawing/2014/main" xmlns="" id="{BA923D9A-3556-4A2D-8F8F-9BD0E92A8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42" y="0"/>
            <a:ext cx="8517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First vs Second dose administrated">
            <a:extLst>
              <a:ext uri="{FF2B5EF4-FFF2-40B4-BE49-F238E27FC236}">
                <a16:creationId xmlns:a16="http://schemas.microsoft.com/office/drawing/2014/main" xmlns="" id="{3BDBB15E-5220-4CA5-8BB4-F362E6413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56" y="0"/>
            <a:ext cx="8617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oses administrated by vaccine">
            <a:extLst>
              <a:ext uri="{FF2B5EF4-FFF2-40B4-BE49-F238E27FC236}">
                <a16:creationId xmlns:a16="http://schemas.microsoft.com/office/drawing/2014/main" xmlns="" id="{3FFC1C57-70DF-4793-8238-34CD1BCE6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56" y="0"/>
            <a:ext cx="8617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ge Group Details">
            <a:extLst>
              <a:ext uri="{FF2B5EF4-FFF2-40B4-BE49-F238E27FC236}">
                <a16:creationId xmlns:a16="http://schemas.microsoft.com/office/drawing/2014/main" xmlns="" id="{1B95AB15-DCE4-478B-BEBE-B0F046D30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81" y="0"/>
            <a:ext cx="10157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Gender without missing values">
            <a:extLst>
              <a:ext uri="{FF2B5EF4-FFF2-40B4-BE49-F238E27FC236}">
                <a16:creationId xmlns:a16="http://schemas.microsoft.com/office/drawing/2014/main" xmlns="" id="{7A0B3E1E-168B-4C91-A6A6-B68FB2642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02" y="0"/>
            <a:ext cx="9843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ICMR Testing Labs in each state">
            <a:extLst>
              <a:ext uri="{FF2B5EF4-FFF2-40B4-BE49-F238E27FC236}">
                <a16:creationId xmlns:a16="http://schemas.microsoft.com/office/drawing/2014/main" xmlns="" id="{959F4A42-3855-44E0-A747-DD7CCF4A9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991" y="0"/>
            <a:ext cx="6128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Covid-19 in India Dashboard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in India Dashboard Analysis</dc:title>
  <dc:creator/>
  <cp:lastModifiedBy>Microsoft account</cp:lastModifiedBy>
  <cp:revision>1</cp:revision>
  <dcterms:created xsi:type="dcterms:W3CDTF">2024-08-08T02:48:57Z</dcterms:created>
  <dcterms:modified xsi:type="dcterms:W3CDTF">2024-08-08T02:50:23Z</dcterms:modified>
</cp:coreProperties>
</file>