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039D-A50B-4CCC-893D-28737044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70837-AE18-403A-8819-470899C8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153F-14FA-4088-9E1A-74133BE7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BEFC-24E7-4C10-A5ED-E18EA889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78D1-DC8D-49D8-BDF5-C6BC7696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1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08C6-6516-4AB3-BF8F-515F6CE3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A64DE-1FF7-4414-8F5F-413F1599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2351-F037-4541-BBE9-563B7907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E9A9-D773-4C30-A517-A5F2C065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9F51-FC8E-4F32-8A4F-EC642F97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6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89FF3-06A7-4B73-B258-5C4F6EDB0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AA5BD-0E2D-4F5C-856D-C837BD230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F884-E5F9-45F5-BC6D-68A14608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A258-6E81-4C49-82E1-C346B3CA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CD27-14CA-4B89-9570-95E00E66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281E-B53D-45F5-938E-C2B13345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E8B0-24D4-43B5-A134-54B24E01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82E9-E26B-45F0-B1FE-8F3F2FD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93616-6D7D-456B-A33D-67DEC9B1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17A3-A216-491C-8F4A-96D94FD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2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23BF-FF3D-4FD3-BA80-9AC5E9AA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CCF3-E51B-4EF8-87BA-C0BDAC20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D544-8DF1-4DA6-BE1D-05D37615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FF01-8235-4018-9A0F-16F00BBC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13F1-AE45-4B35-96FD-29B352EE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8D61-49D9-4A74-BD21-D8D40F6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CFC3-5A08-408D-9103-81FEBC590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A990A-0A06-4039-9ACC-E78D4B7EA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30F3-15F2-447E-8B4B-9E53E3E7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8FB2A-A472-436D-A835-3F2372B7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8F37A-8FC0-42DC-9F82-C8EBCBA6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CA56-B167-4390-A9EA-84961EF6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27CF7-6340-434C-A050-5C05A7000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F0EE-5A7B-435D-9807-C79D18039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CA560-5843-4A53-9C1E-A77C848B7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EAAE3-2666-4727-AE73-B52A01061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0F758-9049-4D65-A499-909E5988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C3494-1AB0-4ED0-913B-359E6964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8D028-A4F9-4D65-899A-6B919744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76DC-AC95-4F20-B035-50C10D7D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9D37C-5B58-4CB9-B02C-3395A488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CE88C-5527-41C1-9311-79C77E94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C1AF3-3736-4F7A-B00C-6D1A2614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025B4-7489-43B5-B965-DD9A19ED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BCCAC-AFD9-4E8F-A25C-178D5C66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06A1-2B1E-419C-8DB5-1112CE0A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B4E1-2F34-4DF0-BEB4-A27FC185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C096-7179-40D2-BEA1-7D047717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F7167-B180-4DEA-87A9-734B23FC8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127F-7565-4CC1-8FBC-17D74829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4CBF-18B2-40D9-B16A-49DBFFAE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47DD7-9FB9-46A0-B887-F0D5E488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9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6C6D-D23E-45CC-8CAC-23BA2E2D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301C7-0936-4087-B11A-227726531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D82B0-3916-4830-B115-B3659A741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3919D-9983-4E12-B5A3-DE7CF1D9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44F4E-8730-4F03-9216-3EAF2727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F888-236B-4BD2-BA30-55B4A830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8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CA6A4-B484-4891-A616-8F2F4516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693B-338F-4A82-BA61-BED086EE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573C-F1E8-4920-9EDF-D4F7D9C6E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DE94-1F6A-4FD2-8404-A4D5AC7D1D10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37571-D89C-4E55-A2E3-192335C42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FEE4-CEF4-4A91-A2E1-08727193C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F39F-94F5-4D90-8905-AE26400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n.wikipedia.org/wiki/List_of_postal_codes_of_Canad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7839-6379-4D75-8A00-8FF931A73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18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KMeans clustering on Food Places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D78EE-4005-429A-8095-107E3BB7D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9573"/>
            <a:ext cx="9144000" cy="10982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 Hardik Makwana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IBM Data science capstone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A69F-8614-4FAD-A141-83ED1DBE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D7E5-A884-4607-A44D-4A7C5978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problem mentioned in introduction is solved using data from various places, we found out similar places which can be recommended to anyone looking for a good place to eat.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62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A52C-7BDC-47B9-8CF2-E876E9D5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2A6F-42D9-4181-958A-68752C2C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People who lives away from their family and who have to do everything by their own faces many problems. </a:t>
            </a:r>
          </a:p>
          <a:p>
            <a:endParaRPr lang="en-US" sz="2400" dirty="0"/>
          </a:p>
          <a:p>
            <a:r>
              <a:rPr lang="en-US" sz="2400" dirty="0"/>
              <a:t>One of them being where to eat every day and which places are popular in neighborhood.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The main problem is to find places around any neighborhood based on how many people have rated particular place.</a:t>
            </a:r>
          </a:p>
        </p:txBody>
      </p:sp>
    </p:spTree>
    <p:extLst>
      <p:ext uri="{BB962C8B-B14F-4D97-AF65-F5344CB8AC3E}">
        <p14:creationId xmlns:p14="http://schemas.microsoft.com/office/powerpoint/2010/main" val="31304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DE8-E8D0-4BDD-8105-C109FA31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617E-9CCB-4396-9B4F-51630E2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this problem to be solved, we will need data of different boroughs and their neighborhoods to find food places around it. </a:t>
            </a:r>
          </a:p>
          <a:p>
            <a:endParaRPr lang="en-US" sz="2400" dirty="0"/>
          </a:p>
          <a:p>
            <a:r>
              <a:rPr lang="en-US" sz="2400" dirty="0"/>
              <a:t>The Latitude and Longitude of neighborhoods will be sent to Foursqaure API to find nearby places around them. </a:t>
            </a:r>
          </a:p>
          <a:p>
            <a:endParaRPr lang="en-US" sz="2400" dirty="0"/>
          </a:p>
          <a:p>
            <a:r>
              <a:rPr lang="en-US" sz="2400" dirty="0"/>
              <a:t>We will also need number of likes to able to cluster similar places and also categories of places.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300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1862-1809-4844-8C3C-AD413E8A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4A48-0C7D-4C4C-930C-1F60A57D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1) https://en.wikipedia.org/wiki/List_of_postal_codes_of_Canada:_M – This page provides postal codes, name of boroughs and neighborhoods.</a:t>
            </a:r>
          </a:p>
          <a:p>
            <a:endParaRPr lang="en-US" sz="2400" dirty="0"/>
          </a:p>
          <a:p>
            <a:r>
              <a:rPr lang="en-US" sz="2400" dirty="0"/>
              <a:t>2)	http://cocl.us/Geospatial_data - It contains latitudes and longitudes of the boroughs.</a:t>
            </a:r>
          </a:p>
          <a:p>
            <a:endParaRPr lang="en-US" sz="2400" dirty="0"/>
          </a:p>
          <a:p>
            <a:r>
              <a:rPr lang="en-US" sz="2400" dirty="0" err="1"/>
              <a:t>Foursqaure</a:t>
            </a:r>
            <a:r>
              <a:rPr lang="en-US" sz="2400" dirty="0"/>
              <a:t> API – This API provides information such as nearby venues with categories, location, likes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73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4677-10E0-4E2B-B6C1-AEFEB263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BA35-5E66-4E2F-B8E0-7F759D4D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collecting data from various sources, it was necessary to filter out the data that will be used to get solution.</a:t>
            </a:r>
          </a:p>
          <a:p>
            <a:r>
              <a:rPr lang="en-US" sz="2400" dirty="0"/>
              <a:t>Data collected from Wikipedia page </a:t>
            </a:r>
            <a:r>
              <a:rPr lang="en-US" sz="2400" u="sng" dirty="0">
                <a:hlinkClick r:id="rId2"/>
              </a:rPr>
              <a:t>https://en.wikipedia.org/wiki/List_of_postal_codes_of_Canada</a:t>
            </a:r>
            <a:r>
              <a:rPr lang="en-US" sz="2400" dirty="0"/>
              <a:t> :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A189C-3B20-4FBF-A2F8-5430E8A62A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3901912"/>
            <a:ext cx="493776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B927-229E-44D3-9CAE-F626084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Visualization of data of Toronto, 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9F4DE-4F33-4C49-9800-887B24490D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74" y="1825625"/>
            <a:ext cx="6979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1569-E1D9-46B4-AEE9-32407844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passed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KMeans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2B276-FAD6-4672-B05C-79F0362811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2462054"/>
            <a:ext cx="810768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9078-BD55-4CA8-8FF8-1A9378D5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BADA-EC84-418A-97F8-1620D1C3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photo shows different clusters on map showing result of </a:t>
            </a:r>
            <a:r>
              <a:rPr lang="en-US" sz="2400" dirty="0" err="1"/>
              <a:t>KMeans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77369-6B03-4283-9B31-8E56D335BE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56" y="2457768"/>
            <a:ext cx="5943600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0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62E4-8BA7-4E3E-85BA-0597FA48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EEA8-C032-47FF-AD8F-1337F3FA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easily find highly rated places in particular neighborhood in Toronto. </a:t>
            </a:r>
          </a:p>
          <a:p>
            <a:endParaRPr lang="en-US" sz="2400" dirty="0"/>
          </a:p>
          <a:p>
            <a:r>
              <a:rPr lang="en-US" sz="2400" dirty="0"/>
              <a:t>It can also be used to analyze that in which area what kind of food places have low number of likes. So, if someone want to open a restaurant or food chain. </a:t>
            </a:r>
          </a:p>
          <a:p>
            <a:endParaRPr lang="en-US" sz="2400" dirty="0"/>
          </a:p>
          <a:p>
            <a:r>
              <a:rPr lang="en-US" sz="2400" dirty="0"/>
              <a:t>They can do so and have good sells if they can provide good food as other places are not much popular in neighborhood.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38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KMeans clustering on Food Places</vt:lpstr>
      <vt:lpstr>Introduction</vt:lpstr>
      <vt:lpstr>Data</vt:lpstr>
      <vt:lpstr>Data(cont’d)</vt:lpstr>
      <vt:lpstr>Methodology</vt:lpstr>
      <vt:lpstr>Visualization of data of Toronto, CA</vt:lpstr>
      <vt:lpstr>Data passed to KMeans for clustering</vt:lpstr>
      <vt:lpstr>Result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clustering on Food Places</dc:title>
  <dc:creator>Hardik Makwana</dc:creator>
  <cp:lastModifiedBy>Hardik Makwana</cp:lastModifiedBy>
  <cp:revision>5</cp:revision>
  <dcterms:created xsi:type="dcterms:W3CDTF">2020-05-31T10:17:39Z</dcterms:created>
  <dcterms:modified xsi:type="dcterms:W3CDTF">2020-05-31T10:33:30Z</dcterms:modified>
</cp:coreProperties>
</file>