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74" r:id="rId2"/>
    <p:sldId id="275" r:id="rId3"/>
    <p:sldId id="276" r:id="rId4"/>
    <p:sldId id="277" r:id="rId5"/>
    <p:sldId id="279" r:id="rId6"/>
    <p:sldId id="283" r:id="rId7"/>
    <p:sldId id="287" r:id="rId8"/>
    <p:sldId id="284" r:id="rId9"/>
    <p:sldId id="285" r:id="rId10"/>
    <p:sldId id="286" r:id="rId11"/>
    <p:sldId id="263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heSansCorrespondence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heSansCorrespondence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heSansCorrespondence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heSansCorrespondence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heSansCorrespondence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heSansCorrespondence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heSansCorrespondence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heSansCorrespondence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heSansCorrespondence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986"/>
    <a:srgbClr val="808080"/>
    <a:srgbClr val="DDDDDD"/>
    <a:srgbClr val="B2B2B2"/>
    <a:srgbClr val="F8F8F8"/>
    <a:srgbClr val="EAEAEA"/>
    <a:srgbClr val="0000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14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8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60F2BE-FD06-3D44-822D-40B70052E7C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251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E3A9FD0-FF82-264C-9BAC-8965E762A411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380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heSansCorrespondence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heSansCorrespondence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heSansCorrespondence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heSansCorrespondence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heSansCorrespondence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pPr eaLnBrk="1" hangingPunct="1"/>
            <a:fld id="{DA1484AE-5950-5041-B039-B4626AC2E621}" type="slidenum">
              <a:rPr lang="es-ES" sz="1200" b="0"/>
              <a:pPr eaLnBrk="1" hangingPunct="1"/>
              <a:t>1</a:t>
            </a:fld>
            <a:endParaRPr lang="es-ES" sz="1200" b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ES_tradnl">
              <a:latin typeface="TheSansCorrespondenc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pPr eaLnBrk="1" hangingPunct="1"/>
            <a:fld id="{D70ECB4E-40C1-804E-A4E0-0AC000AF9D03}" type="slidenum">
              <a:rPr lang="es-ES" sz="1200" b="0"/>
              <a:pPr eaLnBrk="1" hangingPunct="1"/>
              <a:t>10</a:t>
            </a:fld>
            <a:endParaRPr lang="es-ES" sz="12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ES_tradnl">
              <a:latin typeface="TheSansCorrespondence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pPr eaLnBrk="1" hangingPunct="1"/>
            <a:fld id="{862E5F59-4C36-0F49-A8A3-9E7984A2722A}" type="slidenum">
              <a:rPr lang="es-ES" sz="1200" b="0"/>
              <a:pPr eaLnBrk="1" hangingPunct="1"/>
              <a:t>11</a:t>
            </a:fld>
            <a:endParaRPr lang="es-ES" sz="1200" b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ES_tradnl">
              <a:latin typeface="TheSansCorrespondence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pPr eaLnBrk="1" hangingPunct="1"/>
            <a:fld id="{D70ECB4E-40C1-804E-A4E0-0AC000AF9D03}" type="slidenum">
              <a:rPr lang="es-ES" sz="1200" b="0"/>
              <a:pPr eaLnBrk="1" hangingPunct="1"/>
              <a:t>2</a:t>
            </a:fld>
            <a:endParaRPr lang="es-ES" sz="12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ES_tradnl">
              <a:latin typeface="TheSansCorrespondenc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pPr eaLnBrk="1" hangingPunct="1"/>
            <a:fld id="{D70ECB4E-40C1-804E-A4E0-0AC000AF9D03}" type="slidenum">
              <a:rPr lang="es-ES" sz="1200" b="0"/>
              <a:pPr eaLnBrk="1" hangingPunct="1"/>
              <a:t>3</a:t>
            </a:fld>
            <a:endParaRPr lang="es-ES" sz="12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ES_tradnl">
              <a:latin typeface="TheSansCorrespondenc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pPr eaLnBrk="1" hangingPunct="1"/>
            <a:fld id="{D70ECB4E-40C1-804E-A4E0-0AC000AF9D03}" type="slidenum">
              <a:rPr lang="es-ES" sz="1200" b="0"/>
              <a:pPr eaLnBrk="1" hangingPunct="1"/>
              <a:t>4</a:t>
            </a:fld>
            <a:endParaRPr lang="es-ES" sz="12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ES_tradnl">
              <a:latin typeface="TheSansCorrespondenc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pPr eaLnBrk="1" hangingPunct="1"/>
            <a:fld id="{D70ECB4E-40C1-804E-A4E0-0AC000AF9D03}" type="slidenum">
              <a:rPr lang="es-ES" sz="1200" b="0"/>
              <a:pPr eaLnBrk="1" hangingPunct="1"/>
              <a:t>5</a:t>
            </a:fld>
            <a:endParaRPr lang="es-ES" sz="12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ES_tradnl">
              <a:latin typeface="TheSansCorrespondence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pPr eaLnBrk="1" hangingPunct="1"/>
            <a:fld id="{D70ECB4E-40C1-804E-A4E0-0AC000AF9D03}" type="slidenum">
              <a:rPr lang="es-ES" sz="1200" b="0"/>
              <a:pPr eaLnBrk="1" hangingPunct="1"/>
              <a:t>6</a:t>
            </a:fld>
            <a:endParaRPr lang="es-ES" sz="12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ES_tradnl">
              <a:latin typeface="TheSansCorrespondence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pPr eaLnBrk="1" hangingPunct="1"/>
            <a:fld id="{D70ECB4E-40C1-804E-A4E0-0AC000AF9D03}" type="slidenum">
              <a:rPr lang="es-ES" sz="1200" b="0"/>
              <a:pPr eaLnBrk="1" hangingPunct="1"/>
              <a:t>7</a:t>
            </a:fld>
            <a:endParaRPr lang="es-ES" sz="12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ES_tradnl">
              <a:latin typeface="TheSansCorrespondence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pPr eaLnBrk="1" hangingPunct="1"/>
            <a:fld id="{D70ECB4E-40C1-804E-A4E0-0AC000AF9D03}" type="slidenum">
              <a:rPr lang="es-ES" sz="1200" b="0"/>
              <a:pPr eaLnBrk="1" hangingPunct="1"/>
              <a:t>8</a:t>
            </a:fld>
            <a:endParaRPr lang="es-ES" sz="12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ES_tradnl">
              <a:latin typeface="TheSansCorrespondence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pPr eaLnBrk="1" hangingPunct="1"/>
            <a:fld id="{D70ECB4E-40C1-804E-A4E0-0AC000AF9D03}" type="slidenum">
              <a:rPr lang="es-ES" sz="1200" b="0"/>
              <a:pPr eaLnBrk="1" hangingPunct="1"/>
              <a:t>9</a:t>
            </a:fld>
            <a:endParaRPr lang="es-ES" sz="12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ES_tradnl">
              <a:latin typeface="TheSansCorrespondenc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88524B-1CB3-5C4E-B3CE-CBE2DF53ED4B}" type="slidenum">
              <a:rPr lang="es-ES_tradnl"/>
              <a:pPr/>
              <a:t>‹#›</a:t>
            </a:fld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6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3213" y="6321425"/>
            <a:ext cx="1095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r>
              <a:rPr lang="es-ES_tradnl" sz="1000">
                <a:solidFill>
                  <a:srgbClr val="000096"/>
                </a:solidFill>
              </a:rPr>
              <a:t>TELEFÓNICA I+D </a:t>
            </a:r>
          </a:p>
        </p:txBody>
      </p:sp>
      <p:pic>
        <p:nvPicPr>
          <p:cNvPr id="5" name="Picture 6" descr="Sin título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3" y="63230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82588" y="6297613"/>
            <a:ext cx="845661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 sz="1800">
              <a:latin typeface="TheSansCorrespondence" pitchFamily="-92" charset="0"/>
              <a:ea typeface="+mn-ea"/>
              <a:cs typeface="+mn-cs"/>
            </a:endParaRPr>
          </a:p>
        </p:txBody>
      </p:sp>
      <p:pic>
        <p:nvPicPr>
          <p:cNvPr id="7" name="Picture 8" descr="Sin título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3" y="63230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82588" y="6297613"/>
            <a:ext cx="845661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 sz="1800">
              <a:latin typeface="TheSansCorrespondence" pitchFamily="-92" charset="0"/>
              <a:ea typeface="+mn-ea"/>
              <a:cs typeface="+mn-cs"/>
            </a:endParaRPr>
          </a:p>
        </p:txBody>
      </p:sp>
      <p:sp>
        <p:nvSpPr>
          <p:cNvPr id="9" name="Rectangle 20"/>
          <p:cNvSpPr>
            <a:spLocks noChangeArrowheads="1"/>
          </p:cNvSpPr>
          <p:nvPr userDrawn="1"/>
        </p:nvSpPr>
        <p:spPr bwMode="auto">
          <a:xfrm>
            <a:off x="295275" y="6673850"/>
            <a:ext cx="26670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600" b="0"/>
              <a:t>© 2009 Telefónica Investigación y Desarrollo, S.A. Unipersonal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10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87FAED-6277-774C-9D3B-AEAAAECD8F7B}" type="slidenum">
              <a:rPr lang="es-ES_tradnl"/>
              <a:pPr/>
              <a:t>‹#›</a:t>
            </a:fld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2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3213" y="6321425"/>
            <a:ext cx="1095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r>
              <a:rPr lang="es-ES_tradnl" sz="1000">
                <a:solidFill>
                  <a:srgbClr val="000096"/>
                </a:solidFill>
              </a:rPr>
              <a:t>TELEFÓNICA I+D </a:t>
            </a:r>
          </a:p>
        </p:txBody>
      </p:sp>
      <p:pic>
        <p:nvPicPr>
          <p:cNvPr id="5" name="Picture 6" descr="Sin título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3" y="63230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82588" y="6297613"/>
            <a:ext cx="845661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 sz="1800">
              <a:latin typeface="TheSansCorrespondence" pitchFamily="-92" charset="0"/>
              <a:ea typeface="+mn-ea"/>
              <a:cs typeface="+mn-cs"/>
            </a:endParaRPr>
          </a:p>
        </p:txBody>
      </p:sp>
      <p:pic>
        <p:nvPicPr>
          <p:cNvPr id="7" name="Picture 8" descr="Sin título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3" y="63230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82588" y="6297613"/>
            <a:ext cx="845661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 sz="1800">
              <a:latin typeface="TheSansCorrespondence" pitchFamily="-92" charset="0"/>
              <a:ea typeface="+mn-ea"/>
              <a:cs typeface="+mn-cs"/>
            </a:endParaRPr>
          </a:p>
        </p:txBody>
      </p:sp>
      <p:sp>
        <p:nvSpPr>
          <p:cNvPr id="9" name="Rectangle 20"/>
          <p:cNvSpPr>
            <a:spLocks noChangeArrowheads="1"/>
          </p:cNvSpPr>
          <p:nvPr userDrawn="1"/>
        </p:nvSpPr>
        <p:spPr bwMode="auto">
          <a:xfrm>
            <a:off x="295275" y="6673850"/>
            <a:ext cx="26670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600" b="0"/>
              <a:t>© 2009 Telefónica Investigación y Desarrollo, S.A. Unipersonal</a:t>
            </a:r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4650" y="217488"/>
            <a:ext cx="2114550" cy="557371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17488"/>
            <a:ext cx="6191250" cy="557371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10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2CCC90-C6BC-A14C-82D3-25BC97851CB8}" type="slidenum">
              <a:rPr lang="es-ES_tradnl"/>
              <a:pPr/>
              <a:t>‹#›</a:t>
            </a:fld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90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7A6520-7F6E-A742-B1E6-3E44A430F548}" type="slidenum">
              <a:rPr lang="es-ES_tradnl"/>
              <a:pPr/>
              <a:t>‹#›</a:t>
            </a:fld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1200" b="1" cap="all"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08BE98-BFD2-2A49-AB24-137140679736}" type="slidenum">
              <a:rPr lang="es-ES_tradnl"/>
              <a:pPr/>
              <a:t>‹#›</a:t>
            </a:fld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FBE886-78D1-7242-AB80-4883BAC364AA}" type="slidenum">
              <a:rPr lang="es-ES_tradnl"/>
              <a:pPr/>
              <a:t>‹#›</a:t>
            </a:fld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7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5693ED-7BE7-F942-A3B2-F54EFDAFC07F}" type="slidenum">
              <a:rPr lang="es-ES_tradnl"/>
              <a:pPr/>
              <a:t>‹#›</a:t>
            </a:fld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7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2E0062-2947-4F48-98DD-D6C5F01FB7C8}" type="slidenum">
              <a:rPr lang="es-ES_tradnl"/>
              <a:pPr/>
              <a:t>‹#›</a:t>
            </a:fld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0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03213" y="6321425"/>
            <a:ext cx="1095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r>
              <a:rPr lang="es-ES_tradnl" sz="1000">
                <a:solidFill>
                  <a:srgbClr val="000096"/>
                </a:solidFill>
              </a:rPr>
              <a:t>TELEFÓNICA I+D </a:t>
            </a:r>
          </a:p>
        </p:txBody>
      </p:sp>
      <p:pic>
        <p:nvPicPr>
          <p:cNvPr id="3" name="Picture 6" descr="Sin título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3" y="63230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382588" y="6297613"/>
            <a:ext cx="845661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 sz="1800">
              <a:latin typeface="TheSansCorrespondence" pitchFamily="-92" charset="0"/>
              <a:ea typeface="+mn-ea"/>
              <a:cs typeface="+mn-cs"/>
            </a:endParaRPr>
          </a:p>
        </p:txBody>
      </p:sp>
      <p:pic>
        <p:nvPicPr>
          <p:cNvPr id="5" name="Picture 8" descr="Sin título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3" y="63230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82588" y="6297613"/>
            <a:ext cx="845661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 sz="1800">
              <a:latin typeface="TheSansCorrespondence" pitchFamily="-92" charset="0"/>
              <a:ea typeface="+mn-ea"/>
              <a:cs typeface="+mn-cs"/>
            </a:endParaRPr>
          </a:p>
        </p:txBody>
      </p:sp>
      <p:sp>
        <p:nvSpPr>
          <p:cNvPr id="7" name="Rectangle 20"/>
          <p:cNvSpPr>
            <a:spLocks noChangeArrowheads="1"/>
          </p:cNvSpPr>
          <p:nvPr userDrawn="1"/>
        </p:nvSpPr>
        <p:spPr bwMode="auto">
          <a:xfrm>
            <a:off x="295275" y="6673850"/>
            <a:ext cx="26670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600" b="0"/>
              <a:t>© 2009 Telefónica Investigación y Desarrollo, S.A. Unipersonal</a:t>
            </a:r>
          </a:p>
        </p:txBody>
      </p:sp>
      <p:sp>
        <p:nvSpPr>
          <p:cNvPr id="8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E3E590-0629-3842-8843-7098B2ED72FB}" type="slidenum">
              <a:rPr lang="es-ES_tradnl"/>
              <a:pPr/>
              <a:t>‹#›</a:t>
            </a:fld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7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3213" y="6321425"/>
            <a:ext cx="1095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r>
              <a:rPr lang="es-ES_tradnl" sz="1000">
                <a:solidFill>
                  <a:srgbClr val="000096"/>
                </a:solidFill>
              </a:rPr>
              <a:t>TELEFÓNICA I+D </a:t>
            </a:r>
          </a:p>
        </p:txBody>
      </p:sp>
      <p:pic>
        <p:nvPicPr>
          <p:cNvPr id="6" name="Picture 6" descr="Sin título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3" y="63230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82588" y="6297613"/>
            <a:ext cx="845661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 sz="1800">
              <a:latin typeface="TheSansCorrespondence" pitchFamily="-92" charset="0"/>
              <a:ea typeface="+mn-ea"/>
              <a:cs typeface="+mn-cs"/>
            </a:endParaRPr>
          </a:p>
        </p:txBody>
      </p:sp>
      <p:pic>
        <p:nvPicPr>
          <p:cNvPr id="8" name="Picture 8" descr="Sin título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3" y="63230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82588" y="6297613"/>
            <a:ext cx="845661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 sz="1800">
              <a:latin typeface="TheSansCorrespondence" pitchFamily="-92" charset="0"/>
              <a:ea typeface="+mn-ea"/>
              <a:cs typeface="+mn-cs"/>
            </a:endParaRPr>
          </a:p>
        </p:txBody>
      </p:sp>
      <p:sp>
        <p:nvSpPr>
          <p:cNvPr id="10" name="Rectangle 20"/>
          <p:cNvSpPr>
            <a:spLocks noChangeArrowheads="1"/>
          </p:cNvSpPr>
          <p:nvPr userDrawn="1"/>
        </p:nvSpPr>
        <p:spPr bwMode="auto">
          <a:xfrm>
            <a:off x="295275" y="6673850"/>
            <a:ext cx="26670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600" b="0"/>
              <a:t>© 2009 Telefónica Investigación y Desarrollo, S.A. Unipersonal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DECDDE-A9EE-244B-AB9A-E36A8B2247F8}" type="slidenum">
              <a:rPr lang="es-ES_tradnl"/>
              <a:pPr/>
              <a:t>‹#›</a:t>
            </a:fld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3213" y="6321425"/>
            <a:ext cx="1095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r>
              <a:rPr lang="es-ES_tradnl" sz="1000">
                <a:solidFill>
                  <a:srgbClr val="000096"/>
                </a:solidFill>
              </a:rPr>
              <a:t>TELEFÓNICA I+D </a:t>
            </a:r>
          </a:p>
        </p:txBody>
      </p:sp>
      <p:pic>
        <p:nvPicPr>
          <p:cNvPr id="6" name="Picture 6" descr="Sin título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3" y="63230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82588" y="6297613"/>
            <a:ext cx="845661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 sz="1800">
              <a:latin typeface="TheSansCorrespondence" pitchFamily="-92" charset="0"/>
              <a:ea typeface="+mn-ea"/>
              <a:cs typeface="+mn-cs"/>
            </a:endParaRPr>
          </a:p>
        </p:txBody>
      </p:sp>
      <p:pic>
        <p:nvPicPr>
          <p:cNvPr id="8" name="Picture 8" descr="Sin título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3" y="63230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82588" y="6297613"/>
            <a:ext cx="845661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 sz="1800">
              <a:latin typeface="TheSansCorrespondence" pitchFamily="-92" charset="0"/>
              <a:ea typeface="+mn-ea"/>
              <a:cs typeface="+mn-cs"/>
            </a:endParaRPr>
          </a:p>
        </p:txBody>
      </p:sp>
      <p:sp>
        <p:nvSpPr>
          <p:cNvPr id="10" name="Rectangle 20"/>
          <p:cNvSpPr>
            <a:spLocks noChangeArrowheads="1"/>
          </p:cNvSpPr>
          <p:nvPr userDrawn="1"/>
        </p:nvSpPr>
        <p:spPr bwMode="auto">
          <a:xfrm>
            <a:off x="295275" y="6673850"/>
            <a:ext cx="26670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600" b="0"/>
              <a:t>© 2009 Telefónica Investigación y Desarrollo, S.A. Unipersonal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GB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DE0F67-D379-8740-A03D-49A850D3652E}" type="slidenum">
              <a:rPr lang="es-ES_tradnl"/>
              <a:pPr/>
              <a:t>‹#›</a:t>
            </a:fld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74725" y="217488"/>
            <a:ext cx="6138863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 para editar estilo título patrón</a:t>
            </a:r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3400" y="6453188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96"/>
                </a:solidFill>
              </a:defRPr>
            </a:lvl1pPr>
          </a:lstStyle>
          <a:p>
            <a:fld id="{BBF9E24A-E1ED-EB40-8108-7AE261E8A678}" type="slidenum">
              <a:rPr lang="es-ES_tradnl"/>
              <a:pPr/>
              <a:t>‹#›</a:t>
            </a:fld>
            <a:endParaRPr lang="es-ES_tradnl"/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303213" y="6321425"/>
            <a:ext cx="1095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r>
              <a:rPr lang="es-ES_tradnl" sz="1000">
                <a:solidFill>
                  <a:srgbClr val="000096"/>
                </a:solidFill>
              </a:rPr>
              <a:t>TELEFÓNICA I+D </a:t>
            </a:r>
          </a:p>
        </p:txBody>
      </p:sp>
      <p:pic>
        <p:nvPicPr>
          <p:cNvPr id="1030" name="Picture 6" descr="Sin título-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3" y="63230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7" name="Line 7"/>
          <p:cNvSpPr>
            <a:spLocks noChangeShapeType="1"/>
          </p:cNvSpPr>
          <p:nvPr/>
        </p:nvSpPr>
        <p:spPr bwMode="auto">
          <a:xfrm>
            <a:off x="382588" y="6297613"/>
            <a:ext cx="845661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 sz="1800">
              <a:latin typeface="TheSansCorrespondence" pitchFamily="-92" charset="0"/>
              <a:ea typeface="+mn-ea"/>
              <a:cs typeface="+mn-cs"/>
            </a:endParaRPr>
          </a:p>
        </p:txBody>
      </p:sp>
      <p:pic>
        <p:nvPicPr>
          <p:cNvPr id="1032" name="Picture 8" descr="Sin título-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3" y="63230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9" name="Line 9"/>
          <p:cNvSpPr>
            <a:spLocks noChangeShapeType="1"/>
          </p:cNvSpPr>
          <p:nvPr/>
        </p:nvSpPr>
        <p:spPr bwMode="auto">
          <a:xfrm>
            <a:off x="382588" y="6297613"/>
            <a:ext cx="845661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 sz="1800">
              <a:latin typeface="TheSansCorrespondence" pitchFamily="-92" charset="0"/>
              <a:ea typeface="+mn-ea"/>
              <a:cs typeface="+mn-cs"/>
            </a:endParaRPr>
          </a:p>
        </p:txBody>
      </p:sp>
      <p:sp>
        <p:nvSpPr>
          <p:cNvPr id="168971" name="Rectangle 11"/>
          <p:cNvSpPr>
            <a:spLocks noChangeArrowheads="1"/>
          </p:cNvSpPr>
          <p:nvPr/>
        </p:nvSpPr>
        <p:spPr bwMode="auto">
          <a:xfrm>
            <a:off x="295275" y="6673850"/>
            <a:ext cx="26670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600" b="0"/>
              <a:t>© 2009 Telefónica Investigación y Desarrollo, S.A. Unipersonal</a:t>
            </a:r>
            <a:endParaRPr lang="en-GB" sz="14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000096"/>
          </a:solidFill>
          <a:latin typeface="Arial" charset="0"/>
          <a:ea typeface="ＭＳ Ｐゴシック" charset="0"/>
          <a:cs typeface="ＭＳ Ｐゴシック" charset="0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00009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00009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00009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00009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96"/>
          </a:solidFill>
          <a:latin typeface="TheSansCorrespondence" pitchFamily="-9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96"/>
          </a:solidFill>
          <a:latin typeface="TheSansCorrespondence" pitchFamily="-9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96"/>
          </a:solidFill>
          <a:latin typeface="TheSansCorrespondence" pitchFamily="-9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96"/>
          </a:solidFill>
          <a:latin typeface="TheSansCorrespondence" pitchFamily="-92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Clr>
          <a:srgbClr val="D0F500"/>
        </a:buClr>
        <a:buSzPct val="80000"/>
        <a:buFont typeface="Wingdings" charset="0"/>
        <a:buChar char="n"/>
        <a:defRPr sz="2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1pPr>
      <a:lvl2pPr marL="742950" indent="-285750" algn="l" rtl="0" fontAlgn="base">
        <a:spcBef>
          <a:spcPct val="50000"/>
        </a:spcBef>
        <a:spcAft>
          <a:spcPct val="0"/>
        </a:spcAft>
        <a:buClr>
          <a:srgbClr val="D0F500"/>
        </a:buClr>
        <a:buSzPct val="80000"/>
        <a:buFont typeface="TheSansCorrespondence" charset="0"/>
        <a:buChar char="—"/>
        <a:defRPr sz="2000">
          <a:solidFill>
            <a:schemeClr val="tx1"/>
          </a:solidFill>
          <a:latin typeface="Arial" charset="0"/>
          <a:ea typeface="ＭＳ Ｐゴシック" charset="0"/>
        </a:defRPr>
      </a:lvl2pPr>
      <a:lvl3pPr marL="1143000" indent="-228600" algn="l" rtl="0" fontAlgn="base">
        <a:spcBef>
          <a:spcPct val="50000"/>
        </a:spcBef>
        <a:spcAft>
          <a:spcPct val="0"/>
        </a:spcAft>
        <a:buClr>
          <a:srgbClr val="D0F500"/>
        </a:buClr>
        <a:buSzPct val="80000"/>
        <a:buFont typeface="TheSansCorrespondence" charset="0"/>
        <a:buChar char="–"/>
        <a:defRPr>
          <a:solidFill>
            <a:schemeClr val="tx1"/>
          </a:solidFill>
          <a:latin typeface="Arial" charset="0"/>
          <a:ea typeface="ＭＳ Ｐゴシック" charset="0"/>
        </a:defRPr>
      </a:lvl3pPr>
      <a:lvl4pPr marL="1600200" indent="-228600" algn="l" rtl="0" fontAlgn="base">
        <a:spcBef>
          <a:spcPct val="50000"/>
        </a:spcBef>
        <a:spcAft>
          <a:spcPct val="0"/>
        </a:spcAft>
        <a:buClr>
          <a:srgbClr val="D0F500"/>
        </a:buClr>
        <a:buSzPct val="80000"/>
        <a:buFont typeface="TheSansCorrespondence" charset="0"/>
        <a:buChar char="–"/>
        <a:defRPr>
          <a:solidFill>
            <a:schemeClr val="tx1"/>
          </a:solidFill>
          <a:latin typeface="Arial" charset="0"/>
          <a:ea typeface="ＭＳ Ｐゴシック" charset="0"/>
        </a:defRPr>
      </a:lvl4pPr>
      <a:lvl5pPr marL="2057400" indent="-228600" algn="l" rtl="0" fontAlgn="base">
        <a:spcBef>
          <a:spcPct val="50000"/>
        </a:spcBef>
        <a:spcAft>
          <a:spcPct val="0"/>
        </a:spcAft>
        <a:buClr>
          <a:srgbClr val="D0F500"/>
        </a:buClr>
        <a:buSzPct val="80000"/>
        <a:buFont typeface="TheSansCorrespondence" charset="0"/>
        <a:buChar char="–"/>
        <a:defRPr>
          <a:solidFill>
            <a:schemeClr val="tx1"/>
          </a:solidFill>
          <a:latin typeface="Arial" charset="0"/>
          <a:ea typeface="ＭＳ Ｐゴシック" charset="0"/>
        </a:defRPr>
      </a:lvl5pPr>
      <a:lvl6pPr marL="2514600" indent="-228600" algn="l" rtl="0" eaLnBrk="1" fontAlgn="base" hangingPunct="1">
        <a:spcBef>
          <a:spcPct val="50000"/>
        </a:spcBef>
        <a:spcAft>
          <a:spcPct val="0"/>
        </a:spcAft>
        <a:buClr>
          <a:srgbClr val="D0F500"/>
        </a:buClr>
        <a:buSzPct val="80000"/>
        <a:buFont typeface="Arial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50000"/>
        </a:spcBef>
        <a:spcAft>
          <a:spcPct val="0"/>
        </a:spcAft>
        <a:buClr>
          <a:srgbClr val="D0F500"/>
        </a:buClr>
        <a:buSzPct val="80000"/>
        <a:buFont typeface="Arial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50000"/>
        </a:spcBef>
        <a:spcAft>
          <a:spcPct val="0"/>
        </a:spcAft>
        <a:buClr>
          <a:srgbClr val="D0F500"/>
        </a:buClr>
        <a:buSzPct val="80000"/>
        <a:buFont typeface="Arial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50000"/>
        </a:spcBef>
        <a:spcAft>
          <a:spcPct val="0"/>
        </a:spcAft>
        <a:buClr>
          <a:srgbClr val="D0F500"/>
        </a:buClr>
        <a:buSzPct val="80000"/>
        <a:buFont typeface="Arial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pple.com/ios/videos/popupcerts.ac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pple.com/ios/videos/popupcerts.ac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pple.com/ios/videos/popupdevices.act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pple.com/ios/videos/popupappids.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8"/>
          <p:cNvSpPr txBox="1">
            <a:spLocks noChangeArrowheads="1"/>
          </p:cNvSpPr>
          <p:nvPr/>
        </p:nvSpPr>
        <p:spPr bwMode="auto">
          <a:xfrm>
            <a:off x="932949" y="2182446"/>
            <a:ext cx="3559679" cy="185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s-ES_tradnl" sz="4000" dirty="0" err="1" smtClean="0">
                <a:solidFill>
                  <a:schemeClr val="tx2"/>
                </a:solidFill>
              </a:rPr>
              <a:t>iPHONE</a:t>
            </a:r>
            <a:endParaRPr lang="es-ES_tradnl" sz="4000" dirty="0" smtClean="0">
              <a:solidFill>
                <a:schemeClr val="tx2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s-ES_tradnl" sz="4000" dirty="0" smtClean="0">
                <a:solidFill>
                  <a:schemeClr val="tx2"/>
                </a:solidFill>
              </a:rPr>
              <a:t> </a:t>
            </a:r>
            <a:r>
              <a:rPr lang="es-ES_tradnl" sz="4000" dirty="0" err="1" smtClean="0">
                <a:solidFill>
                  <a:schemeClr val="tx2"/>
                </a:solidFill>
              </a:rPr>
              <a:t>Certificate</a:t>
            </a:r>
            <a:endParaRPr lang="es-ES_tradnl" sz="4000" dirty="0" smtClean="0">
              <a:solidFill>
                <a:schemeClr val="tx2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s-ES_tradnl" sz="4000" dirty="0" smtClean="0">
                <a:solidFill>
                  <a:schemeClr val="tx2"/>
                </a:solidFill>
              </a:rPr>
              <a:t> </a:t>
            </a:r>
            <a:r>
              <a:rPr lang="es-ES_tradnl" sz="4000" dirty="0" err="1" smtClean="0">
                <a:solidFill>
                  <a:schemeClr val="tx2"/>
                </a:solidFill>
              </a:rPr>
              <a:t>distribution</a:t>
            </a:r>
            <a:endParaRPr lang="es-ES_tradnl" altLang="ja-JP" sz="4000" dirty="0">
              <a:solidFill>
                <a:schemeClr val="tx2"/>
              </a:solidFill>
              <a:ea typeface="MS Mincho" charset="0"/>
              <a:cs typeface="MS Mincho" charset="0"/>
            </a:endParaRPr>
          </a:p>
        </p:txBody>
      </p:sp>
      <p:sp>
        <p:nvSpPr>
          <p:cNvPr id="15365" name="Rectangle 20"/>
          <p:cNvSpPr>
            <a:spLocks noChangeArrowheads="1"/>
          </p:cNvSpPr>
          <p:nvPr/>
        </p:nvSpPr>
        <p:spPr bwMode="auto">
          <a:xfrm>
            <a:off x="295275" y="6673850"/>
            <a:ext cx="26670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600" b="0"/>
              <a:t>© 2009 Telefónica Investigación y Desarrollo, S.A. Unipersonal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68" y="1024091"/>
            <a:ext cx="4724476" cy="472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fld id="{7BB59B01-00CC-8F49-838F-FED5884050AB}" type="slidenum">
              <a:rPr lang="es-ES_tradnl" sz="1200" b="0">
                <a:solidFill>
                  <a:srgbClr val="000096"/>
                </a:solidFill>
              </a:rPr>
              <a:pPr/>
              <a:t>10</a:t>
            </a:fld>
            <a:endParaRPr lang="es-ES_tradnl" sz="1200" b="0"/>
          </a:p>
        </p:txBody>
      </p:sp>
      <p:sp>
        <p:nvSpPr>
          <p:cNvPr id="3" name="Rectangle 2"/>
          <p:cNvSpPr/>
          <p:nvPr/>
        </p:nvSpPr>
        <p:spPr>
          <a:xfrm>
            <a:off x="443710" y="330712"/>
            <a:ext cx="4596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Creating Provisioning Profiles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0662" y="2416856"/>
            <a:ext cx="11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9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8"/>
          <p:cNvGrpSpPr>
            <a:grpSpLocks/>
          </p:cNvGrpSpPr>
          <p:nvPr/>
        </p:nvGrpSpPr>
        <p:grpSpPr bwMode="auto">
          <a:xfrm>
            <a:off x="152400" y="149225"/>
            <a:ext cx="8839200" cy="6553200"/>
            <a:chOff x="96" y="94"/>
            <a:chExt cx="5568" cy="4128"/>
          </a:xfrm>
        </p:grpSpPr>
        <p:sp>
          <p:nvSpPr>
            <p:cNvPr id="50180" name="Rectangle 15"/>
            <p:cNvSpPr>
              <a:spLocks noChangeArrowheads="1"/>
            </p:cNvSpPr>
            <p:nvPr/>
          </p:nvSpPr>
          <p:spPr bwMode="auto">
            <a:xfrm>
              <a:off x="96" y="94"/>
              <a:ext cx="5568" cy="4128"/>
            </a:xfrm>
            <a:prstGeom prst="rect">
              <a:avLst/>
            </a:prstGeom>
            <a:solidFill>
              <a:srgbClr val="00098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800"/>
            </a:p>
          </p:txBody>
        </p:sp>
        <p:pic>
          <p:nvPicPr>
            <p:cNvPr id="50181" name="Picture 17" descr="Logo Cierr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2F89"/>
                </a:clrFrom>
                <a:clrTo>
                  <a:srgbClr val="002F89">
                    <a:alpha val="0"/>
                  </a:srgbClr>
                </a:clrTo>
              </a:clrChange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" y="1617"/>
              <a:ext cx="3218" cy="1082"/>
            </a:xfrm>
            <a:prstGeom prst="rect">
              <a:avLst/>
            </a:prstGeom>
            <a:solidFill>
              <a:srgbClr val="000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179" name="Rectangle 20"/>
          <p:cNvSpPr>
            <a:spLocks noChangeArrowheads="1"/>
          </p:cNvSpPr>
          <p:nvPr/>
        </p:nvSpPr>
        <p:spPr bwMode="auto">
          <a:xfrm>
            <a:off x="295275" y="6673850"/>
            <a:ext cx="26670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600" b="0"/>
              <a:t>© 2009 Telefónica Investigación y Desarrollo, S.A. Unipersonal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fld id="{7BB59B01-00CC-8F49-838F-FED5884050AB}" type="slidenum">
              <a:rPr lang="es-ES_tradnl" sz="1200" b="0">
                <a:solidFill>
                  <a:srgbClr val="000096"/>
                </a:solidFill>
              </a:rPr>
              <a:pPr/>
              <a:t>2</a:t>
            </a:fld>
            <a:endParaRPr lang="es-ES_tradnl" sz="1200" b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9900" y="558800"/>
            <a:ext cx="8674100" cy="5575300"/>
          </a:xfrm>
        </p:spPr>
        <p:txBody>
          <a:bodyPr/>
          <a:lstStyle/>
          <a:p>
            <a:pPr marL="715963" indent="-715963">
              <a:spcBef>
                <a:spcPct val="30000"/>
              </a:spcBef>
              <a:buFont typeface="Wingdings" charset="0"/>
              <a:buNone/>
            </a:pPr>
            <a:endParaRPr lang="en-US" sz="1600" dirty="0"/>
          </a:p>
          <a:p>
            <a:pPr marL="715963" indent="-715963">
              <a:spcBef>
                <a:spcPct val="30000"/>
              </a:spcBef>
              <a:buFont typeface="Wingdings" charset="0"/>
              <a:buNone/>
            </a:pPr>
            <a:endParaRPr lang="en-US" sz="2000" dirty="0"/>
          </a:p>
          <a:p>
            <a:pPr marL="715963" indent="-715963">
              <a:spcBef>
                <a:spcPct val="30000"/>
              </a:spcBef>
              <a:buFont typeface="Wingdings" charset="0"/>
              <a:buNone/>
            </a:pPr>
            <a:endParaRPr lang="es-ES_tradnl" sz="2000" dirty="0"/>
          </a:p>
        </p:txBody>
      </p:sp>
      <p:pic>
        <p:nvPicPr>
          <p:cNvPr id="3" name="Picture 2" descr="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144000" cy="64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2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fld id="{7BB59B01-00CC-8F49-838F-FED5884050AB}" type="slidenum">
              <a:rPr lang="es-ES_tradnl" sz="1200" b="0">
                <a:solidFill>
                  <a:srgbClr val="000096"/>
                </a:solidFill>
              </a:rPr>
              <a:pPr/>
              <a:t>3</a:t>
            </a:fld>
            <a:endParaRPr lang="es-ES_tradnl" sz="1200" b="0"/>
          </a:p>
        </p:txBody>
      </p:sp>
      <p:pic>
        <p:nvPicPr>
          <p:cNvPr id="3" name="Picture 2" descr="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144000" cy="64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1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fld id="{7BB59B01-00CC-8F49-838F-FED5884050AB}" type="slidenum">
              <a:rPr lang="es-ES_tradnl" sz="1200" b="0">
                <a:solidFill>
                  <a:srgbClr val="000096"/>
                </a:solidFill>
              </a:rPr>
              <a:pPr/>
              <a:t>4</a:t>
            </a:fld>
            <a:endParaRPr lang="es-ES_tradnl" sz="1200" b="0"/>
          </a:p>
        </p:txBody>
      </p:sp>
      <p:pic>
        <p:nvPicPr>
          <p:cNvPr id="3" name="Picture 2" descr="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144000" cy="64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1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fld id="{7BB59B01-00CC-8F49-838F-FED5884050AB}" type="slidenum">
              <a:rPr lang="es-ES_tradnl" sz="1200" b="0">
                <a:solidFill>
                  <a:srgbClr val="000096"/>
                </a:solidFill>
              </a:rPr>
              <a:pPr/>
              <a:t>5</a:t>
            </a:fld>
            <a:endParaRPr lang="es-ES_tradnl" sz="1200" b="0"/>
          </a:p>
        </p:txBody>
      </p:sp>
      <p:pic>
        <p:nvPicPr>
          <p:cNvPr id="2" name="Picture 1" descr="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144000" cy="64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9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fld id="{7BB59B01-00CC-8F49-838F-FED5884050AB}" type="slidenum">
              <a:rPr lang="es-ES_tradnl" sz="1200" b="0">
                <a:solidFill>
                  <a:srgbClr val="000096"/>
                </a:solidFill>
              </a:rPr>
              <a:pPr/>
              <a:t>6</a:t>
            </a:fld>
            <a:endParaRPr lang="es-ES_tradnl" sz="1200" b="0"/>
          </a:p>
        </p:txBody>
      </p:sp>
      <p:sp>
        <p:nvSpPr>
          <p:cNvPr id="3" name="Rectangle 2"/>
          <p:cNvSpPr/>
          <p:nvPr/>
        </p:nvSpPr>
        <p:spPr>
          <a:xfrm>
            <a:off x="350540" y="276093"/>
            <a:ext cx="3963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Obtaining your Certificate</a:t>
            </a:r>
            <a:endParaRPr lang="en-US" dirty="0">
              <a:hlinkClick r:id="rId3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0662" y="2416856"/>
            <a:ext cx="11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9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fld id="{7BB59B01-00CC-8F49-838F-FED5884050AB}" type="slidenum">
              <a:rPr lang="es-ES_tradnl" sz="1200" b="0">
                <a:solidFill>
                  <a:srgbClr val="000096"/>
                </a:solidFill>
              </a:rPr>
              <a:pPr/>
              <a:t>7</a:t>
            </a:fld>
            <a:endParaRPr lang="es-ES_tradnl" sz="1200" b="0"/>
          </a:p>
        </p:txBody>
      </p:sp>
      <p:sp>
        <p:nvSpPr>
          <p:cNvPr id="3" name="Rectangle 2"/>
          <p:cNvSpPr/>
          <p:nvPr/>
        </p:nvSpPr>
        <p:spPr>
          <a:xfrm>
            <a:off x="350540" y="276093"/>
            <a:ext cx="3963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Obtaining your Certificate</a:t>
            </a:r>
            <a:endParaRPr lang="en-US" dirty="0">
              <a:hlinkClick r:id="rId3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0662" y="2416856"/>
            <a:ext cx="11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5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fld id="{7BB59B01-00CC-8F49-838F-FED5884050AB}" type="slidenum">
              <a:rPr lang="es-ES_tradnl" sz="1200" b="0">
                <a:solidFill>
                  <a:srgbClr val="000096"/>
                </a:solidFill>
              </a:rPr>
              <a:pPr/>
              <a:t>8</a:t>
            </a:fld>
            <a:endParaRPr lang="es-ES_tradnl" sz="1200" b="0"/>
          </a:p>
        </p:txBody>
      </p:sp>
      <p:sp>
        <p:nvSpPr>
          <p:cNvPr id="2" name="Rectangle 1"/>
          <p:cNvSpPr/>
          <p:nvPr/>
        </p:nvSpPr>
        <p:spPr>
          <a:xfrm>
            <a:off x="557717" y="289748"/>
            <a:ext cx="2921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>
                <a:hlinkClick r:id="rId3"/>
              </a:rPr>
              <a:t>Assigning Devices</a:t>
            </a:r>
            <a:endParaRPr lang="da-DK" dirty="0">
              <a:hlinkClick r:id="rId3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0662" y="2416856"/>
            <a:ext cx="11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9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fld id="{7BB59B01-00CC-8F49-838F-FED5884050AB}" type="slidenum">
              <a:rPr lang="es-ES_tradnl" sz="1200" b="0">
                <a:solidFill>
                  <a:srgbClr val="000096"/>
                </a:solidFill>
              </a:rPr>
              <a:pPr/>
              <a:t>9</a:t>
            </a:fld>
            <a:endParaRPr lang="es-ES_tradnl" sz="1200" b="0"/>
          </a:p>
        </p:txBody>
      </p:sp>
      <p:sp>
        <p:nvSpPr>
          <p:cNvPr id="2" name="Rectangle 1"/>
          <p:cNvSpPr/>
          <p:nvPr/>
        </p:nvSpPr>
        <p:spPr>
          <a:xfrm>
            <a:off x="471139" y="289748"/>
            <a:ext cx="3422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Creating your App IDs</a:t>
            </a:r>
            <a:endParaRPr lang="en-US" dirty="0">
              <a:hlinkClick r:id="rId3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0662" y="2416856"/>
            <a:ext cx="11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9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nt Telefonica I+D 09 Cast">
  <a:themeElements>
    <a:clrScheme name="">
      <a:dk1>
        <a:srgbClr val="003399"/>
      </a:dk1>
      <a:lt1>
        <a:srgbClr val="FFFFFF"/>
      </a:lt1>
      <a:dk2>
        <a:srgbClr val="003399"/>
      </a:dk2>
      <a:lt2>
        <a:srgbClr val="B2B2B2"/>
      </a:lt2>
      <a:accent1>
        <a:srgbClr val="D0F500"/>
      </a:accent1>
      <a:accent2>
        <a:srgbClr val="FFA000"/>
      </a:accent2>
      <a:accent3>
        <a:srgbClr val="FFFFFF"/>
      </a:accent3>
      <a:accent4>
        <a:srgbClr val="002A82"/>
      </a:accent4>
      <a:accent5>
        <a:srgbClr val="E4F9AA"/>
      </a:accent5>
      <a:accent6>
        <a:srgbClr val="E79100"/>
      </a:accent6>
      <a:hlink>
        <a:srgbClr val="D00063"/>
      </a:hlink>
      <a:folHlink>
        <a:srgbClr val="5598C9"/>
      </a:folHlink>
    </a:clrScheme>
    <a:fontScheme name="Diseño predeterminado">
      <a:majorFont>
        <a:latin typeface="TheSansCorrespondence"/>
        <a:ea typeface=""/>
        <a:cs typeface=""/>
      </a:majorFont>
      <a:minorFont>
        <a:latin typeface="TheSansCorresponden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Correspondence" pitchFamily="-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Correspondence" pitchFamily="-92" charset="0"/>
          </a:defRPr>
        </a:defPPr>
      </a:lstStyle>
    </a:lnDef>
  </a:objectDefaults>
  <a:extraClrSchemeLst>
    <a:extraClrScheme>
      <a:clrScheme name="Diseño predeterminado 1">
        <a:dk1>
          <a:srgbClr val="000096"/>
        </a:dk1>
        <a:lt1>
          <a:srgbClr val="FFFFFF"/>
        </a:lt1>
        <a:dk2>
          <a:srgbClr val="000096"/>
        </a:dk2>
        <a:lt2>
          <a:srgbClr val="B2B2B2"/>
        </a:lt2>
        <a:accent1>
          <a:srgbClr val="FFCC00"/>
        </a:accent1>
        <a:accent2>
          <a:srgbClr val="97CC00"/>
        </a:accent2>
        <a:accent3>
          <a:srgbClr val="FFFFFF"/>
        </a:accent3>
        <a:accent4>
          <a:srgbClr val="00007F"/>
        </a:accent4>
        <a:accent5>
          <a:srgbClr val="FFE2AA"/>
        </a:accent5>
        <a:accent6>
          <a:srgbClr val="88B900"/>
        </a:accent6>
        <a:hlink>
          <a:srgbClr val="FF9900"/>
        </a:hlink>
        <a:folHlink>
          <a:srgbClr val="33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 Telefonica I+D 09 Cast</Template>
  <TotalTime>3102</TotalTime>
  <Words>65</Words>
  <Application>Microsoft Macintosh PowerPoint</Application>
  <PresentationFormat>On-screen Show (4:3)</PresentationFormat>
  <Paragraphs>36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Plant Telefonica I+D 09 Cast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IVAN LEQUERICA ROCA</dc:creator>
  <cp:lastModifiedBy>Jorge Vila Forcén</cp:lastModifiedBy>
  <cp:revision>157</cp:revision>
  <cp:lastPrinted>2006-11-13T12:45:17Z</cp:lastPrinted>
  <dcterms:created xsi:type="dcterms:W3CDTF">2009-09-17T04:17:38Z</dcterms:created>
  <dcterms:modified xsi:type="dcterms:W3CDTF">2011-02-16T16:46:58Z</dcterms:modified>
</cp:coreProperties>
</file>