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1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48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52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88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39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3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2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0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9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7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372" y="2352279"/>
            <a:ext cx="7766936" cy="1646302"/>
          </a:xfrm>
        </p:spPr>
        <p:txBody>
          <a:bodyPr>
            <a:noAutofit/>
          </a:bodyPr>
          <a:lstStyle/>
          <a:p>
            <a:r>
              <a:rPr lang="en-US" sz="6600" b="1" dirty="0"/>
              <a:t>School Management System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8913" y="4717039"/>
            <a:ext cx="6008915" cy="201033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lvl="0">
              <a:lnSpc>
                <a:spcPct val="100000"/>
              </a:lnSpc>
            </a:pPr>
            <a:r>
              <a:rPr lang="en-US" b="1" dirty="0" err="1">
                <a:solidFill>
                  <a:schemeClr val="tx1"/>
                </a:solidFill>
              </a:rPr>
              <a:t>Hardik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Patil</a:t>
            </a:r>
            <a:r>
              <a:rPr lang="en-US" b="1" dirty="0">
                <a:solidFill>
                  <a:schemeClr val="tx1"/>
                </a:solidFill>
              </a:rPr>
              <a:t>                     210541281131</a:t>
            </a:r>
          </a:p>
          <a:p>
            <a:pPr lvl="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Akshay Morale                 210541281111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509" y="5352873"/>
            <a:ext cx="492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Guided By: Mr. Chetan </a:t>
            </a:r>
            <a:r>
              <a:rPr lang="en-US" sz="2400" b="1" dirty="0" err="1"/>
              <a:t>Pardeshi</a:t>
            </a:r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69062" y="474767"/>
            <a:ext cx="1655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Group -84</a:t>
            </a:r>
          </a:p>
        </p:txBody>
      </p:sp>
    </p:spTree>
    <p:extLst>
      <p:ext uri="{BB962C8B-B14F-4D97-AF65-F5344CB8AC3E}">
        <p14:creationId xmlns:p14="http://schemas.microsoft.com/office/powerpoint/2010/main" val="318467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2498725"/>
            <a:ext cx="10515600" cy="2251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447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Introduction </a:t>
            </a:r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Technology platform used for project</a:t>
            </a:r>
          </a:p>
          <a:p>
            <a:r>
              <a:rPr lang="en-US" dirty="0"/>
              <a:t>User roles and responsibilities</a:t>
            </a:r>
          </a:p>
          <a:p>
            <a:r>
              <a:rPr lang="en-US" dirty="0"/>
              <a:t>Future extensions if any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b="1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589"/>
            <a:ext cx="10515600" cy="42924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Purpose of the project</a:t>
            </a:r>
          </a:p>
          <a:p>
            <a:pPr algn="just"/>
            <a:r>
              <a:rPr lang="en-US" dirty="0"/>
              <a:t>Modern age , where computer has become a way of life, existing system for a school is based on our traditional way keeping records and details on paper and registers. </a:t>
            </a:r>
          </a:p>
          <a:p>
            <a:pPr algn="just"/>
            <a:r>
              <a:rPr lang="en-US" dirty="0"/>
              <a:t>Access of these details and papers are not granted to common member in absence of the authority. It is hard to manage all the school system with pen and paper. </a:t>
            </a:r>
          </a:p>
          <a:p>
            <a:pPr algn="just"/>
            <a:r>
              <a:rPr lang="en-US" dirty="0"/>
              <a:t>It gets really hard to maintain the records and then keep track of past records</a:t>
            </a:r>
          </a:p>
          <a:p>
            <a:pPr algn="just"/>
            <a:r>
              <a:rPr lang="en-US" dirty="0"/>
              <a:t>School Management System provides facility to automate the existing manual system by the help of computerized equipment , so that their valuable data can be stored for a longer period with easy accessing and manipulation of the same.</a:t>
            </a:r>
          </a:p>
          <a:p>
            <a:pPr algn="just"/>
            <a:r>
              <a:rPr lang="en-US" dirty="0"/>
              <a:t>In this Covid situation, teachers can easily provide feedback about students , which parents can monitor and help them in improvement.</a:t>
            </a:r>
          </a:p>
        </p:txBody>
      </p:sp>
    </p:spTree>
    <p:extLst>
      <p:ext uri="{BB962C8B-B14F-4D97-AF65-F5344CB8AC3E}">
        <p14:creationId xmlns:p14="http://schemas.microsoft.com/office/powerpoint/2010/main" val="378260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b="1" dirty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Need</a:t>
            </a:r>
          </a:p>
          <a:p>
            <a:r>
              <a:rPr lang="en-US" dirty="0"/>
              <a:t>Earlier, data pertaining to students and teachers was maintained manually </a:t>
            </a:r>
          </a:p>
          <a:p>
            <a:r>
              <a:rPr lang="en-US" dirty="0"/>
              <a:t>In current situation covid situation it is hard for teachers to give personal attention to students.</a:t>
            </a:r>
          </a:p>
          <a:p>
            <a:r>
              <a:rPr lang="en-US" dirty="0"/>
              <a:t>The manual procedures are error prone and not efficient and also not suitable for electronic data exchange.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1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r>
              <a:rPr lang="en-US" b="1" dirty="0"/>
              <a:t>Project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07" y="2125013"/>
            <a:ext cx="8851722" cy="40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3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b="1" dirty="0"/>
              <a:t>Technology platform used for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52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Technology used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Spring Boot REST API</a:t>
            </a:r>
          </a:p>
          <a:p>
            <a:r>
              <a:rPr lang="en-US" dirty="0"/>
              <a:t>Spring Security</a:t>
            </a:r>
          </a:p>
          <a:p>
            <a:r>
              <a:rPr lang="en-US" dirty="0"/>
              <a:t> JPA(Java Persistence API)</a:t>
            </a:r>
          </a:p>
          <a:p>
            <a:r>
              <a:rPr lang="en-US" dirty="0"/>
              <a:t>jjwt 0.9.1</a:t>
            </a:r>
          </a:p>
          <a:p>
            <a:r>
              <a:rPr lang="en-US" dirty="0"/>
              <a:t> React JS</a:t>
            </a:r>
          </a:p>
          <a:p>
            <a:r>
              <a:rPr lang="en-US" dirty="0"/>
              <a:t> Bootstrap</a:t>
            </a:r>
          </a:p>
          <a:p>
            <a:r>
              <a:rPr lang="en-US" dirty="0"/>
              <a:t> MySQL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5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b="1" dirty="0"/>
              <a:t>Users role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Admin -Data collection and manipulation of teachers and students.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Teacher-View list of students, update attendance and feedback of students.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Student-View </a:t>
            </a:r>
            <a:r>
              <a:rPr lang="en-US" dirty="0"/>
              <a:t>profile, View feedbacks provided by teachers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3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b="1" dirty="0"/>
              <a:t>Future extensions if 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will deploy it on cloud.</a:t>
            </a:r>
          </a:p>
          <a:p>
            <a:pPr algn="just"/>
            <a:r>
              <a:rPr lang="en-US" dirty="0"/>
              <a:t>We will add some features like assignment update and submission, application for leave, curriculum progress.</a:t>
            </a:r>
          </a:p>
        </p:txBody>
      </p:sp>
    </p:spTree>
    <p:extLst>
      <p:ext uri="{BB962C8B-B14F-4D97-AF65-F5344CB8AC3E}">
        <p14:creationId xmlns:p14="http://schemas.microsoft.com/office/powerpoint/2010/main" val="183402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School Management System provides better platform to get connected  with students and teachers. </a:t>
            </a:r>
          </a:p>
          <a:p>
            <a:pPr algn="just"/>
            <a:r>
              <a:rPr lang="en-US" dirty="0"/>
              <a:t>System provides a very user –friendly platform where teachers can easily maintain the student details also will be able to provide feedbacks so students can work in that direction</a:t>
            </a:r>
          </a:p>
          <a:p>
            <a:pPr algn="just"/>
            <a:r>
              <a:rPr lang="en-US" dirty="0"/>
              <a:t>student can easily checkout feedbacks from particular which will help them in self-improvement.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75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</TotalTime>
  <Words>397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School Management System </vt:lpstr>
      <vt:lpstr>Agenda</vt:lpstr>
      <vt:lpstr>Project Introduction</vt:lpstr>
      <vt:lpstr>Project Introduction</vt:lpstr>
      <vt:lpstr>Project Architecture</vt:lpstr>
      <vt:lpstr>Technology platform used for projects</vt:lpstr>
      <vt:lpstr>Users role and responsibilities</vt:lpstr>
      <vt:lpstr>Future extensions if any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Clinic Management System</dc:title>
  <dc:creator>Dell</dc:creator>
  <cp:lastModifiedBy>Hardik Patil</cp:lastModifiedBy>
  <cp:revision>24</cp:revision>
  <dcterms:created xsi:type="dcterms:W3CDTF">2021-09-26T02:46:25Z</dcterms:created>
  <dcterms:modified xsi:type="dcterms:W3CDTF">2021-09-29T09:13:41Z</dcterms:modified>
</cp:coreProperties>
</file>