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3" r:id="rId9"/>
    <p:sldId id="269" r:id="rId10"/>
    <p:sldId id="266" r:id="rId11"/>
    <p:sldId id="264" r:id="rId12"/>
    <p:sldId id="265" r:id="rId13"/>
    <p:sldId id="267" r:id="rId14"/>
    <p:sldId id="268" r:id="rId15"/>
    <p:sldId id="283" r:id="rId16"/>
    <p:sldId id="284" r:id="rId17"/>
    <p:sldId id="285" r:id="rId18"/>
    <p:sldId id="287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6361-BCB2-4FC8-BA0D-0262B30F423D}" type="datetimeFigureOut">
              <a:rPr lang="en-US" smtClean="0"/>
              <a:pPr/>
              <a:t>11/28/2014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9BF-6EA3-4151-B088-1F188C4340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6361-BCB2-4FC8-BA0D-0262B30F423D}" type="datetimeFigureOut">
              <a:rPr lang="en-US" smtClean="0"/>
              <a:pPr/>
              <a:t>11/28/2014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9BF-6EA3-4151-B088-1F188C4340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6361-BCB2-4FC8-BA0D-0262B30F423D}" type="datetimeFigureOut">
              <a:rPr lang="en-US" smtClean="0"/>
              <a:pPr/>
              <a:t>11/28/2014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9BF-6EA3-4151-B088-1F188C4340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6361-BCB2-4FC8-BA0D-0262B30F423D}" type="datetimeFigureOut">
              <a:rPr lang="en-US" smtClean="0"/>
              <a:pPr/>
              <a:t>11/28/2014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9BF-6EA3-4151-B088-1F188C4340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6361-BCB2-4FC8-BA0D-0262B30F423D}" type="datetimeFigureOut">
              <a:rPr lang="en-US" smtClean="0"/>
              <a:pPr/>
              <a:t>11/28/2014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9BF-6EA3-4151-B088-1F188C4340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6361-BCB2-4FC8-BA0D-0262B30F423D}" type="datetimeFigureOut">
              <a:rPr lang="en-US" smtClean="0"/>
              <a:pPr/>
              <a:t>11/28/2014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9BF-6EA3-4151-B088-1F188C4340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6361-BCB2-4FC8-BA0D-0262B30F423D}" type="datetimeFigureOut">
              <a:rPr lang="en-US" smtClean="0"/>
              <a:pPr/>
              <a:t>11/28/2014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9BF-6EA3-4151-B088-1F188C4340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6361-BCB2-4FC8-BA0D-0262B30F423D}" type="datetimeFigureOut">
              <a:rPr lang="en-US" smtClean="0"/>
              <a:pPr/>
              <a:t>11/28/2014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9BF-6EA3-4151-B088-1F188C4340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6361-BCB2-4FC8-BA0D-0262B30F423D}" type="datetimeFigureOut">
              <a:rPr lang="en-US" smtClean="0"/>
              <a:pPr/>
              <a:t>11/28/2014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9BF-6EA3-4151-B088-1F188C4340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6361-BCB2-4FC8-BA0D-0262B30F423D}" type="datetimeFigureOut">
              <a:rPr lang="en-US" smtClean="0"/>
              <a:pPr/>
              <a:t>11/28/2014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E9BF-6EA3-4151-B088-1F188C43408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6361-BCB2-4FC8-BA0D-0262B30F423D}" type="datetimeFigureOut">
              <a:rPr lang="en-US" smtClean="0"/>
              <a:pPr/>
              <a:t>11/28/2014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DAE9BF-6EA3-4151-B088-1F188C43408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ADAE9BF-6EA3-4151-B088-1F188C43408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D2F6361-BCB2-4FC8-BA0D-0262B30F423D}" type="datetimeFigureOut">
              <a:rPr lang="en-US" smtClean="0"/>
              <a:pPr/>
              <a:t>11/28/2014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ybringback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543800" cy="947935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 smtClean="0"/>
              <a:t>DDU FORUM</a:t>
            </a:r>
            <a:endParaRPr lang="en-IN" sz="5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3356992"/>
            <a:ext cx="4714876" cy="2736304"/>
          </a:xfrm>
        </p:spPr>
        <p:txBody>
          <a:bodyPr>
            <a:noAutofit/>
          </a:bodyPr>
          <a:lstStyle/>
          <a:p>
            <a:r>
              <a:rPr lang="en-US" sz="3600" smtClean="0">
                <a:solidFill>
                  <a:schemeClr val="tx1"/>
                </a:solidFill>
              </a:rPr>
              <a:t>Developed </a:t>
            </a:r>
            <a:r>
              <a:rPr lang="en-US" sz="3600" dirty="0" smtClean="0">
                <a:solidFill>
                  <a:schemeClr val="tx1"/>
                </a:solidFill>
              </a:rPr>
              <a:t>By:-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Umang Borad(IT-15)</a:t>
            </a:r>
            <a:endParaRPr lang="en-IN" sz="3600" dirty="0" smtClean="0">
              <a:solidFill>
                <a:schemeClr val="tx1"/>
              </a:solidFill>
            </a:endParaRPr>
          </a:p>
          <a:p>
            <a:r>
              <a:rPr lang="en-US" sz="3600" dirty="0" err="1" smtClean="0">
                <a:solidFill>
                  <a:schemeClr val="tx1"/>
                </a:solidFill>
              </a:rPr>
              <a:t>Shubham</a:t>
            </a:r>
            <a:r>
              <a:rPr lang="en-US" sz="3600" dirty="0" smtClean="0">
                <a:solidFill>
                  <a:schemeClr val="tx1"/>
                </a:solidFill>
              </a:rPr>
              <a:t> Bhatt(IT-11)</a:t>
            </a:r>
          </a:p>
          <a:p>
            <a:r>
              <a:rPr lang="en-US" sz="3600" dirty="0" err="1" smtClean="0">
                <a:solidFill>
                  <a:schemeClr val="tx1"/>
                </a:solidFill>
              </a:rPr>
              <a:t>Hardik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Adesara</a:t>
            </a:r>
            <a:r>
              <a:rPr lang="en-US" sz="3600" dirty="0" smtClean="0">
                <a:solidFill>
                  <a:schemeClr val="tx1"/>
                </a:solidFill>
              </a:rPr>
              <a:t>(IT 01)</a:t>
            </a:r>
            <a:endParaRPr lang="en-IN" sz="3600" dirty="0" smtClean="0">
              <a:solidFill>
                <a:schemeClr val="tx1"/>
              </a:solidFill>
            </a:endParaRPr>
          </a:p>
          <a:p>
            <a:r>
              <a:rPr lang="en-US" sz="3600" dirty="0" smtClean="0"/>
              <a:t> </a:t>
            </a:r>
            <a:endParaRPr lang="en-IN" sz="3600" dirty="0" smtClean="0"/>
          </a:p>
          <a:p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Server accept the connection and client is ready for chatting</a:t>
            </a:r>
            <a:endParaRPr lang="en-GB" sz="3600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628800"/>
            <a:ext cx="288036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Client can send the message and disconnect the connection and also can go to student panel site of </a:t>
            </a:r>
            <a:r>
              <a:rPr lang="en-GB" sz="3600" b="1" dirty="0" err="1"/>
              <a:t>ddu</a:t>
            </a:r>
            <a:endParaRPr lang="en-GB" sz="3600" dirty="0"/>
          </a:p>
        </p:txBody>
      </p:sp>
      <p:pic>
        <p:nvPicPr>
          <p:cNvPr id="8" name="Content Placeholder 7" descr="C:\Users\Umang Borad\Documents\Bluetooth\Share\Screenshot_2014-10-14-09-26-3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2700337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Client write the message and send it to another clients via server</a:t>
            </a:r>
            <a:endParaRPr lang="en-GB" sz="3600" dirty="0"/>
          </a:p>
        </p:txBody>
      </p:sp>
      <p:pic>
        <p:nvPicPr>
          <p:cNvPr id="8" name="Content Placeholder 7" descr="C:\Users\Umang Borad\Documents\Bluetooth\Share\Screenshot_2014-10-14-09-26-5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2700337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client sent message to another clients and it received</a:t>
            </a:r>
            <a:endParaRPr lang="en-GB" sz="3600" dirty="0"/>
          </a:p>
        </p:txBody>
      </p:sp>
      <p:pic>
        <p:nvPicPr>
          <p:cNvPr id="8" name="Content Placeholder 7" descr="C:\Users\Umang Borad\Documents\Bluetooth\Share\Screenshot_2014-10-14-09-27-0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2700337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server can monitor all messages and make log of it</a:t>
            </a:r>
            <a:endParaRPr lang="en-GB" sz="3600" dirty="0"/>
          </a:p>
        </p:txBody>
      </p:sp>
      <p:pic>
        <p:nvPicPr>
          <p:cNvPr id="7" name="Content Placeholder 6" descr="C:\Users\Umang Borad\Desktop\css\Screenshot_2014-10-14-09-27-1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288036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FUTURE ENHANCEMENT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SzPct val="100000"/>
              <a:buFont typeface="Wingdings" pitchFamily="2" charset="2"/>
              <a:buChar char="v"/>
            </a:pPr>
            <a:r>
              <a:rPr lang="en-US" sz="3600" dirty="0"/>
              <a:t>A feature for personal chat is also welcomed but with safety constraints of its own</a:t>
            </a:r>
            <a:endParaRPr lang="en-US" sz="3600" dirty="0" smtClean="0"/>
          </a:p>
          <a:p>
            <a:pPr lvl="1">
              <a:buSzPct val="100000"/>
              <a:buFont typeface="Wingdings" pitchFamily="2" charset="2"/>
              <a:buChar char="v"/>
            </a:pPr>
            <a:r>
              <a:rPr lang="en-US" sz="3600" dirty="0"/>
              <a:t>File sharing must be included in future</a:t>
            </a:r>
            <a:r>
              <a:rPr lang="en-US" sz="3600" dirty="0" smtClean="0"/>
              <a:t>.</a:t>
            </a:r>
          </a:p>
          <a:p>
            <a:pPr lvl="1">
              <a:buSzPct val="100000"/>
              <a:buFont typeface="Wingdings" pitchFamily="2" charset="2"/>
              <a:buChar char="v"/>
            </a:pPr>
            <a:r>
              <a:rPr lang="en-US" sz="3600" dirty="0"/>
              <a:t>We give more security to messages.</a:t>
            </a:r>
            <a:endParaRPr lang="en-US" sz="3600" dirty="0" smtClean="0"/>
          </a:p>
          <a:p>
            <a:pPr lvl="1">
              <a:buSzPct val="100000"/>
              <a:buNone/>
            </a:pPr>
            <a:endParaRPr lang="en-US" sz="3200" dirty="0" smtClean="0"/>
          </a:p>
          <a:p>
            <a:pPr lvl="1">
              <a:buSzPct val="100000"/>
              <a:buNone/>
            </a:pPr>
            <a:endParaRPr lang="en-US" sz="3200" dirty="0" smtClean="0"/>
          </a:p>
          <a:p>
            <a:pPr lvl="1">
              <a:buSzPct val="100000"/>
              <a:buFont typeface="Wingdings" pitchFamily="2" charset="2"/>
              <a:buChar char="v"/>
            </a:pPr>
            <a:endParaRPr lang="en-US" sz="3200" dirty="0" smtClean="0"/>
          </a:p>
          <a:p>
            <a:pPr lvl="1">
              <a:buSzPct val="100000"/>
              <a:buNone/>
            </a:pP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FUTURE ENHANCEMENT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SzPct val="100000"/>
              <a:buFont typeface="Wingdings" pitchFamily="2" charset="2"/>
              <a:buChar char="v"/>
            </a:pPr>
            <a:r>
              <a:rPr lang="en-US" sz="3600" dirty="0"/>
              <a:t>Authentication of clients can make </a:t>
            </a:r>
            <a:r>
              <a:rPr lang="en-US" sz="3600"/>
              <a:t>more </a:t>
            </a:r>
            <a:r>
              <a:rPr lang="en-US" sz="3600" smtClean="0"/>
              <a:t>secure</a:t>
            </a:r>
            <a:endParaRPr lang="en-US" sz="3600" dirty="0" smtClean="0"/>
          </a:p>
          <a:p>
            <a:pPr lvl="1">
              <a:buSzPct val="100000"/>
              <a:buFont typeface="Wingdings" pitchFamily="2" charset="2"/>
              <a:buChar char="v"/>
            </a:pPr>
            <a:r>
              <a:rPr lang="en-US" sz="3600" dirty="0"/>
              <a:t>Every client can set profile </a:t>
            </a:r>
            <a:r>
              <a:rPr lang="en-US" sz="3600" dirty="0" smtClean="0"/>
              <a:t>pic</a:t>
            </a:r>
            <a:endParaRPr lang="en-GB" sz="3600" dirty="0"/>
          </a:p>
          <a:p>
            <a:pPr lvl="1">
              <a:buSzPct val="100000"/>
              <a:buFont typeface="Wingdings" pitchFamily="2" charset="2"/>
              <a:buChar char="v"/>
            </a:pPr>
            <a:r>
              <a:rPr lang="en-US" sz="3600" dirty="0"/>
              <a:t>Clients feedback is very important for us so we do changes on base of that in future</a:t>
            </a:r>
            <a:endParaRPr lang="en-US" sz="3600" dirty="0" smtClean="0"/>
          </a:p>
          <a:p>
            <a:pPr lvl="1">
              <a:buSzPct val="100000"/>
              <a:buFont typeface="Wingdings" pitchFamily="2" charset="2"/>
              <a:buChar char="v"/>
            </a:pPr>
            <a:endParaRPr lang="en-US" sz="3200" dirty="0" smtClean="0"/>
          </a:p>
          <a:p>
            <a:pPr lvl="1">
              <a:buSzPct val="100000"/>
              <a:buFont typeface="Wingdings" pitchFamily="2" charset="2"/>
              <a:buChar char="v"/>
            </a:pPr>
            <a:endParaRPr lang="en-US" sz="3200" dirty="0" smtClean="0"/>
          </a:p>
          <a:p>
            <a:pPr lvl="1">
              <a:buSzPct val="100000"/>
              <a:buFont typeface="Wingdings" pitchFamily="2" charset="2"/>
              <a:buChar char="v"/>
            </a:pPr>
            <a:endParaRPr lang="en-US" sz="3200" dirty="0" smtClean="0"/>
          </a:p>
          <a:p>
            <a:pPr lvl="1">
              <a:buSzPct val="100000"/>
              <a:buFont typeface="Wingdings" pitchFamily="2" charset="2"/>
              <a:buChar char="v"/>
            </a:pPr>
            <a:endParaRPr lang="en-US" sz="3200" dirty="0" smtClean="0"/>
          </a:p>
          <a:p>
            <a:pPr lvl="1">
              <a:buSzPct val="100000"/>
              <a:buNone/>
            </a:pP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SzPct val="100000"/>
              <a:buFont typeface="Wingdings" pitchFamily="2" charset="2"/>
              <a:buChar char="v"/>
            </a:pPr>
            <a:r>
              <a:rPr lang="en-US" sz="3600" dirty="0" smtClean="0"/>
              <a:t>DDU Forum contains all the required basic functionalities for  Wi-Fi chatting application</a:t>
            </a:r>
          </a:p>
          <a:p>
            <a:pPr marL="537210" lvl="1" indent="0">
              <a:buSzPct val="100000"/>
              <a:buNone/>
            </a:pPr>
            <a:endParaRPr lang="en-US" sz="3600" dirty="0" smtClean="0"/>
          </a:p>
          <a:p>
            <a:pPr lvl="1">
              <a:buSzPct val="100000"/>
              <a:buFont typeface="Wingdings" pitchFamily="2" charset="2"/>
              <a:buChar char="v"/>
            </a:pPr>
            <a:r>
              <a:rPr lang="en-US" sz="3600" dirty="0" smtClean="0"/>
              <a:t>It can be enhanced in future</a:t>
            </a:r>
          </a:p>
          <a:p>
            <a:pPr lvl="1">
              <a:buSzPct val="100000"/>
              <a:buFont typeface="Wingdings" pitchFamily="2" charset="2"/>
              <a:buChar char="v"/>
            </a:pPr>
            <a:endParaRPr lang="en-US" sz="3600" dirty="0" smtClean="0"/>
          </a:p>
          <a:p>
            <a:pPr lvl="1">
              <a:buSzPct val="100000"/>
              <a:buFont typeface="Wingdings" pitchFamily="2" charset="2"/>
              <a:buChar char="v"/>
            </a:pPr>
            <a:endParaRPr lang="en-US" sz="3600" dirty="0" smtClean="0"/>
          </a:p>
          <a:p>
            <a:pPr lvl="1">
              <a:buSzPct val="100000"/>
              <a:buFont typeface="Wingdings" pitchFamily="2" charset="2"/>
              <a:buChar char="v"/>
            </a:pPr>
            <a:endParaRPr lang="en-US" sz="3600" dirty="0" smtClean="0"/>
          </a:p>
          <a:p>
            <a:pPr lvl="1">
              <a:buSzPct val="100000"/>
              <a:buFont typeface="Wingdings" pitchFamily="2" charset="2"/>
              <a:buChar char="v"/>
            </a:pPr>
            <a:endParaRPr lang="en-US" sz="3600" dirty="0" smtClean="0"/>
          </a:p>
          <a:p>
            <a:pPr lvl="1">
              <a:buSzPct val="100000"/>
              <a:buNone/>
            </a:pP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Bibliography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SzPct val="100000"/>
              <a:buFont typeface="Wingdings" pitchFamily="2" charset="2"/>
              <a:buChar char="v"/>
            </a:pPr>
            <a:r>
              <a:rPr lang="en-US" sz="3200" dirty="0" smtClean="0">
                <a:hlinkClick r:id="rId2"/>
              </a:rPr>
              <a:t>www.youtube.com</a:t>
            </a:r>
            <a:endParaRPr lang="en-US" sz="3200" dirty="0" smtClean="0"/>
          </a:p>
          <a:p>
            <a:pPr lvl="1">
              <a:buSzPct val="100000"/>
              <a:buFont typeface="Wingdings" pitchFamily="2" charset="2"/>
              <a:buChar char="v"/>
            </a:pPr>
            <a:endParaRPr lang="en-US" sz="3200" dirty="0"/>
          </a:p>
          <a:p>
            <a:pPr lvl="1">
              <a:buSzPct val="100000"/>
              <a:buFont typeface="Wingdings" pitchFamily="2" charset="2"/>
              <a:buChar char="v"/>
            </a:pPr>
            <a:r>
              <a:rPr lang="en-US" sz="3200" dirty="0" smtClean="0">
                <a:hlinkClick r:id="rId3"/>
              </a:rPr>
              <a:t>www.stackoverflow.com</a:t>
            </a:r>
            <a:endParaRPr lang="en-US" sz="3200" dirty="0" smtClean="0"/>
          </a:p>
          <a:p>
            <a:pPr lvl="1">
              <a:buSzPct val="100000"/>
              <a:buFont typeface="Wingdings" pitchFamily="2" charset="2"/>
              <a:buChar char="v"/>
            </a:pPr>
            <a:endParaRPr lang="en-US" sz="3200" dirty="0" smtClean="0"/>
          </a:p>
          <a:p>
            <a:pPr lvl="1">
              <a:buSzPct val="100000"/>
              <a:buFont typeface="Wingdings" pitchFamily="2" charset="2"/>
              <a:buChar char="v"/>
            </a:pPr>
            <a:r>
              <a:rPr lang="en-US" sz="3200" dirty="0" smtClean="0">
                <a:hlinkClick r:id="rId4"/>
              </a:rPr>
              <a:t>www.mybringback.com</a:t>
            </a:r>
            <a:endParaRPr lang="en-US" sz="3200" dirty="0" smtClean="0"/>
          </a:p>
          <a:p>
            <a:pPr marL="411480" lvl="1" indent="0">
              <a:buSzPct val="100000"/>
              <a:buNone/>
            </a:pPr>
            <a:endParaRPr lang="en-US" sz="3200" dirty="0" smtClean="0"/>
          </a:p>
          <a:p>
            <a:pPr lvl="1">
              <a:buSzPct val="100000"/>
              <a:buFont typeface="Wingdings" pitchFamily="2" charset="2"/>
              <a:buChar char="v"/>
            </a:pPr>
            <a:endParaRPr lang="en-US" sz="3200" dirty="0" smtClean="0"/>
          </a:p>
          <a:p>
            <a:pPr lvl="1">
              <a:buSzPct val="100000"/>
              <a:buFont typeface="Wingdings" pitchFamily="2" charset="2"/>
              <a:buChar char="v"/>
            </a:pPr>
            <a:endParaRPr lang="en-US" sz="3200" dirty="0" smtClean="0"/>
          </a:p>
          <a:p>
            <a:pPr lvl="1">
              <a:buSzPct val="100000"/>
              <a:buFont typeface="Wingdings" pitchFamily="2" charset="2"/>
              <a:buChar char="v"/>
            </a:pPr>
            <a:endParaRPr lang="en-US" sz="3200" dirty="0" smtClean="0"/>
          </a:p>
          <a:p>
            <a:pPr lvl="1">
              <a:buSzPct val="100000"/>
              <a:buFont typeface="Wingdings" pitchFamily="2" charset="2"/>
              <a:buChar char="v"/>
            </a:pPr>
            <a:endParaRPr lang="en-US" sz="3200" dirty="0" smtClean="0"/>
          </a:p>
          <a:p>
            <a:pPr lvl="1">
              <a:buSzPct val="100000"/>
              <a:buFont typeface="Wingdings" pitchFamily="2" charset="2"/>
              <a:buChar char="v"/>
            </a:pPr>
            <a:endParaRPr lang="en-US" sz="3200" dirty="0" smtClean="0"/>
          </a:p>
          <a:p>
            <a:pPr lvl="1">
              <a:buSzPct val="100000"/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579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8062912" cy="147002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!!! THANK YOU !!!</a:t>
            </a:r>
            <a:endParaRPr lang="en-IN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229600" cy="139903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  Under the Guidance of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000240"/>
            <a:ext cx="8229600" cy="4572000"/>
          </a:xfrm>
        </p:spPr>
        <p:txBody>
          <a:bodyPr/>
          <a:lstStyle/>
          <a:p>
            <a:r>
              <a:rPr lang="en-US" dirty="0" smtClean="0"/>
              <a:t>Prof. V.K. </a:t>
            </a:r>
            <a:r>
              <a:rPr lang="en-US" dirty="0" err="1" smtClean="0"/>
              <a:t>Dabhi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Department of Information Technology,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Faculty of Technology,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Dharmsinh</a:t>
            </a:r>
            <a:r>
              <a:rPr lang="en-US" dirty="0" smtClean="0"/>
              <a:t> Desai University, </a:t>
            </a:r>
            <a:r>
              <a:rPr lang="en-US" dirty="0" err="1" smtClean="0"/>
              <a:t>Nadiad</a:t>
            </a:r>
            <a:r>
              <a:rPr lang="en-US" dirty="0" smtClean="0"/>
              <a:t>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Gujarat.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72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DDU Forum Application is an Android Application intended to ease the communication between students without using internet</a:t>
            </a:r>
          </a:p>
          <a:p>
            <a:r>
              <a:rPr lang="en-US" sz="3600" dirty="0" smtClean="0"/>
              <a:t>Real-time experiences between multiple devices</a:t>
            </a:r>
          </a:p>
          <a:p>
            <a:r>
              <a:rPr lang="en-IN" sz="3600" dirty="0" smtClean="0"/>
              <a:t>Wi-Fi Group chatting makes use of Samsung Chord Technology</a:t>
            </a:r>
          </a:p>
          <a:p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 smtClean="0"/>
              <a:t>You can create Wi-Fi hotspot in your device and have others connected to it</a:t>
            </a:r>
          </a:p>
          <a:p>
            <a:r>
              <a:rPr lang="en-IN" sz="3600" dirty="0" smtClean="0"/>
              <a:t> One server monitors all other clients connected to it</a:t>
            </a:r>
          </a:p>
          <a:p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application features include:</a:t>
            </a:r>
            <a:endParaRPr lang="en-IN" sz="3600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</a:t>
            </a:r>
            <a:r>
              <a:rPr lang="en-US" sz="3600" dirty="0" smtClean="0"/>
              <a:t>Easy discovery and connection with nearby devices</a:t>
            </a:r>
          </a:p>
          <a:p>
            <a:pPr lvl="1"/>
            <a:r>
              <a:rPr lang="en-US" sz="3600" dirty="0" smtClean="0"/>
              <a:t>Real time experiences between multiple users</a:t>
            </a:r>
          </a:p>
          <a:p>
            <a:pPr lvl="1"/>
            <a:r>
              <a:rPr lang="en-US" sz="3600" dirty="0" smtClean="0"/>
              <a:t>No need of internet access</a:t>
            </a:r>
            <a:endParaRPr lang="en-IN" sz="3600" dirty="0" smtClean="0"/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Logo of DDU </a:t>
            </a:r>
            <a:r>
              <a:rPr lang="en-GB" sz="3600" b="1" dirty="0" smtClean="0"/>
              <a:t>FORUM</a:t>
            </a:r>
            <a:endParaRPr lang="en-GB" sz="3600" dirty="0"/>
          </a:p>
        </p:txBody>
      </p:sp>
      <p:pic>
        <p:nvPicPr>
          <p:cNvPr id="8" name="Content Placeholder 7" descr="C:\Users\Umang Borad\Desktop\SDP project DDU Forum\logo\logo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7" y="2219325"/>
            <a:ext cx="305752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Server is ready to handle &amp; monitor clients.</a:t>
            </a:r>
            <a:endParaRPr lang="en-GB" sz="3600" dirty="0"/>
          </a:p>
        </p:txBody>
      </p:sp>
      <p:pic>
        <p:nvPicPr>
          <p:cNvPr id="8" name="Content Placeholder 7" descr="C:\Users\Umang Borad\Desktop\css\Screenshot_2014-10-14-09-25-3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288036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Client is ready to connect with server</a:t>
            </a:r>
            <a:endParaRPr lang="en-GB" sz="3600" dirty="0"/>
          </a:p>
        </p:txBody>
      </p:sp>
      <p:pic>
        <p:nvPicPr>
          <p:cNvPr id="8" name="Content Placeholder 7" descr="C:\Users\Umang Borad\Documents\Bluetooth\Share\Screenshot_2014-10-14-09-26-0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2700337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Client request to server for connection</a:t>
            </a:r>
            <a:endParaRPr lang="en-GB" sz="3600" dirty="0"/>
          </a:p>
        </p:txBody>
      </p:sp>
      <p:pic>
        <p:nvPicPr>
          <p:cNvPr id="8" name="Content Placeholder 7" descr="C:\Users\Umang Borad\Documents\Bluetooth\Share\Screenshot_2014-10-14-09-26-2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2700337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232</TotalTime>
  <Words>285</Words>
  <Application>Microsoft Office PowerPoint</Application>
  <PresentationFormat>On-screen Show (4:3)</PresentationFormat>
  <Paragraphs>66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DDU FORUM</vt:lpstr>
      <vt:lpstr>      Under the Guidance of </vt:lpstr>
      <vt:lpstr>INTRODUCTION</vt:lpstr>
      <vt:lpstr>INTRODUCTION(Cont.)</vt:lpstr>
      <vt:lpstr>Purpose</vt:lpstr>
      <vt:lpstr>Logo of DDU FORUM</vt:lpstr>
      <vt:lpstr>Server is ready to handle &amp; monitor clients.</vt:lpstr>
      <vt:lpstr>Client is ready to connect with server</vt:lpstr>
      <vt:lpstr>Client request to server for connection</vt:lpstr>
      <vt:lpstr>Server accept the connection and client is ready for chatting</vt:lpstr>
      <vt:lpstr>Client can send the message and disconnect the connection and also can go to student panel site of ddu</vt:lpstr>
      <vt:lpstr>Client write the message and send it to another clients via server</vt:lpstr>
      <vt:lpstr>client sent message to another clients and it received</vt:lpstr>
      <vt:lpstr>server can monitor all messages and make log of it</vt:lpstr>
      <vt:lpstr>FUTURE ENHANCEMENT</vt:lpstr>
      <vt:lpstr>FUTURE ENHANCEMENT</vt:lpstr>
      <vt:lpstr>Summary</vt:lpstr>
      <vt:lpstr>Bibliography</vt:lpstr>
      <vt:lpstr>!!! THANK YOU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DDU MOBILE</dc:title>
  <dc:creator>BRIJ</dc:creator>
  <cp:lastModifiedBy>Umang Borad</cp:lastModifiedBy>
  <cp:revision>44</cp:revision>
  <dcterms:created xsi:type="dcterms:W3CDTF">2014-10-15T17:05:28Z</dcterms:created>
  <dcterms:modified xsi:type="dcterms:W3CDTF">2014-11-28T17:29:06Z</dcterms:modified>
</cp:coreProperties>
</file>