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Century Gothic"/>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iHA7WT1dZlovevJQcXEtDLudxP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enturyGothic-boldItalic.fntdata"/><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CenturyGothic-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CenturyGothic-italic.fntdata"/><Relationship Id="rId6" Type="http://schemas.openxmlformats.org/officeDocument/2006/relationships/slide" Target="slides/slide2.xml"/><Relationship Id="rId18" Type="http://schemas.openxmlformats.org/officeDocument/2006/relationships/font" Target="fonts/CenturyGothic-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a17c987130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g2a17c987130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a17c987130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g2a17c987130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17c987130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g2a17c987130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17c987130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g2a17c987130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17c987130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2a17c987130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17c987130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g2a17c987130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a17c987130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g2a17c987130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17c987130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g2a17c987130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a17c987130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g2a17c987130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rgbClr val="424242"/>
            </a:gs>
            <a:gs pos="100000">
              <a:srgbClr val="010101"/>
            </a:gs>
          </a:gsLst>
          <a:lin ang="5400012" scaled="0"/>
        </a:gradFill>
      </p:bgPr>
    </p:bg>
    <p:spTree>
      <p:nvGrpSpPr>
        <p:cNvPr id="17" name="Shape 17"/>
        <p:cNvGrpSpPr/>
        <p:nvPr/>
      </p:nvGrpSpPr>
      <p:grpSpPr>
        <a:xfrm>
          <a:off x="0" y="0"/>
          <a:ext cx="0" cy="0"/>
          <a:chOff x="0" y="0"/>
          <a:chExt cx="0" cy="0"/>
        </a:xfrm>
      </p:grpSpPr>
      <p:sp>
        <p:nvSpPr>
          <p:cNvPr id="18" name="Google Shape;18;p15"/>
          <p:cNvSpPr txBox="1"/>
          <p:nvPr>
            <p:ph type="ctrTitle"/>
          </p:nvPr>
        </p:nvSpPr>
        <p:spPr>
          <a:xfrm>
            <a:off x="684212" y="685799"/>
            <a:ext cx="8001000" cy="297180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5"/>
          <p:cNvSpPr txBox="1"/>
          <p:nvPr>
            <p:ph idx="1" type="subTitle"/>
          </p:nvPr>
        </p:nvSpPr>
        <p:spPr>
          <a:xfrm>
            <a:off x="684212" y="3843867"/>
            <a:ext cx="6400800" cy="1947333"/>
          </a:xfrm>
          <a:prstGeom prst="rect">
            <a:avLst/>
          </a:prstGeom>
          <a:noFill/>
          <a:ln>
            <a:noFill/>
          </a:ln>
        </p:spPr>
        <p:txBody>
          <a:bodyPr anchorCtr="0" anchor="t" bIns="45700" lIns="91425" spcFirstLastPara="1" rIns="91425" wrap="square" tIns="45700">
            <a:normAutofit/>
          </a:bodyPr>
          <a:lstStyle>
            <a:lvl1pPr lvl="0" algn="l">
              <a:lnSpc>
                <a:spcPct val="100000"/>
              </a:lnSpc>
              <a:spcBef>
                <a:spcPts val="420"/>
              </a:spcBef>
              <a:spcAft>
                <a:spcPts val="0"/>
              </a:spcAft>
              <a:buSzPts val="1680"/>
              <a:buNone/>
              <a:defRPr sz="2100">
                <a:solidFill>
                  <a:srgbClr val="0F486F"/>
                </a:solidFill>
              </a:defRPr>
            </a:lvl1pPr>
            <a:lvl2pPr lvl="1" algn="ctr">
              <a:lnSpc>
                <a:spcPct val="100000"/>
              </a:lnSpc>
              <a:spcBef>
                <a:spcPts val="600"/>
              </a:spcBef>
              <a:spcAft>
                <a:spcPts val="0"/>
              </a:spcAft>
              <a:buSzPts val="1440"/>
              <a:buNone/>
              <a:defRPr>
                <a:solidFill>
                  <a:schemeClr val="lt1"/>
                </a:solidFill>
              </a:defRPr>
            </a:lvl2pPr>
            <a:lvl3pPr lvl="2" algn="ctr">
              <a:lnSpc>
                <a:spcPct val="100000"/>
              </a:lnSpc>
              <a:spcBef>
                <a:spcPts val="600"/>
              </a:spcBef>
              <a:spcAft>
                <a:spcPts val="0"/>
              </a:spcAft>
              <a:buSzPts val="1280"/>
              <a:buNone/>
              <a:defRPr>
                <a:solidFill>
                  <a:schemeClr val="lt1"/>
                </a:solidFill>
              </a:defRPr>
            </a:lvl3pPr>
            <a:lvl4pPr lvl="3" algn="ctr">
              <a:lnSpc>
                <a:spcPct val="100000"/>
              </a:lnSpc>
              <a:spcBef>
                <a:spcPts val="600"/>
              </a:spcBef>
              <a:spcAft>
                <a:spcPts val="0"/>
              </a:spcAft>
              <a:buSzPts val="1120"/>
              <a:buNone/>
              <a:defRPr>
                <a:solidFill>
                  <a:schemeClr val="lt1"/>
                </a:solidFill>
              </a:defRPr>
            </a:lvl4pPr>
            <a:lvl5pPr lvl="4" algn="ctr">
              <a:lnSpc>
                <a:spcPct val="100000"/>
              </a:lnSpc>
              <a:spcBef>
                <a:spcPts val="600"/>
              </a:spcBef>
              <a:spcAft>
                <a:spcPts val="0"/>
              </a:spcAft>
              <a:buSzPts val="1120"/>
              <a:buNone/>
              <a:defRPr>
                <a:solidFill>
                  <a:schemeClr val="lt1"/>
                </a:solidFill>
              </a:defRPr>
            </a:lvl5pPr>
            <a:lvl6pPr lvl="5" algn="ctr">
              <a:lnSpc>
                <a:spcPct val="100000"/>
              </a:lnSpc>
              <a:spcBef>
                <a:spcPts val="600"/>
              </a:spcBef>
              <a:spcAft>
                <a:spcPts val="0"/>
              </a:spcAft>
              <a:buSzPts val="1120"/>
              <a:buNone/>
              <a:defRPr>
                <a:solidFill>
                  <a:schemeClr val="lt1"/>
                </a:solidFill>
              </a:defRPr>
            </a:lvl6pPr>
            <a:lvl7pPr lvl="6" algn="ctr">
              <a:lnSpc>
                <a:spcPct val="100000"/>
              </a:lnSpc>
              <a:spcBef>
                <a:spcPts val="600"/>
              </a:spcBef>
              <a:spcAft>
                <a:spcPts val="0"/>
              </a:spcAft>
              <a:buSzPts val="1120"/>
              <a:buNone/>
              <a:defRPr>
                <a:solidFill>
                  <a:schemeClr val="lt1"/>
                </a:solidFill>
              </a:defRPr>
            </a:lvl7pPr>
            <a:lvl8pPr lvl="7" algn="ctr">
              <a:lnSpc>
                <a:spcPct val="100000"/>
              </a:lnSpc>
              <a:spcBef>
                <a:spcPts val="600"/>
              </a:spcBef>
              <a:spcAft>
                <a:spcPts val="0"/>
              </a:spcAft>
              <a:buSzPts val="1120"/>
              <a:buNone/>
              <a:defRPr>
                <a:solidFill>
                  <a:schemeClr val="lt1"/>
                </a:solidFill>
              </a:defRPr>
            </a:lvl8pPr>
            <a:lvl9pPr lvl="8" algn="ctr">
              <a:lnSpc>
                <a:spcPct val="100000"/>
              </a:lnSpc>
              <a:spcBef>
                <a:spcPts val="600"/>
              </a:spcBef>
              <a:spcAft>
                <a:spcPts val="600"/>
              </a:spcAft>
              <a:buSzPts val="1120"/>
              <a:buNone/>
              <a:defRPr>
                <a:solidFill>
                  <a:schemeClr val="lt1"/>
                </a:solidFill>
              </a:defRPr>
            </a:lvl9pPr>
          </a:lstStyle>
          <a:p/>
        </p:txBody>
      </p:sp>
      <p:sp>
        <p:nvSpPr>
          <p:cNvPr id="20" name="Google Shape;20;p1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24" name="Google Shape;24;p15"/>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25" name="Google Shape;25;p15"/>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26" name="Google Shape;26;p15"/>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27" name="Google Shape;27;p15"/>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9" name="Shape 79"/>
        <p:cNvGrpSpPr/>
        <p:nvPr/>
      </p:nvGrpSpPr>
      <p:grpSpPr>
        <a:xfrm>
          <a:off x="0" y="0"/>
          <a:ext cx="0" cy="0"/>
          <a:chOff x="0" y="0"/>
          <a:chExt cx="0" cy="0"/>
        </a:xfrm>
      </p:grpSpPr>
      <p:sp>
        <p:nvSpPr>
          <p:cNvPr id="80" name="Google Shape;80;p24"/>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4"/>
          <p:cNvSpPr/>
          <p:nvPr>
            <p:ph idx="2" type="pic"/>
          </p:nvPr>
        </p:nvSpPr>
        <p:spPr>
          <a:xfrm>
            <a:off x="685800" y="533400"/>
            <a:ext cx="10818812" cy="31242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sp>
      <p:sp>
        <p:nvSpPr>
          <p:cNvPr id="82" name="Google Shape;82;p24"/>
          <p:cNvSpPr txBox="1"/>
          <p:nvPr>
            <p:ph idx="1" type="body"/>
          </p:nvPr>
        </p:nvSpPr>
        <p:spPr>
          <a:xfrm>
            <a:off x="914402" y="3843867"/>
            <a:ext cx="8304210" cy="4572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20"/>
              </a:spcBef>
              <a:spcAft>
                <a:spcPts val="0"/>
              </a:spcAft>
              <a:buSzPts val="1280"/>
              <a:buFont typeface="Century Gothic"/>
              <a:buNone/>
              <a:defRPr sz="1600"/>
            </a:lvl1pPr>
            <a:lvl2pPr indent="-228600" lvl="1" marL="914400" algn="l">
              <a:lnSpc>
                <a:spcPct val="100000"/>
              </a:lnSpc>
              <a:spcBef>
                <a:spcPts val="600"/>
              </a:spcBef>
              <a:spcAft>
                <a:spcPts val="0"/>
              </a:spcAft>
              <a:buSzPts val="1440"/>
              <a:buFont typeface="Century Gothic"/>
              <a:buNone/>
              <a:defRPr/>
            </a:lvl2pPr>
            <a:lvl3pPr indent="-228600" lvl="2" marL="1371600" algn="l">
              <a:lnSpc>
                <a:spcPct val="100000"/>
              </a:lnSpc>
              <a:spcBef>
                <a:spcPts val="600"/>
              </a:spcBef>
              <a:spcAft>
                <a:spcPts val="0"/>
              </a:spcAft>
              <a:buSzPts val="1280"/>
              <a:buFont typeface="Century Gothic"/>
              <a:buNone/>
              <a:defRPr/>
            </a:lvl3pPr>
            <a:lvl4pPr indent="-228600" lvl="3" marL="1828800" algn="l">
              <a:lnSpc>
                <a:spcPct val="100000"/>
              </a:lnSpc>
              <a:spcBef>
                <a:spcPts val="600"/>
              </a:spcBef>
              <a:spcAft>
                <a:spcPts val="0"/>
              </a:spcAft>
              <a:buSzPts val="1120"/>
              <a:buFont typeface="Century Gothic"/>
              <a:buNone/>
              <a:defRPr/>
            </a:lvl4pPr>
            <a:lvl5pPr indent="-228600" lvl="4" marL="2286000" algn="l">
              <a:lnSpc>
                <a:spcPct val="100000"/>
              </a:lnSpc>
              <a:spcBef>
                <a:spcPts val="600"/>
              </a:spcBef>
              <a:spcAft>
                <a:spcPts val="0"/>
              </a:spcAft>
              <a:buSzPts val="1120"/>
              <a:buFont typeface="Century Gothic"/>
              <a:buNone/>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83" name="Google Shape;83;p2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6" name="Shape 86"/>
        <p:cNvGrpSpPr/>
        <p:nvPr/>
      </p:nvGrpSpPr>
      <p:grpSpPr>
        <a:xfrm>
          <a:off x="0" y="0"/>
          <a:ext cx="0" cy="0"/>
          <a:chOff x="0" y="0"/>
          <a:chExt cx="0" cy="0"/>
        </a:xfrm>
      </p:grpSpPr>
      <p:sp>
        <p:nvSpPr>
          <p:cNvPr id="87" name="Google Shape;87;p25"/>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200"/>
              <a:buFont typeface="Century Gothic"/>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5"/>
          <p:cNvSpPr txBox="1"/>
          <p:nvPr>
            <p:ph idx="1" type="body"/>
          </p:nvPr>
        </p:nvSpPr>
        <p:spPr>
          <a:xfrm>
            <a:off x="684212" y="4114800"/>
            <a:ext cx="8535988" cy="18796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400"/>
              </a:spcBef>
              <a:spcAft>
                <a:spcPts val="0"/>
              </a:spcAft>
              <a:buSzPts val="1600"/>
              <a:buNone/>
              <a:defRPr sz="20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89" name="Google Shape;89;p2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2" name="Shape 92"/>
        <p:cNvGrpSpPr/>
        <p:nvPr/>
      </p:nvGrpSpPr>
      <p:grpSpPr>
        <a:xfrm>
          <a:off x="0" y="0"/>
          <a:ext cx="0" cy="0"/>
          <a:chOff x="0" y="0"/>
          <a:chExt cx="0" cy="0"/>
        </a:xfrm>
      </p:grpSpPr>
      <p:sp>
        <p:nvSpPr>
          <p:cNvPr id="93" name="Google Shape;93;p26"/>
          <p:cNvSpPr txBox="1"/>
          <p:nvPr>
            <p:ph type="title"/>
          </p:nvPr>
        </p:nvSpPr>
        <p:spPr>
          <a:xfrm>
            <a:off x="1141411" y="685800"/>
            <a:ext cx="9144001" cy="2743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200"/>
              <a:buFont typeface="Century Gothic"/>
              <a:buNone/>
              <a:defRPr b="0" sz="320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6"/>
          <p:cNvSpPr txBox="1"/>
          <p:nvPr>
            <p:ph idx="1" type="body"/>
          </p:nvPr>
        </p:nvSpPr>
        <p:spPr>
          <a:xfrm>
            <a:off x="1446212" y="3429000"/>
            <a:ext cx="8534400" cy="381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400"/>
              </a:spcBef>
              <a:spcAft>
                <a:spcPts val="0"/>
              </a:spcAft>
              <a:buSzPts val="1600"/>
              <a:buFont typeface="Century Gothic"/>
              <a:buNone/>
              <a:defRPr/>
            </a:lvl1pPr>
            <a:lvl2pPr indent="-228600" lvl="1" marL="914400" algn="l">
              <a:lnSpc>
                <a:spcPct val="100000"/>
              </a:lnSpc>
              <a:spcBef>
                <a:spcPts val="600"/>
              </a:spcBef>
              <a:spcAft>
                <a:spcPts val="0"/>
              </a:spcAft>
              <a:buSzPts val="1440"/>
              <a:buFont typeface="Century Gothic"/>
              <a:buNone/>
              <a:defRPr/>
            </a:lvl2pPr>
            <a:lvl3pPr indent="-228600" lvl="2" marL="1371600" algn="l">
              <a:lnSpc>
                <a:spcPct val="100000"/>
              </a:lnSpc>
              <a:spcBef>
                <a:spcPts val="600"/>
              </a:spcBef>
              <a:spcAft>
                <a:spcPts val="0"/>
              </a:spcAft>
              <a:buSzPts val="1280"/>
              <a:buFont typeface="Century Gothic"/>
              <a:buNone/>
              <a:defRPr/>
            </a:lvl3pPr>
            <a:lvl4pPr indent="-228600" lvl="3" marL="1828800" algn="l">
              <a:lnSpc>
                <a:spcPct val="100000"/>
              </a:lnSpc>
              <a:spcBef>
                <a:spcPts val="600"/>
              </a:spcBef>
              <a:spcAft>
                <a:spcPts val="0"/>
              </a:spcAft>
              <a:buSzPts val="1120"/>
              <a:buFont typeface="Century Gothic"/>
              <a:buNone/>
              <a:defRPr/>
            </a:lvl4pPr>
            <a:lvl5pPr indent="-228600" lvl="4" marL="2286000" algn="l">
              <a:lnSpc>
                <a:spcPct val="100000"/>
              </a:lnSpc>
              <a:spcBef>
                <a:spcPts val="600"/>
              </a:spcBef>
              <a:spcAft>
                <a:spcPts val="0"/>
              </a:spcAft>
              <a:buSzPts val="1120"/>
              <a:buFont typeface="Century Gothic"/>
              <a:buNone/>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95" name="Google Shape;95;p26"/>
          <p:cNvSpPr txBox="1"/>
          <p:nvPr>
            <p:ph idx="2" type="body"/>
          </p:nvPr>
        </p:nvSpPr>
        <p:spPr>
          <a:xfrm>
            <a:off x="684213" y="4301067"/>
            <a:ext cx="8534400" cy="1684865"/>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400"/>
              </a:spcBef>
              <a:spcAft>
                <a:spcPts val="0"/>
              </a:spcAft>
              <a:buSzPts val="1600"/>
              <a:buNone/>
              <a:defRPr sz="20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96" name="Google Shape;96;p2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100" name="Google Shape;100;p26"/>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0"/>
              <a:buFont typeface="Arial"/>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1" name="Shape 101"/>
        <p:cNvGrpSpPr/>
        <p:nvPr/>
      </p:nvGrpSpPr>
      <p:grpSpPr>
        <a:xfrm>
          <a:off x="0" y="0"/>
          <a:ext cx="0" cy="0"/>
          <a:chOff x="0" y="0"/>
          <a:chExt cx="0" cy="0"/>
        </a:xfrm>
      </p:grpSpPr>
      <p:sp>
        <p:nvSpPr>
          <p:cNvPr id="102" name="Google Shape;102;p27"/>
          <p:cNvSpPr txBox="1"/>
          <p:nvPr>
            <p:ph type="title"/>
          </p:nvPr>
        </p:nvSpPr>
        <p:spPr>
          <a:xfrm>
            <a:off x="684212" y="3429000"/>
            <a:ext cx="8534400" cy="1697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200"/>
              <a:buFont typeface="Century Gothic"/>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7"/>
          <p:cNvSpPr txBox="1"/>
          <p:nvPr>
            <p:ph idx="1" type="body"/>
          </p:nvPr>
        </p:nvSpPr>
        <p:spPr>
          <a:xfrm>
            <a:off x="684211" y="5132981"/>
            <a:ext cx="8535990"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00"/>
              </a:spcBef>
              <a:spcAft>
                <a:spcPts val="0"/>
              </a:spcAft>
              <a:buSzPts val="1600"/>
              <a:buNone/>
              <a:defRPr sz="20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104" name="Google Shape;104;p2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2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07" name="Shape 107"/>
        <p:cNvGrpSpPr/>
        <p:nvPr/>
      </p:nvGrpSpPr>
      <p:grpSpPr>
        <a:xfrm>
          <a:off x="0" y="0"/>
          <a:ext cx="0" cy="0"/>
          <a:chOff x="0" y="0"/>
          <a:chExt cx="0" cy="0"/>
        </a:xfrm>
      </p:grpSpPr>
      <p:sp>
        <p:nvSpPr>
          <p:cNvPr id="108" name="Google Shape;108;p28"/>
          <p:cNvSpPr txBox="1"/>
          <p:nvPr>
            <p:ph type="title"/>
          </p:nvPr>
        </p:nvSpPr>
        <p:spPr>
          <a:xfrm>
            <a:off x="1141413" y="685800"/>
            <a:ext cx="9144000" cy="2743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200"/>
              <a:buFont typeface="Century Gothic"/>
              <a:buNone/>
              <a:defRPr b="0" sz="320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28"/>
          <p:cNvSpPr txBox="1"/>
          <p:nvPr>
            <p:ph idx="1" type="body"/>
          </p:nvPr>
        </p:nvSpPr>
        <p:spPr>
          <a:xfrm>
            <a:off x="684212" y="3928534"/>
            <a:ext cx="8534401" cy="104986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SzPts val="1920"/>
              <a:buNone/>
              <a:defRPr b="0" sz="2400" cap="none">
                <a:solidFill>
                  <a:schemeClr val="lt1"/>
                </a:solidFill>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110" name="Google Shape;110;p28"/>
          <p:cNvSpPr txBox="1"/>
          <p:nvPr>
            <p:ph idx="2" type="body"/>
          </p:nvPr>
        </p:nvSpPr>
        <p:spPr>
          <a:xfrm>
            <a:off x="684211" y="4978400"/>
            <a:ext cx="8534401" cy="10160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440"/>
              <a:buNone/>
              <a:defRPr sz="18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111" name="Google Shape;111;p2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2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2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115" name="Google Shape;115;p28"/>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0"/>
              <a:buFont typeface="Arial"/>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6" name="Shape 116"/>
        <p:cNvGrpSpPr/>
        <p:nvPr/>
      </p:nvGrpSpPr>
      <p:grpSpPr>
        <a:xfrm>
          <a:off x="0" y="0"/>
          <a:ext cx="0" cy="0"/>
          <a:chOff x="0" y="0"/>
          <a:chExt cx="0" cy="0"/>
        </a:xfrm>
      </p:grpSpPr>
      <p:sp>
        <p:nvSpPr>
          <p:cNvPr id="117" name="Google Shape;117;p29"/>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600"/>
              <a:buFont typeface="Century Gothic"/>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29"/>
          <p:cNvSpPr txBox="1"/>
          <p:nvPr>
            <p:ph idx="1" type="body"/>
          </p:nvPr>
        </p:nvSpPr>
        <p:spPr>
          <a:xfrm>
            <a:off x="684212" y="3928534"/>
            <a:ext cx="8534400" cy="8382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SzPts val="1920"/>
              <a:buNone/>
              <a:defRPr b="0" sz="2400" cap="none">
                <a:solidFill>
                  <a:schemeClr val="lt1"/>
                </a:solidFill>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119" name="Google Shape;119;p29"/>
          <p:cNvSpPr txBox="1"/>
          <p:nvPr>
            <p:ph idx="2" type="body"/>
          </p:nvPr>
        </p:nvSpPr>
        <p:spPr>
          <a:xfrm>
            <a:off x="684211" y="4766732"/>
            <a:ext cx="8534401" cy="12276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440"/>
              <a:buNone/>
              <a:defRPr sz="18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120" name="Google Shape;120;p2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2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2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3" name="Shape 123"/>
        <p:cNvGrpSpPr/>
        <p:nvPr/>
      </p:nvGrpSpPr>
      <p:grpSpPr>
        <a:xfrm>
          <a:off x="0" y="0"/>
          <a:ext cx="0" cy="0"/>
          <a:chOff x="0" y="0"/>
          <a:chExt cx="0" cy="0"/>
        </a:xfrm>
      </p:grpSpPr>
      <p:sp>
        <p:nvSpPr>
          <p:cNvPr id="124" name="Google Shape;124;p30"/>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6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30"/>
          <p:cNvSpPr txBox="1"/>
          <p:nvPr>
            <p:ph idx="1" type="body"/>
          </p:nvPr>
        </p:nvSpPr>
        <p:spPr>
          <a:xfrm rot="5400000">
            <a:off x="3143778" y="-1773767"/>
            <a:ext cx="3615267" cy="85344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126" name="Google Shape;126;p3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3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3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9" name="Shape 129"/>
        <p:cNvGrpSpPr/>
        <p:nvPr/>
      </p:nvGrpSpPr>
      <p:grpSpPr>
        <a:xfrm>
          <a:off x="0" y="0"/>
          <a:ext cx="0" cy="0"/>
          <a:chOff x="0" y="0"/>
          <a:chExt cx="0" cy="0"/>
        </a:xfrm>
      </p:grpSpPr>
      <p:sp>
        <p:nvSpPr>
          <p:cNvPr id="130" name="Google Shape;130;p31"/>
          <p:cNvSpPr txBox="1"/>
          <p:nvPr>
            <p:ph type="title"/>
          </p:nvPr>
        </p:nvSpPr>
        <p:spPr>
          <a:xfrm rot="5400000">
            <a:off x="7427912" y="1943100"/>
            <a:ext cx="4572000" cy="20574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31"/>
          <p:cNvSpPr txBox="1"/>
          <p:nvPr>
            <p:ph idx="1" type="body"/>
          </p:nvPr>
        </p:nvSpPr>
        <p:spPr>
          <a:xfrm rot="5400000">
            <a:off x="1943100" y="-571500"/>
            <a:ext cx="5308600" cy="78232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132" name="Google Shape;132;p3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3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3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6"/>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6"/>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31" name="Google Shape;31;p1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7"/>
          <p:cNvSpPr txBox="1"/>
          <p:nvPr>
            <p:ph type="title"/>
          </p:nvPr>
        </p:nvSpPr>
        <p:spPr>
          <a:xfrm>
            <a:off x="684211" y="2006600"/>
            <a:ext cx="8534401" cy="2281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600"/>
              <a:buFont typeface="Century Gothic"/>
              <a:buNone/>
              <a:defRPr b="0" sz="36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7"/>
          <p:cNvSpPr txBox="1"/>
          <p:nvPr>
            <p:ph idx="1" type="body"/>
          </p:nvPr>
        </p:nvSpPr>
        <p:spPr>
          <a:xfrm>
            <a:off x="684213" y="4495800"/>
            <a:ext cx="8534400" cy="1498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440"/>
              <a:buNone/>
              <a:defRPr sz="18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37" name="Google Shape;37;p1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8"/>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8"/>
          <p:cNvSpPr txBox="1"/>
          <p:nvPr>
            <p:ph idx="1" type="body"/>
          </p:nvPr>
        </p:nvSpPr>
        <p:spPr>
          <a:xfrm>
            <a:off x="684211" y="685800"/>
            <a:ext cx="4937655" cy="3615267"/>
          </a:xfrm>
          <a:prstGeom prst="rect">
            <a:avLst/>
          </a:prstGeom>
          <a:noFill/>
          <a:ln>
            <a:noFill/>
          </a:ln>
        </p:spPr>
        <p:txBody>
          <a:bodyPr anchorCtr="0" anchor="ctr"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43" name="Google Shape;43;p18"/>
          <p:cNvSpPr txBox="1"/>
          <p:nvPr>
            <p:ph idx="2" type="body"/>
          </p:nvPr>
        </p:nvSpPr>
        <p:spPr>
          <a:xfrm>
            <a:off x="5808133" y="685801"/>
            <a:ext cx="4934479" cy="3615266"/>
          </a:xfrm>
          <a:prstGeom prst="rect">
            <a:avLst/>
          </a:prstGeom>
          <a:noFill/>
          <a:ln>
            <a:noFill/>
          </a:ln>
        </p:spPr>
        <p:txBody>
          <a:bodyPr anchorCtr="0" anchor="ctr"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44" name="Google Shape;44;p1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19"/>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6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9"/>
          <p:cNvSpPr txBox="1"/>
          <p:nvPr>
            <p:ph idx="1" type="body"/>
          </p:nvPr>
        </p:nvSpPr>
        <p:spPr>
          <a:xfrm>
            <a:off x="972080" y="685800"/>
            <a:ext cx="4649787"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2240"/>
              <a:buNone/>
              <a:defRPr b="0" sz="2800">
                <a:solidFill>
                  <a:schemeClr val="lt1"/>
                </a:solidFill>
              </a:defRPr>
            </a:lvl1pPr>
            <a:lvl2pPr indent="-228600" lvl="1" marL="914400" algn="l">
              <a:lnSpc>
                <a:spcPct val="100000"/>
              </a:lnSpc>
              <a:spcBef>
                <a:spcPts val="600"/>
              </a:spcBef>
              <a:spcAft>
                <a:spcPts val="0"/>
              </a:spcAft>
              <a:buSzPts val="1600"/>
              <a:buNone/>
              <a:defRPr b="1" sz="2000"/>
            </a:lvl2pPr>
            <a:lvl3pPr indent="-228600" lvl="2" marL="1371600" algn="l">
              <a:lnSpc>
                <a:spcPct val="100000"/>
              </a:lnSpc>
              <a:spcBef>
                <a:spcPts val="600"/>
              </a:spcBef>
              <a:spcAft>
                <a:spcPts val="0"/>
              </a:spcAft>
              <a:buSzPts val="1440"/>
              <a:buNone/>
              <a:defRPr b="1" sz="1800"/>
            </a:lvl3pPr>
            <a:lvl4pPr indent="-228600" lvl="3" marL="1828800" algn="l">
              <a:lnSpc>
                <a:spcPct val="100000"/>
              </a:lnSpc>
              <a:spcBef>
                <a:spcPts val="600"/>
              </a:spcBef>
              <a:spcAft>
                <a:spcPts val="0"/>
              </a:spcAft>
              <a:buSzPts val="1280"/>
              <a:buNone/>
              <a:defRPr b="1" sz="1600"/>
            </a:lvl4pPr>
            <a:lvl5pPr indent="-228600" lvl="4" marL="2286000" algn="l">
              <a:lnSpc>
                <a:spcPct val="100000"/>
              </a:lnSpc>
              <a:spcBef>
                <a:spcPts val="600"/>
              </a:spcBef>
              <a:spcAft>
                <a:spcPts val="0"/>
              </a:spcAft>
              <a:buSzPts val="1280"/>
              <a:buNone/>
              <a:defRPr b="1" sz="1600"/>
            </a:lvl5pPr>
            <a:lvl6pPr indent="-228600" lvl="5" marL="2743200" algn="l">
              <a:lnSpc>
                <a:spcPct val="100000"/>
              </a:lnSpc>
              <a:spcBef>
                <a:spcPts val="600"/>
              </a:spcBef>
              <a:spcAft>
                <a:spcPts val="0"/>
              </a:spcAft>
              <a:buSzPts val="1280"/>
              <a:buNone/>
              <a:defRPr b="1" sz="1600"/>
            </a:lvl6pPr>
            <a:lvl7pPr indent="-228600" lvl="6" marL="3200400" algn="l">
              <a:lnSpc>
                <a:spcPct val="100000"/>
              </a:lnSpc>
              <a:spcBef>
                <a:spcPts val="600"/>
              </a:spcBef>
              <a:spcAft>
                <a:spcPts val="0"/>
              </a:spcAft>
              <a:buSzPts val="1280"/>
              <a:buNone/>
              <a:defRPr b="1" sz="1600"/>
            </a:lvl7pPr>
            <a:lvl8pPr indent="-228600" lvl="7" marL="3657600" algn="l">
              <a:lnSpc>
                <a:spcPct val="100000"/>
              </a:lnSpc>
              <a:spcBef>
                <a:spcPts val="600"/>
              </a:spcBef>
              <a:spcAft>
                <a:spcPts val="0"/>
              </a:spcAft>
              <a:buSzPts val="1280"/>
              <a:buNone/>
              <a:defRPr b="1" sz="1600"/>
            </a:lvl8pPr>
            <a:lvl9pPr indent="-228600" lvl="8" marL="4114800" algn="l">
              <a:lnSpc>
                <a:spcPct val="100000"/>
              </a:lnSpc>
              <a:spcBef>
                <a:spcPts val="600"/>
              </a:spcBef>
              <a:spcAft>
                <a:spcPts val="600"/>
              </a:spcAft>
              <a:buSzPts val="1280"/>
              <a:buNone/>
              <a:defRPr b="1" sz="1600"/>
            </a:lvl9pPr>
          </a:lstStyle>
          <a:p/>
        </p:txBody>
      </p:sp>
      <p:sp>
        <p:nvSpPr>
          <p:cNvPr id="50" name="Google Shape;50;p19"/>
          <p:cNvSpPr txBox="1"/>
          <p:nvPr>
            <p:ph idx="2" type="body"/>
          </p:nvPr>
        </p:nvSpPr>
        <p:spPr>
          <a:xfrm>
            <a:off x="684211" y="1270529"/>
            <a:ext cx="4937655" cy="303053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51" name="Google Shape;51;p19"/>
          <p:cNvSpPr txBox="1"/>
          <p:nvPr>
            <p:ph idx="3" type="body"/>
          </p:nvPr>
        </p:nvSpPr>
        <p:spPr>
          <a:xfrm>
            <a:off x="6079066" y="685800"/>
            <a:ext cx="4665134"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2240"/>
              <a:buNone/>
              <a:defRPr b="0" sz="2800">
                <a:solidFill>
                  <a:schemeClr val="lt1"/>
                </a:solidFill>
              </a:defRPr>
            </a:lvl1pPr>
            <a:lvl2pPr indent="-228600" lvl="1" marL="914400" algn="l">
              <a:lnSpc>
                <a:spcPct val="100000"/>
              </a:lnSpc>
              <a:spcBef>
                <a:spcPts val="600"/>
              </a:spcBef>
              <a:spcAft>
                <a:spcPts val="0"/>
              </a:spcAft>
              <a:buSzPts val="1600"/>
              <a:buNone/>
              <a:defRPr b="1" sz="2000"/>
            </a:lvl2pPr>
            <a:lvl3pPr indent="-228600" lvl="2" marL="1371600" algn="l">
              <a:lnSpc>
                <a:spcPct val="100000"/>
              </a:lnSpc>
              <a:spcBef>
                <a:spcPts val="600"/>
              </a:spcBef>
              <a:spcAft>
                <a:spcPts val="0"/>
              </a:spcAft>
              <a:buSzPts val="1440"/>
              <a:buNone/>
              <a:defRPr b="1" sz="1800"/>
            </a:lvl3pPr>
            <a:lvl4pPr indent="-228600" lvl="3" marL="1828800" algn="l">
              <a:lnSpc>
                <a:spcPct val="100000"/>
              </a:lnSpc>
              <a:spcBef>
                <a:spcPts val="600"/>
              </a:spcBef>
              <a:spcAft>
                <a:spcPts val="0"/>
              </a:spcAft>
              <a:buSzPts val="1280"/>
              <a:buNone/>
              <a:defRPr b="1" sz="1600"/>
            </a:lvl4pPr>
            <a:lvl5pPr indent="-228600" lvl="4" marL="2286000" algn="l">
              <a:lnSpc>
                <a:spcPct val="100000"/>
              </a:lnSpc>
              <a:spcBef>
                <a:spcPts val="600"/>
              </a:spcBef>
              <a:spcAft>
                <a:spcPts val="0"/>
              </a:spcAft>
              <a:buSzPts val="1280"/>
              <a:buNone/>
              <a:defRPr b="1" sz="1600"/>
            </a:lvl5pPr>
            <a:lvl6pPr indent="-228600" lvl="5" marL="2743200" algn="l">
              <a:lnSpc>
                <a:spcPct val="100000"/>
              </a:lnSpc>
              <a:spcBef>
                <a:spcPts val="600"/>
              </a:spcBef>
              <a:spcAft>
                <a:spcPts val="0"/>
              </a:spcAft>
              <a:buSzPts val="1280"/>
              <a:buNone/>
              <a:defRPr b="1" sz="1600"/>
            </a:lvl6pPr>
            <a:lvl7pPr indent="-228600" lvl="6" marL="3200400" algn="l">
              <a:lnSpc>
                <a:spcPct val="100000"/>
              </a:lnSpc>
              <a:spcBef>
                <a:spcPts val="600"/>
              </a:spcBef>
              <a:spcAft>
                <a:spcPts val="0"/>
              </a:spcAft>
              <a:buSzPts val="1280"/>
              <a:buNone/>
              <a:defRPr b="1" sz="1600"/>
            </a:lvl7pPr>
            <a:lvl8pPr indent="-228600" lvl="7" marL="3657600" algn="l">
              <a:lnSpc>
                <a:spcPct val="100000"/>
              </a:lnSpc>
              <a:spcBef>
                <a:spcPts val="600"/>
              </a:spcBef>
              <a:spcAft>
                <a:spcPts val="0"/>
              </a:spcAft>
              <a:buSzPts val="1280"/>
              <a:buNone/>
              <a:defRPr b="1" sz="1600"/>
            </a:lvl8pPr>
            <a:lvl9pPr indent="-228600" lvl="8" marL="4114800" algn="l">
              <a:lnSpc>
                <a:spcPct val="100000"/>
              </a:lnSpc>
              <a:spcBef>
                <a:spcPts val="600"/>
              </a:spcBef>
              <a:spcAft>
                <a:spcPts val="600"/>
              </a:spcAft>
              <a:buSzPts val="1280"/>
              <a:buNone/>
              <a:defRPr b="1" sz="1600"/>
            </a:lvl9pPr>
          </a:lstStyle>
          <a:p/>
        </p:txBody>
      </p:sp>
      <p:sp>
        <p:nvSpPr>
          <p:cNvPr id="52" name="Google Shape;52;p19"/>
          <p:cNvSpPr txBox="1"/>
          <p:nvPr>
            <p:ph idx="4" type="body"/>
          </p:nvPr>
        </p:nvSpPr>
        <p:spPr>
          <a:xfrm>
            <a:off x="5806545" y="1262062"/>
            <a:ext cx="4929188" cy="303053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53" name="Google Shape;53;p1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20"/>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2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22"/>
          <p:cNvSpPr txBox="1"/>
          <p:nvPr>
            <p:ph type="title"/>
          </p:nvPr>
        </p:nvSpPr>
        <p:spPr>
          <a:xfrm>
            <a:off x="7085012" y="685800"/>
            <a:ext cx="3657600" cy="1371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2"/>
          <p:cNvSpPr txBox="1"/>
          <p:nvPr>
            <p:ph idx="1" type="body"/>
          </p:nvPr>
        </p:nvSpPr>
        <p:spPr>
          <a:xfrm>
            <a:off x="684212" y="685800"/>
            <a:ext cx="5943601" cy="5308600"/>
          </a:xfrm>
          <a:prstGeom prst="rect">
            <a:avLst/>
          </a:prstGeom>
          <a:noFill/>
          <a:ln>
            <a:noFill/>
          </a:ln>
        </p:spPr>
        <p:txBody>
          <a:bodyPr anchorCtr="0" anchor="ctr"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68" name="Google Shape;68;p22"/>
          <p:cNvSpPr txBox="1"/>
          <p:nvPr>
            <p:ph idx="2" type="body"/>
          </p:nvPr>
        </p:nvSpPr>
        <p:spPr>
          <a:xfrm>
            <a:off x="7085012" y="2209799"/>
            <a:ext cx="3657600" cy="20912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20"/>
              </a:spcBef>
              <a:spcAft>
                <a:spcPts val="0"/>
              </a:spcAft>
              <a:buSzPts val="1280"/>
              <a:buNone/>
              <a:defRPr sz="1600"/>
            </a:lvl1pPr>
            <a:lvl2pPr indent="-228600" lvl="1" marL="914400" algn="l">
              <a:lnSpc>
                <a:spcPct val="100000"/>
              </a:lnSpc>
              <a:spcBef>
                <a:spcPts val="600"/>
              </a:spcBef>
              <a:spcAft>
                <a:spcPts val="0"/>
              </a:spcAft>
              <a:buSzPts val="960"/>
              <a:buNone/>
              <a:defRPr sz="1200"/>
            </a:lvl2pPr>
            <a:lvl3pPr indent="-228600" lvl="2" marL="1371600" algn="l">
              <a:lnSpc>
                <a:spcPct val="100000"/>
              </a:lnSpc>
              <a:spcBef>
                <a:spcPts val="600"/>
              </a:spcBef>
              <a:spcAft>
                <a:spcPts val="0"/>
              </a:spcAft>
              <a:buSzPts val="800"/>
              <a:buNone/>
              <a:defRPr sz="1000"/>
            </a:lvl3pPr>
            <a:lvl4pPr indent="-228600" lvl="3" marL="1828800" algn="l">
              <a:lnSpc>
                <a:spcPct val="100000"/>
              </a:lnSpc>
              <a:spcBef>
                <a:spcPts val="600"/>
              </a:spcBef>
              <a:spcAft>
                <a:spcPts val="0"/>
              </a:spcAft>
              <a:buSzPts val="720"/>
              <a:buNone/>
              <a:defRPr sz="900"/>
            </a:lvl4pPr>
            <a:lvl5pPr indent="-228600" lvl="4" marL="2286000" algn="l">
              <a:lnSpc>
                <a:spcPct val="100000"/>
              </a:lnSpc>
              <a:spcBef>
                <a:spcPts val="600"/>
              </a:spcBef>
              <a:spcAft>
                <a:spcPts val="0"/>
              </a:spcAft>
              <a:buSzPts val="720"/>
              <a:buNone/>
              <a:defRPr sz="900"/>
            </a:lvl5pPr>
            <a:lvl6pPr indent="-228600" lvl="5" marL="2743200" algn="l">
              <a:lnSpc>
                <a:spcPct val="100000"/>
              </a:lnSpc>
              <a:spcBef>
                <a:spcPts val="600"/>
              </a:spcBef>
              <a:spcAft>
                <a:spcPts val="0"/>
              </a:spcAft>
              <a:buSzPts val="720"/>
              <a:buNone/>
              <a:defRPr sz="900"/>
            </a:lvl6pPr>
            <a:lvl7pPr indent="-228600" lvl="6" marL="3200400" algn="l">
              <a:lnSpc>
                <a:spcPct val="100000"/>
              </a:lnSpc>
              <a:spcBef>
                <a:spcPts val="600"/>
              </a:spcBef>
              <a:spcAft>
                <a:spcPts val="0"/>
              </a:spcAft>
              <a:buSzPts val="720"/>
              <a:buNone/>
              <a:defRPr sz="900"/>
            </a:lvl7pPr>
            <a:lvl8pPr indent="-228600" lvl="7" marL="3657600" algn="l">
              <a:lnSpc>
                <a:spcPct val="100000"/>
              </a:lnSpc>
              <a:spcBef>
                <a:spcPts val="600"/>
              </a:spcBef>
              <a:spcAft>
                <a:spcPts val="0"/>
              </a:spcAft>
              <a:buSzPts val="720"/>
              <a:buNone/>
              <a:defRPr sz="900"/>
            </a:lvl8pPr>
            <a:lvl9pPr indent="-228600" lvl="8" marL="4114800" algn="l">
              <a:lnSpc>
                <a:spcPct val="100000"/>
              </a:lnSpc>
              <a:spcBef>
                <a:spcPts val="600"/>
              </a:spcBef>
              <a:spcAft>
                <a:spcPts val="600"/>
              </a:spcAft>
              <a:buSzPts val="720"/>
              <a:buNone/>
              <a:defRPr sz="900"/>
            </a:lvl9pPr>
          </a:lstStyle>
          <a:p/>
        </p:txBody>
      </p:sp>
      <p:sp>
        <p:nvSpPr>
          <p:cNvPr id="69" name="Google Shape;69;p2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23"/>
          <p:cNvSpPr txBox="1"/>
          <p:nvPr>
            <p:ph type="title"/>
          </p:nvPr>
        </p:nvSpPr>
        <p:spPr>
          <a:xfrm>
            <a:off x="4722812" y="1447800"/>
            <a:ext cx="6019800" cy="1143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2800"/>
              <a:buFont typeface="Century Gothic"/>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3"/>
          <p:cNvSpPr/>
          <p:nvPr>
            <p:ph idx="2" type="pic"/>
          </p:nvPr>
        </p:nvSpPr>
        <p:spPr>
          <a:xfrm>
            <a:off x="989012" y="914400"/>
            <a:ext cx="3280974" cy="45720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sp>
      <p:sp>
        <p:nvSpPr>
          <p:cNvPr id="75" name="Google Shape;75;p23"/>
          <p:cNvSpPr txBox="1"/>
          <p:nvPr>
            <p:ph idx="1" type="body"/>
          </p:nvPr>
        </p:nvSpPr>
        <p:spPr>
          <a:xfrm>
            <a:off x="4722812" y="2777066"/>
            <a:ext cx="6021388" cy="204893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440"/>
              <a:buNone/>
              <a:defRPr sz="1800"/>
            </a:lvl1pPr>
            <a:lvl2pPr indent="-228600" lvl="1" marL="914400" algn="l">
              <a:lnSpc>
                <a:spcPct val="100000"/>
              </a:lnSpc>
              <a:spcBef>
                <a:spcPts val="600"/>
              </a:spcBef>
              <a:spcAft>
                <a:spcPts val="0"/>
              </a:spcAft>
              <a:buSzPts val="960"/>
              <a:buNone/>
              <a:defRPr sz="1200"/>
            </a:lvl2pPr>
            <a:lvl3pPr indent="-228600" lvl="2" marL="1371600" algn="l">
              <a:lnSpc>
                <a:spcPct val="100000"/>
              </a:lnSpc>
              <a:spcBef>
                <a:spcPts val="600"/>
              </a:spcBef>
              <a:spcAft>
                <a:spcPts val="0"/>
              </a:spcAft>
              <a:buSzPts val="800"/>
              <a:buNone/>
              <a:defRPr sz="1000"/>
            </a:lvl3pPr>
            <a:lvl4pPr indent="-228600" lvl="3" marL="1828800" algn="l">
              <a:lnSpc>
                <a:spcPct val="100000"/>
              </a:lnSpc>
              <a:spcBef>
                <a:spcPts val="600"/>
              </a:spcBef>
              <a:spcAft>
                <a:spcPts val="0"/>
              </a:spcAft>
              <a:buSzPts val="720"/>
              <a:buNone/>
              <a:defRPr sz="900"/>
            </a:lvl4pPr>
            <a:lvl5pPr indent="-228600" lvl="4" marL="2286000" algn="l">
              <a:lnSpc>
                <a:spcPct val="100000"/>
              </a:lnSpc>
              <a:spcBef>
                <a:spcPts val="600"/>
              </a:spcBef>
              <a:spcAft>
                <a:spcPts val="0"/>
              </a:spcAft>
              <a:buSzPts val="720"/>
              <a:buNone/>
              <a:defRPr sz="900"/>
            </a:lvl5pPr>
            <a:lvl6pPr indent="-228600" lvl="5" marL="2743200" algn="l">
              <a:lnSpc>
                <a:spcPct val="100000"/>
              </a:lnSpc>
              <a:spcBef>
                <a:spcPts val="600"/>
              </a:spcBef>
              <a:spcAft>
                <a:spcPts val="0"/>
              </a:spcAft>
              <a:buSzPts val="720"/>
              <a:buNone/>
              <a:defRPr sz="900"/>
            </a:lvl6pPr>
            <a:lvl7pPr indent="-228600" lvl="6" marL="3200400" algn="l">
              <a:lnSpc>
                <a:spcPct val="100000"/>
              </a:lnSpc>
              <a:spcBef>
                <a:spcPts val="600"/>
              </a:spcBef>
              <a:spcAft>
                <a:spcPts val="0"/>
              </a:spcAft>
              <a:buSzPts val="720"/>
              <a:buNone/>
              <a:defRPr sz="900"/>
            </a:lvl7pPr>
            <a:lvl8pPr indent="-228600" lvl="7" marL="3657600" algn="l">
              <a:lnSpc>
                <a:spcPct val="100000"/>
              </a:lnSpc>
              <a:spcBef>
                <a:spcPts val="600"/>
              </a:spcBef>
              <a:spcAft>
                <a:spcPts val="0"/>
              </a:spcAft>
              <a:buSzPts val="720"/>
              <a:buNone/>
              <a:defRPr sz="900"/>
            </a:lvl8pPr>
            <a:lvl9pPr indent="-228600" lvl="8" marL="4114800" algn="l">
              <a:lnSpc>
                <a:spcPct val="100000"/>
              </a:lnSpc>
              <a:spcBef>
                <a:spcPts val="600"/>
              </a:spcBef>
              <a:spcAft>
                <a:spcPts val="600"/>
              </a:spcAft>
              <a:buSzPts val="720"/>
              <a:buNone/>
              <a:defRPr sz="900"/>
            </a:lvl9pPr>
          </a:lstStyle>
          <a:p/>
        </p:txBody>
      </p:sp>
      <p:sp>
        <p:nvSpPr>
          <p:cNvPr id="76" name="Google Shape;76;p2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
              <a:srgbClr val="62D2EF"/>
            </a:gs>
            <a:gs pos="100000">
              <a:srgbClr val="05578D"/>
            </a:gs>
          </a:gsLst>
          <a:lin ang="6120000" scaled="0"/>
        </a:gradFill>
      </p:bgPr>
    </p:bg>
    <p:spTree>
      <p:nvGrpSpPr>
        <p:cNvPr id="5" name="Shape 5"/>
        <p:cNvGrpSpPr/>
        <p:nvPr/>
      </p:nvGrpSpPr>
      <p:grpSpPr>
        <a:xfrm>
          <a:off x="0" y="0"/>
          <a:ext cx="0" cy="0"/>
          <a:chOff x="0" y="0"/>
          <a:chExt cx="0" cy="0"/>
        </a:xfrm>
      </p:grpSpPr>
      <p:grpSp>
        <p:nvGrpSpPr>
          <p:cNvPr id="6" name="Google Shape;6;p14"/>
          <p:cNvGrpSpPr/>
          <p:nvPr/>
        </p:nvGrpSpPr>
        <p:grpSpPr>
          <a:xfrm>
            <a:off x="9206969" y="2963333"/>
            <a:ext cx="2981858" cy="3208867"/>
            <a:chOff x="9206969" y="2963333"/>
            <a:chExt cx="2981858" cy="3208867"/>
          </a:xfrm>
        </p:grpSpPr>
        <p:cxnSp>
          <p:nvCxnSpPr>
            <p:cNvPr id="7" name="Google Shape;7;p14"/>
            <p:cNvCxnSpPr/>
            <p:nvPr/>
          </p:nvCxnSpPr>
          <p:spPr>
            <a:xfrm flipH="1">
              <a:off x="11276012" y="2963333"/>
              <a:ext cx="912814" cy="912812"/>
            </a:xfrm>
            <a:prstGeom prst="straightConnector1">
              <a:avLst/>
            </a:prstGeom>
            <a:noFill/>
            <a:ln cap="flat" cmpd="sng" w="9525">
              <a:solidFill>
                <a:schemeClr val="lt1"/>
              </a:solidFill>
              <a:prstDash val="solid"/>
              <a:round/>
              <a:headEnd len="sm" w="sm" type="none"/>
              <a:tailEnd len="sm" w="sm" type="none"/>
            </a:ln>
          </p:spPr>
        </p:cxnSp>
        <p:cxnSp>
          <p:nvCxnSpPr>
            <p:cNvPr id="8" name="Google Shape;8;p14"/>
            <p:cNvCxnSpPr/>
            <p:nvPr/>
          </p:nvCxnSpPr>
          <p:spPr>
            <a:xfrm flipH="1">
              <a:off x="9206969" y="3190344"/>
              <a:ext cx="2981857" cy="2981856"/>
            </a:xfrm>
            <a:prstGeom prst="straightConnector1">
              <a:avLst/>
            </a:prstGeom>
            <a:noFill/>
            <a:ln cap="flat" cmpd="sng" w="9525">
              <a:solidFill>
                <a:schemeClr val="lt1"/>
              </a:solidFill>
              <a:prstDash val="solid"/>
              <a:round/>
              <a:headEnd len="sm" w="sm" type="none"/>
              <a:tailEnd len="sm" w="sm" type="none"/>
            </a:ln>
          </p:spPr>
        </p:cxnSp>
        <p:cxnSp>
          <p:nvCxnSpPr>
            <p:cNvPr id="9" name="Google Shape;9;p14"/>
            <p:cNvCxnSpPr/>
            <p:nvPr/>
          </p:nvCxnSpPr>
          <p:spPr>
            <a:xfrm flipH="1">
              <a:off x="10292292" y="3285067"/>
              <a:ext cx="1896534" cy="1896533"/>
            </a:xfrm>
            <a:prstGeom prst="straightConnector1">
              <a:avLst/>
            </a:prstGeom>
            <a:noFill/>
            <a:ln cap="flat" cmpd="sng" w="9525">
              <a:solidFill>
                <a:schemeClr val="lt1"/>
              </a:solidFill>
              <a:prstDash val="solid"/>
              <a:round/>
              <a:headEnd len="sm" w="sm" type="none"/>
              <a:tailEnd len="sm" w="sm" type="none"/>
            </a:ln>
          </p:spPr>
        </p:cxnSp>
        <p:cxnSp>
          <p:nvCxnSpPr>
            <p:cNvPr id="10" name="Google Shape;10;p14"/>
            <p:cNvCxnSpPr/>
            <p:nvPr/>
          </p:nvCxnSpPr>
          <p:spPr>
            <a:xfrm flipH="1">
              <a:off x="10443103" y="3131080"/>
              <a:ext cx="1745722" cy="1745720"/>
            </a:xfrm>
            <a:prstGeom prst="straightConnector1">
              <a:avLst/>
            </a:prstGeom>
            <a:noFill/>
            <a:ln cap="flat" cmpd="sng" w="28575">
              <a:solidFill>
                <a:schemeClr val="lt1"/>
              </a:solidFill>
              <a:prstDash val="solid"/>
              <a:round/>
              <a:headEnd len="sm" w="sm" type="none"/>
              <a:tailEnd len="sm" w="sm" type="none"/>
            </a:ln>
          </p:spPr>
        </p:cxnSp>
        <p:cxnSp>
          <p:nvCxnSpPr>
            <p:cNvPr id="11" name="Google Shape;11;p14"/>
            <p:cNvCxnSpPr/>
            <p:nvPr/>
          </p:nvCxnSpPr>
          <p:spPr>
            <a:xfrm flipH="1">
              <a:off x="10918826" y="3683001"/>
              <a:ext cx="1270001" cy="1269999"/>
            </a:xfrm>
            <a:prstGeom prst="straightConnector1">
              <a:avLst/>
            </a:prstGeom>
            <a:noFill/>
            <a:ln cap="flat" cmpd="sng" w="28575">
              <a:solidFill>
                <a:schemeClr val="lt1"/>
              </a:solidFill>
              <a:prstDash val="solid"/>
              <a:round/>
              <a:headEnd len="sm" w="sm" type="none"/>
              <a:tailEnd len="sm" w="sm" type="none"/>
            </a:ln>
          </p:spPr>
        </p:cxnSp>
      </p:grpSp>
      <p:sp>
        <p:nvSpPr>
          <p:cNvPr id="12" name="Google Shape;12;p14"/>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3" name="Google Shape;13;p14"/>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30200" lvl="0" marL="457200" marR="0" rtl="0" algn="l">
              <a:lnSpc>
                <a:spcPct val="100000"/>
              </a:lnSpc>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rtl="0" algn="l">
              <a:lnSpc>
                <a:spcPct val="100000"/>
              </a:lnSpc>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lnSpc>
                <a:spcPct val="100000"/>
              </a:lnSpc>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lnSpc>
                <a:spcPct val="100000"/>
              </a:lnSpc>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4" name="Google Shape;14;p1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lin ang="5400012" scaled="0"/>
        </a:gradFill>
      </p:bgPr>
    </p:bg>
    <p:spTree>
      <p:nvGrpSpPr>
        <p:cNvPr id="138" name="Shape 138"/>
        <p:cNvGrpSpPr/>
        <p:nvPr/>
      </p:nvGrpSpPr>
      <p:grpSpPr>
        <a:xfrm>
          <a:off x="0" y="0"/>
          <a:ext cx="0" cy="0"/>
          <a:chOff x="0" y="0"/>
          <a:chExt cx="0" cy="0"/>
        </a:xfrm>
      </p:grpSpPr>
      <p:sp>
        <p:nvSpPr>
          <p:cNvPr id="139" name="Google Shape;139;p1"/>
          <p:cNvSpPr txBox="1"/>
          <p:nvPr>
            <p:ph idx="1" type="subTitle"/>
          </p:nvPr>
        </p:nvSpPr>
        <p:spPr>
          <a:xfrm>
            <a:off x="673337" y="2840963"/>
            <a:ext cx="6400800" cy="3254100"/>
          </a:xfrm>
          <a:prstGeom prst="rect">
            <a:avLst/>
          </a:prstGeom>
          <a:noFill/>
          <a:ln>
            <a:noFill/>
          </a:ln>
        </p:spPr>
        <p:txBody>
          <a:bodyPr anchorCtr="0" anchor="t" bIns="45700" lIns="91425" spcFirstLastPara="1" rIns="91425" wrap="square" tIns="45700">
            <a:normAutofit/>
          </a:bodyPr>
          <a:lstStyle/>
          <a:p>
            <a:pPr indent="0" lvl="0" marL="0" rtl="0" algn="r">
              <a:lnSpc>
                <a:spcPct val="100000"/>
              </a:lnSpc>
              <a:spcBef>
                <a:spcPts val="0"/>
              </a:spcBef>
              <a:spcAft>
                <a:spcPts val="0"/>
              </a:spcAft>
              <a:buSzPts val="1680"/>
              <a:buNone/>
            </a:pPr>
            <a:r>
              <a:rPr lang="en-US" sz="3000">
                <a:solidFill>
                  <a:schemeClr val="lt1"/>
                </a:solidFill>
                <a:latin typeface="Times New Roman"/>
                <a:ea typeface="Times New Roman"/>
                <a:cs typeface="Times New Roman"/>
                <a:sym typeface="Times New Roman"/>
              </a:rPr>
              <a:t>Hourly Recruitment Application</a:t>
            </a:r>
            <a:endParaRPr sz="30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lin ang="5400012" scaled="0"/>
        </a:gradFill>
      </p:bgPr>
    </p:bg>
    <p:spTree>
      <p:nvGrpSpPr>
        <p:cNvPr id="197" name="Shape 197"/>
        <p:cNvGrpSpPr/>
        <p:nvPr/>
      </p:nvGrpSpPr>
      <p:grpSpPr>
        <a:xfrm>
          <a:off x="0" y="0"/>
          <a:ext cx="0" cy="0"/>
          <a:chOff x="0" y="0"/>
          <a:chExt cx="0" cy="0"/>
        </a:xfrm>
      </p:grpSpPr>
      <p:sp>
        <p:nvSpPr>
          <p:cNvPr id="198" name="Google Shape;198;p10"/>
          <p:cNvSpPr txBox="1"/>
          <p:nvPr>
            <p:ph idx="1" type="body"/>
          </p:nvPr>
        </p:nvSpPr>
        <p:spPr>
          <a:xfrm>
            <a:off x="684212" y="685800"/>
            <a:ext cx="10520408" cy="5418786"/>
          </a:xfrm>
          <a:prstGeom prst="rect">
            <a:avLst/>
          </a:prstGeom>
          <a:noFill/>
          <a:ln>
            <a:noFill/>
          </a:ln>
        </p:spPr>
        <p:txBody>
          <a:bodyPr anchorCtr="0" anchor="ctr" bIns="45700" lIns="91425" spcFirstLastPara="1" rIns="91425" wrap="square" tIns="45700">
            <a:normAutofit lnSpcReduction="20000"/>
          </a:bodyPr>
          <a:lstStyle/>
          <a:p>
            <a:pPr indent="0" lvl="0" marL="0" rtl="0" algn="l">
              <a:lnSpc>
                <a:spcPct val="100000"/>
              </a:lnSpc>
              <a:spcBef>
                <a:spcPts val="0"/>
              </a:spcBef>
              <a:spcAft>
                <a:spcPts val="0"/>
              </a:spcAft>
              <a:buSzPts val="1600"/>
              <a:buNone/>
            </a:pPr>
            <a:r>
              <a:rPr lang="en-US">
                <a:solidFill>
                  <a:schemeClr val="lt1"/>
                </a:solidFill>
                <a:latin typeface="Times New Roman"/>
                <a:ea typeface="Times New Roman"/>
                <a:cs typeface="Times New Roman"/>
                <a:sym typeface="Times New Roman"/>
              </a:rPr>
              <a:t>									</a:t>
            </a:r>
            <a:r>
              <a:rPr lang="en-US" sz="2200">
                <a:solidFill>
                  <a:schemeClr val="lt1"/>
                </a:solidFill>
                <a:latin typeface="Times New Roman"/>
                <a:ea typeface="Times New Roman"/>
                <a:cs typeface="Times New Roman"/>
                <a:sym typeface="Times New Roman"/>
              </a:rPr>
              <a:t>Q &amp; A:</a:t>
            </a:r>
            <a:endParaRPr/>
          </a:p>
          <a:p>
            <a:pPr indent="0" lvl="0" marL="0" rtl="0" algn="l">
              <a:spcBef>
                <a:spcPts val="96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Q: What is the primary goal of the project?</a:t>
            </a:r>
            <a:endParaRPr>
              <a:solidFill>
                <a:schemeClr val="lt1"/>
              </a:solidFill>
              <a:latin typeface="Times New Roman"/>
              <a:ea typeface="Times New Roman"/>
              <a:cs typeface="Times New Roman"/>
              <a:sym typeface="Times New Roman"/>
            </a:endParaRPr>
          </a:p>
          <a:p>
            <a:pPr indent="0" lvl="0" marL="0" rtl="0" algn="l">
              <a:spcBef>
                <a:spcPts val="96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A: The main objective of the project is to create a web-based Freelance Platform that connects clients with freelancers, enabling seamless job posting, bidding, and contract management.</a:t>
            </a:r>
            <a:endParaRPr>
              <a:solidFill>
                <a:schemeClr val="lt1"/>
              </a:solidFill>
              <a:latin typeface="Times New Roman"/>
              <a:ea typeface="Times New Roman"/>
              <a:cs typeface="Times New Roman"/>
              <a:sym typeface="Times New Roman"/>
            </a:endParaRPr>
          </a:p>
          <a:p>
            <a:pPr indent="0" lvl="0" marL="0" rtl="0" algn="l">
              <a:spcBef>
                <a:spcPts val="960"/>
              </a:spcBef>
              <a:spcAft>
                <a:spcPts val="0"/>
              </a:spcAft>
              <a:buSzPts val="1100"/>
              <a:buNone/>
            </a:pPr>
            <a:r>
              <a:t/>
            </a:r>
            <a:endParaRPr>
              <a:solidFill>
                <a:schemeClr val="lt1"/>
              </a:solidFill>
              <a:latin typeface="Times New Roman"/>
              <a:ea typeface="Times New Roman"/>
              <a:cs typeface="Times New Roman"/>
              <a:sym typeface="Times New Roman"/>
            </a:endParaRPr>
          </a:p>
          <a:p>
            <a:pPr indent="0" lvl="0" marL="0" rtl="0" algn="l">
              <a:spcBef>
                <a:spcPts val="96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Q: Which technologies were chosen for the project?</a:t>
            </a:r>
            <a:endParaRPr>
              <a:solidFill>
                <a:schemeClr val="lt1"/>
              </a:solidFill>
              <a:latin typeface="Times New Roman"/>
              <a:ea typeface="Times New Roman"/>
              <a:cs typeface="Times New Roman"/>
              <a:sym typeface="Times New Roman"/>
            </a:endParaRPr>
          </a:p>
          <a:p>
            <a:pPr indent="0" lvl="0" marL="0" rtl="0" algn="l">
              <a:spcBef>
                <a:spcPts val="96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A: The project utilizes the MERN stack (MongoDB, Express.js, React, Node.js) for its backend and frontend development. Additionally, Git is employed for version control, and SCSS is used for styling.</a:t>
            </a:r>
            <a:endParaRPr>
              <a:solidFill>
                <a:schemeClr val="lt1"/>
              </a:solidFill>
              <a:latin typeface="Times New Roman"/>
              <a:ea typeface="Times New Roman"/>
              <a:cs typeface="Times New Roman"/>
              <a:sym typeface="Times New Roman"/>
            </a:endParaRPr>
          </a:p>
          <a:p>
            <a:pPr indent="0" lvl="0" marL="0" rtl="0" algn="l">
              <a:spcBef>
                <a:spcPts val="960"/>
              </a:spcBef>
              <a:spcAft>
                <a:spcPts val="0"/>
              </a:spcAft>
              <a:buSzPts val="1100"/>
              <a:buNone/>
            </a:pPr>
            <a:r>
              <a:t/>
            </a:r>
            <a:endParaRPr>
              <a:solidFill>
                <a:schemeClr val="lt1"/>
              </a:solidFill>
              <a:latin typeface="Times New Roman"/>
              <a:ea typeface="Times New Roman"/>
              <a:cs typeface="Times New Roman"/>
              <a:sym typeface="Times New Roman"/>
            </a:endParaRPr>
          </a:p>
          <a:p>
            <a:pPr indent="0" lvl="0" marL="0" rtl="0" algn="l">
              <a:spcBef>
                <a:spcPts val="96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Q: How does the system handle user authentication and authorization?</a:t>
            </a:r>
            <a:endParaRPr>
              <a:solidFill>
                <a:schemeClr val="lt1"/>
              </a:solidFill>
              <a:latin typeface="Times New Roman"/>
              <a:ea typeface="Times New Roman"/>
              <a:cs typeface="Times New Roman"/>
              <a:sym typeface="Times New Roman"/>
            </a:endParaRPr>
          </a:p>
          <a:p>
            <a:pPr indent="0" lvl="0" marL="0" rtl="0" algn="l">
              <a:spcBef>
                <a:spcPts val="960"/>
              </a:spcBef>
              <a:spcAft>
                <a:spcPts val="0"/>
              </a:spcAft>
              <a:buSzPts val="1100"/>
              <a:buNone/>
            </a:pPr>
            <a:r>
              <a:rPr lang="en-US">
                <a:solidFill>
                  <a:schemeClr val="lt1"/>
                </a:solidFill>
                <a:latin typeface="Times New Roman"/>
                <a:ea typeface="Times New Roman"/>
                <a:cs typeface="Times New Roman"/>
                <a:sym typeface="Times New Roman"/>
              </a:rPr>
              <a:t>A: User authentication is managed using passportjs, providing secure access to clients and freelancers. Role-based access controls ensure that users have appropriate permissions.</a:t>
            </a:r>
            <a:endParaRPr>
              <a:solidFill>
                <a:schemeClr val="lt1"/>
              </a:solidFill>
              <a:latin typeface="Times New Roman"/>
              <a:ea typeface="Times New Roman"/>
              <a:cs typeface="Times New Roman"/>
              <a:sym typeface="Times New Roman"/>
            </a:endParaRPr>
          </a:p>
          <a:p>
            <a:pPr indent="0" lvl="1" marL="0" rtl="0" algn="l">
              <a:lnSpc>
                <a:spcPct val="100000"/>
              </a:lnSpc>
              <a:spcBef>
                <a:spcPts val="960"/>
              </a:spcBef>
              <a:spcAft>
                <a:spcPts val="0"/>
              </a:spcAft>
              <a:buSzPts val="1440"/>
              <a:buNone/>
            </a:pPr>
            <a:r>
              <a:t/>
            </a:r>
            <a:endParaRPr/>
          </a:p>
          <a:p>
            <a:pPr indent="0" lvl="1" marL="0" rtl="0" algn="l">
              <a:lnSpc>
                <a:spcPct val="100000"/>
              </a:lnSpc>
              <a:spcBef>
                <a:spcPts val="1000"/>
              </a:spcBef>
              <a:spcAft>
                <a:spcPts val="0"/>
              </a:spcAft>
              <a:buSzPts val="1600"/>
              <a:buNone/>
            </a:pPr>
            <a:r>
              <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lin ang="5400012" scaled="0"/>
        </a:gradFill>
      </p:bgPr>
    </p:bg>
    <p:spTree>
      <p:nvGrpSpPr>
        <p:cNvPr id="202" name="Shape 202"/>
        <p:cNvGrpSpPr/>
        <p:nvPr/>
      </p:nvGrpSpPr>
      <p:grpSpPr>
        <a:xfrm>
          <a:off x="0" y="0"/>
          <a:ext cx="0" cy="0"/>
          <a:chOff x="0" y="0"/>
          <a:chExt cx="0" cy="0"/>
        </a:xfrm>
      </p:grpSpPr>
      <p:sp>
        <p:nvSpPr>
          <p:cNvPr id="203" name="Google Shape;203;g2a17c987130_0_3"/>
          <p:cNvSpPr txBox="1"/>
          <p:nvPr>
            <p:ph idx="1" type="body"/>
          </p:nvPr>
        </p:nvSpPr>
        <p:spPr>
          <a:xfrm>
            <a:off x="684212" y="685800"/>
            <a:ext cx="10520400" cy="5418900"/>
          </a:xfrm>
          <a:prstGeom prst="rect">
            <a:avLst/>
          </a:prstGeom>
          <a:noFill/>
          <a:ln>
            <a:noFill/>
          </a:ln>
        </p:spPr>
        <p:txBody>
          <a:bodyPr anchorCtr="0" anchor="ctr" bIns="45700" lIns="91425" spcFirstLastPara="1" rIns="91425" wrap="square" tIns="45700">
            <a:normAutofit lnSpcReduction="10000"/>
          </a:bodyPr>
          <a:lstStyle/>
          <a:p>
            <a:pPr indent="0" lvl="0" marL="0" rtl="0" algn="l">
              <a:spcBef>
                <a:spcPts val="960"/>
              </a:spcBef>
              <a:spcAft>
                <a:spcPts val="0"/>
              </a:spcAft>
              <a:buSzPts val="1100"/>
              <a:buNone/>
            </a:pPr>
            <a:r>
              <a:rPr lang="en-US">
                <a:solidFill>
                  <a:schemeClr val="lt1"/>
                </a:solidFill>
                <a:latin typeface="Times New Roman"/>
                <a:ea typeface="Times New Roman"/>
                <a:cs typeface="Times New Roman"/>
                <a:sym typeface="Times New Roman"/>
              </a:rPr>
              <a:t>Q: What challenges were encountered during the implementation phase?</a:t>
            </a:r>
            <a:endParaRPr>
              <a:solidFill>
                <a:schemeClr val="lt1"/>
              </a:solidFill>
              <a:latin typeface="Times New Roman"/>
              <a:ea typeface="Times New Roman"/>
              <a:cs typeface="Times New Roman"/>
              <a:sym typeface="Times New Roman"/>
            </a:endParaRPr>
          </a:p>
          <a:p>
            <a:pPr indent="0" lvl="0" marL="0" rtl="0" algn="l">
              <a:spcBef>
                <a:spcPts val="960"/>
              </a:spcBef>
              <a:spcAft>
                <a:spcPts val="0"/>
              </a:spcAft>
              <a:buSzPts val="1100"/>
              <a:buNone/>
            </a:pPr>
            <a:r>
              <a:rPr lang="en-US">
                <a:solidFill>
                  <a:schemeClr val="lt1"/>
                </a:solidFill>
                <a:latin typeface="Times New Roman"/>
                <a:ea typeface="Times New Roman"/>
                <a:cs typeface="Times New Roman"/>
                <a:sym typeface="Times New Roman"/>
              </a:rPr>
              <a:t>A: Challenges included the integration of a payment gateway and ensuring real-time communication using WebSocket. These were addressed through thorough testing, early engagement with providers, and contingency plans for potential delays.</a:t>
            </a:r>
            <a:endParaRPr>
              <a:solidFill>
                <a:schemeClr val="lt1"/>
              </a:solidFill>
              <a:latin typeface="Times New Roman"/>
              <a:ea typeface="Times New Roman"/>
              <a:cs typeface="Times New Roman"/>
              <a:sym typeface="Times New Roman"/>
            </a:endParaRPr>
          </a:p>
          <a:p>
            <a:pPr indent="0" lvl="0" marL="0" rtl="0" algn="l">
              <a:spcBef>
                <a:spcPts val="960"/>
              </a:spcBef>
              <a:spcAft>
                <a:spcPts val="0"/>
              </a:spcAft>
              <a:buSzPts val="1100"/>
              <a:buNone/>
            </a:pPr>
            <a:r>
              <a:t/>
            </a:r>
            <a:endParaRPr>
              <a:solidFill>
                <a:schemeClr val="lt1"/>
              </a:solidFill>
              <a:latin typeface="Times New Roman"/>
              <a:ea typeface="Times New Roman"/>
              <a:cs typeface="Times New Roman"/>
              <a:sym typeface="Times New Roman"/>
            </a:endParaRPr>
          </a:p>
          <a:p>
            <a:pPr indent="0" lvl="0" marL="0" rtl="0" algn="l">
              <a:spcBef>
                <a:spcPts val="960"/>
              </a:spcBef>
              <a:spcAft>
                <a:spcPts val="0"/>
              </a:spcAft>
              <a:buSzPts val="1100"/>
              <a:buNone/>
            </a:pPr>
            <a:r>
              <a:rPr lang="en-US">
                <a:solidFill>
                  <a:schemeClr val="lt1"/>
                </a:solidFill>
                <a:latin typeface="Times New Roman"/>
                <a:ea typeface="Times New Roman"/>
                <a:cs typeface="Times New Roman"/>
                <a:sym typeface="Times New Roman"/>
              </a:rPr>
              <a:t>Q: How was the user interface designed to enhance user experience?</a:t>
            </a:r>
            <a:endParaRPr>
              <a:solidFill>
                <a:schemeClr val="lt1"/>
              </a:solidFill>
              <a:latin typeface="Times New Roman"/>
              <a:ea typeface="Times New Roman"/>
              <a:cs typeface="Times New Roman"/>
              <a:sym typeface="Times New Roman"/>
            </a:endParaRPr>
          </a:p>
          <a:p>
            <a:pPr indent="0" lvl="0" marL="0" rtl="0" algn="l">
              <a:spcBef>
                <a:spcPts val="960"/>
              </a:spcBef>
              <a:spcAft>
                <a:spcPts val="0"/>
              </a:spcAft>
              <a:buSzPts val="1100"/>
              <a:buNone/>
            </a:pPr>
            <a:r>
              <a:rPr lang="en-US">
                <a:solidFill>
                  <a:schemeClr val="lt1"/>
                </a:solidFill>
                <a:latin typeface="Times New Roman"/>
                <a:ea typeface="Times New Roman"/>
                <a:cs typeface="Times New Roman"/>
                <a:sym typeface="Times New Roman"/>
              </a:rPr>
              <a:t>A: The user interface was designed using React components, ensuring responsiveness and a seamless experience. SCSS was employed for styling, allowing for modular and maintainable stylesheets.</a:t>
            </a:r>
            <a:endParaRPr>
              <a:solidFill>
                <a:schemeClr val="lt1"/>
              </a:solidFill>
              <a:latin typeface="Times New Roman"/>
              <a:ea typeface="Times New Roman"/>
              <a:cs typeface="Times New Roman"/>
              <a:sym typeface="Times New Roman"/>
            </a:endParaRPr>
          </a:p>
          <a:p>
            <a:pPr indent="0" lvl="0" marL="0" rtl="0" algn="l">
              <a:spcBef>
                <a:spcPts val="960"/>
              </a:spcBef>
              <a:spcAft>
                <a:spcPts val="0"/>
              </a:spcAft>
              <a:buSzPts val="1100"/>
              <a:buNone/>
            </a:pPr>
            <a:r>
              <a:t/>
            </a:r>
            <a:endParaRPr>
              <a:solidFill>
                <a:schemeClr val="lt1"/>
              </a:solidFill>
              <a:latin typeface="Times New Roman"/>
              <a:ea typeface="Times New Roman"/>
              <a:cs typeface="Times New Roman"/>
              <a:sym typeface="Times New Roman"/>
            </a:endParaRPr>
          </a:p>
          <a:p>
            <a:pPr indent="0" lvl="0" marL="0" rtl="0" algn="l">
              <a:spcBef>
                <a:spcPts val="960"/>
              </a:spcBef>
              <a:spcAft>
                <a:spcPts val="0"/>
              </a:spcAft>
              <a:buSzPts val="1100"/>
              <a:buNone/>
            </a:pPr>
            <a:r>
              <a:rPr lang="en-US">
                <a:solidFill>
                  <a:schemeClr val="lt1"/>
                </a:solidFill>
                <a:latin typeface="Times New Roman"/>
                <a:ea typeface="Times New Roman"/>
                <a:cs typeface="Times New Roman"/>
                <a:sym typeface="Times New Roman"/>
              </a:rPr>
              <a:t>Q: What testing strategies were employed to ensure system quality?</a:t>
            </a:r>
            <a:endParaRPr>
              <a:solidFill>
                <a:schemeClr val="lt1"/>
              </a:solidFill>
              <a:latin typeface="Times New Roman"/>
              <a:ea typeface="Times New Roman"/>
              <a:cs typeface="Times New Roman"/>
              <a:sym typeface="Times New Roman"/>
            </a:endParaRPr>
          </a:p>
          <a:p>
            <a:pPr indent="0" lvl="0" marL="0" rtl="0" algn="l">
              <a:spcBef>
                <a:spcPts val="960"/>
              </a:spcBef>
              <a:spcAft>
                <a:spcPts val="0"/>
              </a:spcAft>
              <a:buSzPts val="1100"/>
              <a:buNone/>
            </a:pPr>
            <a:r>
              <a:rPr lang="en-US">
                <a:solidFill>
                  <a:schemeClr val="lt1"/>
                </a:solidFill>
                <a:latin typeface="Times New Roman"/>
                <a:ea typeface="Times New Roman"/>
                <a:cs typeface="Times New Roman"/>
                <a:sym typeface="Times New Roman"/>
              </a:rPr>
              <a:t>A: The project underwent comprehensive testing, including unit tests for each module and integration tests for the entire system. Testing involved addressing edge cases and ensuring robust functionality.</a:t>
            </a:r>
            <a:endParaRPr>
              <a:solidFill>
                <a:schemeClr val="lt1"/>
              </a:solidFill>
              <a:latin typeface="Times New Roman"/>
              <a:ea typeface="Times New Roman"/>
              <a:cs typeface="Times New Roman"/>
              <a:sym typeface="Times New Roman"/>
            </a:endParaRPr>
          </a:p>
          <a:p>
            <a:pPr indent="0" lvl="1" marL="0" rtl="0" algn="l">
              <a:lnSpc>
                <a:spcPct val="100000"/>
              </a:lnSpc>
              <a:spcBef>
                <a:spcPts val="960"/>
              </a:spcBef>
              <a:spcAft>
                <a:spcPts val="0"/>
              </a:spcAft>
              <a:buSzPts val="1440"/>
              <a:buNone/>
            </a:pPr>
            <a:r>
              <a:t/>
            </a:r>
            <a:endParaRPr/>
          </a:p>
          <a:p>
            <a:pPr indent="0" lvl="1" marL="0" rtl="0" algn="l">
              <a:lnSpc>
                <a:spcPct val="100000"/>
              </a:lnSpc>
              <a:spcBef>
                <a:spcPts val="1000"/>
              </a:spcBef>
              <a:spcAft>
                <a:spcPts val="0"/>
              </a:spcAft>
              <a:buSzPts val="1600"/>
              <a:buNone/>
            </a:pPr>
            <a:r>
              <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lin ang="5400012" scaled="0"/>
        </a:gradFill>
      </p:bgPr>
    </p:bg>
    <p:spTree>
      <p:nvGrpSpPr>
        <p:cNvPr id="207" name="Shape 207"/>
        <p:cNvGrpSpPr/>
        <p:nvPr/>
      </p:nvGrpSpPr>
      <p:grpSpPr>
        <a:xfrm>
          <a:off x="0" y="0"/>
          <a:ext cx="0" cy="0"/>
          <a:chOff x="0" y="0"/>
          <a:chExt cx="0" cy="0"/>
        </a:xfrm>
      </p:grpSpPr>
      <p:sp>
        <p:nvSpPr>
          <p:cNvPr id="208" name="Google Shape;208;g2a17c987130_0_7"/>
          <p:cNvSpPr txBox="1"/>
          <p:nvPr>
            <p:ph idx="1" type="body"/>
          </p:nvPr>
        </p:nvSpPr>
        <p:spPr>
          <a:xfrm>
            <a:off x="684212" y="685800"/>
            <a:ext cx="10520400" cy="5418900"/>
          </a:xfrm>
          <a:prstGeom prst="rect">
            <a:avLst/>
          </a:prstGeom>
          <a:noFill/>
          <a:ln>
            <a:noFill/>
          </a:ln>
        </p:spPr>
        <p:txBody>
          <a:bodyPr anchorCtr="0" anchor="ctr" bIns="45700" lIns="91425" spcFirstLastPara="1" rIns="91425" wrap="square" tIns="45700">
            <a:normAutofit/>
          </a:bodyPr>
          <a:lstStyle/>
          <a:p>
            <a:pPr indent="0" lvl="0" marL="0" rtl="0" algn="l">
              <a:spcBef>
                <a:spcPts val="960"/>
              </a:spcBef>
              <a:spcAft>
                <a:spcPts val="0"/>
              </a:spcAft>
              <a:buSzPts val="1100"/>
              <a:buNone/>
            </a:pPr>
            <a:r>
              <a:rPr lang="en-US">
                <a:solidFill>
                  <a:schemeClr val="lt1"/>
                </a:solidFill>
                <a:latin typeface="Times New Roman"/>
                <a:ea typeface="Times New Roman"/>
                <a:cs typeface="Times New Roman"/>
                <a:sym typeface="Times New Roman"/>
              </a:rPr>
              <a:t>Q: How does the system address potential security risks?</a:t>
            </a:r>
            <a:endParaRPr>
              <a:solidFill>
                <a:schemeClr val="lt1"/>
              </a:solidFill>
              <a:latin typeface="Times New Roman"/>
              <a:ea typeface="Times New Roman"/>
              <a:cs typeface="Times New Roman"/>
              <a:sym typeface="Times New Roman"/>
            </a:endParaRPr>
          </a:p>
          <a:p>
            <a:pPr indent="0" lvl="0" marL="0" rtl="0" algn="l">
              <a:spcBef>
                <a:spcPts val="960"/>
              </a:spcBef>
              <a:spcAft>
                <a:spcPts val="0"/>
              </a:spcAft>
              <a:buSzPts val="1100"/>
              <a:buNone/>
            </a:pPr>
            <a:r>
              <a:rPr lang="en-US">
                <a:solidFill>
                  <a:schemeClr val="lt1"/>
                </a:solidFill>
                <a:latin typeface="Times New Roman"/>
                <a:ea typeface="Times New Roman"/>
                <a:cs typeface="Times New Roman"/>
                <a:sym typeface="Times New Roman"/>
              </a:rPr>
              <a:t>A: Security measures include secure coding practices, HTTPS implementation, and input validation to prevent common vulnerabilities. User authentication is handled using hashing for added security.</a:t>
            </a:r>
            <a:endParaRPr>
              <a:solidFill>
                <a:schemeClr val="lt1"/>
              </a:solidFill>
              <a:latin typeface="Times New Roman"/>
              <a:ea typeface="Times New Roman"/>
              <a:cs typeface="Times New Roman"/>
              <a:sym typeface="Times New Roman"/>
            </a:endParaRPr>
          </a:p>
          <a:p>
            <a:pPr indent="0" lvl="0" marL="0" rtl="0" algn="l">
              <a:spcBef>
                <a:spcPts val="960"/>
              </a:spcBef>
              <a:spcAft>
                <a:spcPts val="0"/>
              </a:spcAft>
              <a:buSzPts val="1100"/>
              <a:buNone/>
            </a:pPr>
            <a:r>
              <a:t/>
            </a:r>
            <a:endParaRPr>
              <a:solidFill>
                <a:schemeClr val="lt1"/>
              </a:solidFill>
              <a:latin typeface="Times New Roman"/>
              <a:ea typeface="Times New Roman"/>
              <a:cs typeface="Times New Roman"/>
              <a:sym typeface="Times New Roman"/>
            </a:endParaRPr>
          </a:p>
          <a:p>
            <a:pPr indent="0" lvl="0" marL="0" rtl="0" algn="l">
              <a:spcBef>
                <a:spcPts val="960"/>
              </a:spcBef>
              <a:spcAft>
                <a:spcPts val="0"/>
              </a:spcAft>
              <a:buSzPts val="1100"/>
              <a:buNone/>
            </a:pPr>
            <a:r>
              <a:rPr lang="en-US">
                <a:solidFill>
                  <a:schemeClr val="lt1"/>
                </a:solidFill>
                <a:latin typeface="Times New Roman"/>
                <a:ea typeface="Times New Roman"/>
                <a:cs typeface="Times New Roman"/>
                <a:sym typeface="Times New Roman"/>
              </a:rPr>
              <a:t>Q: What lessons were learned from the challenges faced during development?</a:t>
            </a:r>
            <a:endParaRPr>
              <a:solidFill>
                <a:schemeClr val="lt1"/>
              </a:solidFill>
              <a:latin typeface="Times New Roman"/>
              <a:ea typeface="Times New Roman"/>
              <a:cs typeface="Times New Roman"/>
              <a:sym typeface="Times New Roman"/>
            </a:endParaRPr>
          </a:p>
          <a:p>
            <a:pPr indent="0" lvl="0" marL="0" rtl="0" algn="l">
              <a:spcBef>
                <a:spcPts val="960"/>
              </a:spcBef>
              <a:spcAft>
                <a:spcPts val="0"/>
              </a:spcAft>
              <a:buSzPts val="1100"/>
              <a:buNone/>
            </a:pPr>
            <a:r>
              <a:rPr lang="en-US">
                <a:solidFill>
                  <a:schemeClr val="lt1"/>
                </a:solidFill>
                <a:latin typeface="Times New Roman"/>
                <a:ea typeface="Times New Roman"/>
                <a:cs typeface="Times New Roman"/>
                <a:sym typeface="Times New Roman"/>
              </a:rPr>
              <a:t>A: The challenges provided valuable insights into payment gateway integration, real-time communication, and third-party dependencies. Lessons learned include the importance of early engagement, thorough testing, and proactive risk management.</a:t>
            </a:r>
            <a:endParaRPr>
              <a:solidFill>
                <a:schemeClr val="lt1"/>
              </a:solidFill>
              <a:latin typeface="Times New Roman"/>
              <a:ea typeface="Times New Roman"/>
              <a:cs typeface="Times New Roman"/>
              <a:sym typeface="Times New Roman"/>
            </a:endParaRPr>
          </a:p>
          <a:p>
            <a:pPr indent="0" lvl="0" marL="0" rtl="0" algn="l">
              <a:spcBef>
                <a:spcPts val="960"/>
              </a:spcBef>
              <a:spcAft>
                <a:spcPts val="0"/>
              </a:spcAft>
              <a:buSzPts val="1100"/>
              <a:buNone/>
            </a:pPr>
            <a:r>
              <a:t/>
            </a:r>
            <a:endParaRPr>
              <a:solidFill>
                <a:schemeClr val="lt1"/>
              </a:solidFill>
              <a:latin typeface="Times New Roman"/>
              <a:ea typeface="Times New Roman"/>
              <a:cs typeface="Times New Roman"/>
              <a:sym typeface="Times New Roman"/>
            </a:endParaRPr>
          </a:p>
          <a:p>
            <a:pPr indent="0" lvl="0" marL="0" rtl="0" algn="l">
              <a:spcBef>
                <a:spcPts val="960"/>
              </a:spcBef>
              <a:spcAft>
                <a:spcPts val="0"/>
              </a:spcAft>
              <a:buSzPts val="1100"/>
              <a:buNone/>
            </a:pPr>
            <a:r>
              <a:rPr lang="en-US">
                <a:solidFill>
                  <a:schemeClr val="lt1"/>
                </a:solidFill>
                <a:latin typeface="Times New Roman"/>
                <a:ea typeface="Times New Roman"/>
                <a:cs typeface="Times New Roman"/>
                <a:sym typeface="Times New Roman"/>
              </a:rPr>
              <a:t>Q: Are there any planned future enhancements for the project?</a:t>
            </a:r>
            <a:endParaRPr>
              <a:solidFill>
                <a:schemeClr val="lt1"/>
              </a:solidFill>
              <a:latin typeface="Times New Roman"/>
              <a:ea typeface="Times New Roman"/>
              <a:cs typeface="Times New Roman"/>
              <a:sym typeface="Times New Roman"/>
            </a:endParaRPr>
          </a:p>
          <a:p>
            <a:pPr indent="0" lvl="0" marL="0" rtl="0" algn="l">
              <a:spcBef>
                <a:spcPts val="960"/>
              </a:spcBef>
              <a:spcAft>
                <a:spcPts val="0"/>
              </a:spcAft>
              <a:buSzPts val="1100"/>
              <a:buNone/>
            </a:pPr>
            <a:r>
              <a:rPr lang="en-US">
                <a:solidFill>
                  <a:schemeClr val="lt1"/>
                </a:solidFill>
                <a:latin typeface="Times New Roman"/>
                <a:ea typeface="Times New Roman"/>
                <a:cs typeface="Times New Roman"/>
                <a:sym typeface="Times New Roman"/>
              </a:rPr>
              <a:t>A: Future enhancements may include additional features based on user feedback, such as advanced search functionality, enhanced job categorization, and improved communication tools. Regular updates and maintenance are planned to ensure the platform's continued success.</a:t>
            </a:r>
            <a:endParaRPr/>
          </a:p>
          <a:p>
            <a:pPr indent="0" lvl="1" marL="0" rtl="0" algn="l">
              <a:lnSpc>
                <a:spcPct val="100000"/>
              </a:lnSpc>
              <a:spcBef>
                <a:spcPts val="1000"/>
              </a:spcBef>
              <a:spcAft>
                <a:spcPts val="0"/>
              </a:spcAft>
              <a:buSzPts val="1600"/>
              <a:buNone/>
            </a:pPr>
            <a:r>
              <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lin ang="5400012" scaled="0"/>
        </a:gradFill>
      </p:bgPr>
    </p:bg>
    <p:spTree>
      <p:nvGrpSpPr>
        <p:cNvPr id="143" name="Shape 143"/>
        <p:cNvGrpSpPr/>
        <p:nvPr/>
      </p:nvGrpSpPr>
      <p:grpSpPr>
        <a:xfrm>
          <a:off x="0" y="0"/>
          <a:ext cx="0" cy="0"/>
          <a:chOff x="0" y="0"/>
          <a:chExt cx="0" cy="0"/>
        </a:xfrm>
      </p:grpSpPr>
      <p:sp>
        <p:nvSpPr>
          <p:cNvPr id="144" name="Google Shape;144;g2a17c987130_0_49"/>
          <p:cNvSpPr txBox="1"/>
          <p:nvPr>
            <p:ph idx="1" type="body"/>
          </p:nvPr>
        </p:nvSpPr>
        <p:spPr>
          <a:xfrm>
            <a:off x="781862" y="2214700"/>
            <a:ext cx="8534400" cy="3615300"/>
          </a:xfrm>
          <a:prstGeom prst="rect">
            <a:avLst/>
          </a:prstGeom>
          <a:noFill/>
          <a:ln>
            <a:noFill/>
          </a:ln>
        </p:spPr>
        <p:txBody>
          <a:bodyPr anchorCtr="0" anchor="ctr" bIns="45700" lIns="91425" spcFirstLastPara="1" rIns="91425" wrap="square" tIns="45700">
            <a:normAutofit lnSpcReduction="20000"/>
          </a:bodyPr>
          <a:lstStyle/>
          <a:p>
            <a:pPr indent="0" lvl="8" marL="3657600" rtl="0" algn="l">
              <a:lnSpc>
                <a:spcPct val="100000"/>
              </a:lnSpc>
              <a:spcBef>
                <a:spcPts val="0"/>
              </a:spcBef>
              <a:spcAft>
                <a:spcPts val="0"/>
              </a:spcAft>
              <a:buSzPts val="1760"/>
              <a:buNone/>
            </a:pPr>
            <a:r>
              <a:t/>
            </a:r>
            <a:endParaRPr/>
          </a:p>
          <a:p>
            <a:pPr indent="-320040" lvl="0" marL="457200" rtl="0" algn="l">
              <a:lnSpc>
                <a:spcPct val="115000"/>
              </a:lnSpc>
              <a:spcBef>
                <a:spcPts val="960"/>
              </a:spcBef>
              <a:spcAft>
                <a:spcPts val="0"/>
              </a:spcAft>
              <a:buSzPts val="1440"/>
              <a:buFont typeface="Times New Roman"/>
              <a:buChar char="▶"/>
            </a:pPr>
            <a:r>
              <a:rPr lang="en-US">
                <a:solidFill>
                  <a:schemeClr val="lt1"/>
                </a:solidFill>
                <a:latin typeface="Times New Roman"/>
                <a:ea typeface="Times New Roman"/>
                <a:cs typeface="Times New Roman"/>
                <a:sym typeface="Times New Roman"/>
              </a:rPr>
              <a:t>Designing of a web application “Hourly Recruitment Application” to allow anyone to sign up as a recruiter or as a worker.</a:t>
            </a:r>
            <a:endParaRPr>
              <a:solidFill>
                <a:schemeClr val="lt1"/>
              </a:solidFill>
              <a:latin typeface="Times New Roman"/>
              <a:ea typeface="Times New Roman"/>
              <a:cs typeface="Times New Roman"/>
              <a:sym typeface="Times New Roman"/>
            </a:endParaRPr>
          </a:p>
          <a:p>
            <a:pPr indent="-320040" lvl="0" marL="457200" rtl="0" algn="l">
              <a:lnSpc>
                <a:spcPct val="115000"/>
              </a:lnSpc>
              <a:spcBef>
                <a:spcPts val="0"/>
              </a:spcBef>
              <a:spcAft>
                <a:spcPts val="0"/>
              </a:spcAft>
              <a:buSzPts val="1440"/>
              <a:buFont typeface="Times New Roman"/>
              <a:buChar char="▶"/>
            </a:pPr>
            <a:r>
              <a:rPr lang="en-US">
                <a:solidFill>
                  <a:schemeClr val="lt1"/>
                </a:solidFill>
                <a:latin typeface="Times New Roman"/>
                <a:ea typeface="Times New Roman"/>
                <a:cs typeface="Times New Roman"/>
                <a:sym typeface="Times New Roman"/>
              </a:rPr>
              <a:t>The clients should be able to post a job along with the necessary job requirements. </a:t>
            </a:r>
            <a:endParaRPr>
              <a:solidFill>
                <a:schemeClr val="lt1"/>
              </a:solidFill>
              <a:latin typeface="Times New Roman"/>
              <a:ea typeface="Times New Roman"/>
              <a:cs typeface="Times New Roman"/>
              <a:sym typeface="Times New Roman"/>
            </a:endParaRPr>
          </a:p>
          <a:p>
            <a:pPr indent="-320040" lvl="0" marL="457200" rtl="0" algn="l">
              <a:lnSpc>
                <a:spcPct val="115000"/>
              </a:lnSpc>
              <a:spcBef>
                <a:spcPts val="0"/>
              </a:spcBef>
              <a:spcAft>
                <a:spcPts val="0"/>
              </a:spcAft>
              <a:buSzPts val="1440"/>
              <a:buFont typeface="Times New Roman"/>
              <a:buChar char="▶"/>
            </a:pPr>
            <a:r>
              <a:rPr lang="en-US">
                <a:solidFill>
                  <a:schemeClr val="lt1"/>
                </a:solidFill>
                <a:latin typeface="Times New Roman"/>
                <a:ea typeface="Times New Roman"/>
                <a:cs typeface="Times New Roman"/>
                <a:sym typeface="Times New Roman"/>
              </a:rPr>
              <a:t>The freelancers should be able to see the job posted and can start bidding with their quotes and time period they require to finish the task. </a:t>
            </a:r>
            <a:endParaRPr>
              <a:solidFill>
                <a:schemeClr val="lt1"/>
              </a:solidFill>
              <a:latin typeface="Times New Roman"/>
              <a:ea typeface="Times New Roman"/>
              <a:cs typeface="Times New Roman"/>
              <a:sym typeface="Times New Roman"/>
            </a:endParaRPr>
          </a:p>
          <a:p>
            <a:pPr indent="-320040" lvl="0" marL="457200" rtl="0" algn="l">
              <a:lnSpc>
                <a:spcPct val="115000"/>
              </a:lnSpc>
              <a:spcBef>
                <a:spcPts val="0"/>
              </a:spcBef>
              <a:spcAft>
                <a:spcPts val="0"/>
              </a:spcAft>
              <a:buSzPts val="1440"/>
              <a:buFont typeface="Times New Roman"/>
              <a:buChar char="▶"/>
            </a:pPr>
            <a:r>
              <a:rPr lang="en-US">
                <a:solidFill>
                  <a:schemeClr val="lt1"/>
                </a:solidFill>
                <a:latin typeface="Times New Roman"/>
                <a:ea typeface="Times New Roman"/>
                <a:cs typeface="Times New Roman"/>
                <a:sym typeface="Times New Roman"/>
              </a:rPr>
              <a:t>The client should then see all the bids and select any one bidder and upon mutual agreement the contract will begin.</a:t>
            </a:r>
            <a:endParaRPr>
              <a:solidFill>
                <a:schemeClr val="lt1"/>
              </a:solidFill>
              <a:latin typeface="Times New Roman"/>
              <a:ea typeface="Times New Roman"/>
              <a:cs typeface="Times New Roman"/>
              <a:sym typeface="Times New Roman"/>
            </a:endParaRPr>
          </a:p>
          <a:p>
            <a:pPr indent="-320040" lvl="0" marL="457200" rtl="0" algn="l">
              <a:lnSpc>
                <a:spcPct val="115000"/>
              </a:lnSpc>
              <a:spcBef>
                <a:spcPts val="0"/>
              </a:spcBef>
              <a:spcAft>
                <a:spcPts val="0"/>
              </a:spcAft>
              <a:buSzPts val="1440"/>
              <a:buFont typeface="Times New Roman"/>
              <a:buChar char="▶"/>
            </a:pPr>
            <a:r>
              <a:rPr lang="en-US">
                <a:solidFill>
                  <a:schemeClr val="lt1"/>
                </a:solidFill>
                <a:latin typeface="Times New Roman"/>
                <a:ea typeface="Times New Roman"/>
                <a:cs typeface="Times New Roman"/>
                <a:sym typeface="Times New Roman"/>
              </a:rPr>
              <a:t>Payment will be calculated on the bases on the business hours.</a:t>
            </a:r>
            <a:endParaRPr/>
          </a:p>
          <a:p>
            <a:pPr indent="-184150" lvl="0" marL="285750" rtl="0" algn="l">
              <a:lnSpc>
                <a:spcPct val="100000"/>
              </a:lnSpc>
              <a:spcBef>
                <a:spcPts val="1000"/>
              </a:spcBef>
              <a:spcAft>
                <a:spcPts val="0"/>
              </a:spcAft>
              <a:buSzPts val="1600"/>
              <a:buNone/>
            </a:pPr>
            <a:r>
              <a:t/>
            </a:r>
            <a:endParaRPr/>
          </a:p>
        </p:txBody>
      </p:sp>
      <p:sp>
        <p:nvSpPr>
          <p:cNvPr id="145" name="Google Shape;145;g2a17c987130_0_49"/>
          <p:cNvSpPr txBox="1"/>
          <p:nvPr>
            <p:ph type="title"/>
          </p:nvPr>
        </p:nvSpPr>
        <p:spPr>
          <a:xfrm>
            <a:off x="781862" y="707507"/>
            <a:ext cx="8534400" cy="1507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Objectives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lin ang="5400012" scaled="0"/>
        </a:gradFill>
      </p:bgPr>
    </p:bg>
    <p:spTree>
      <p:nvGrpSpPr>
        <p:cNvPr id="149" name="Shape 149"/>
        <p:cNvGrpSpPr/>
        <p:nvPr/>
      </p:nvGrpSpPr>
      <p:grpSpPr>
        <a:xfrm>
          <a:off x="0" y="0"/>
          <a:ext cx="0" cy="0"/>
          <a:chOff x="0" y="0"/>
          <a:chExt cx="0" cy="0"/>
        </a:xfrm>
      </p:grpSpPr>
      <p:sp>
        <p:nvSpPr>
          <p:cNvPr id="150" name="Google Shape;150;p4"/>
          <p:cNvSpPr txBox="1"/>
          <p:nvPr>
            <p:ph idx="1" type="body"/>
          </p:nvPr>
        </p:nvSpPr>
        <p:spPr>
          <a:xfrm>
            <a:off x="781862" y="2214700"/>
            <a:ext cx="8534400" cy="3615300"/>
          </a:xfrm>
          <a:prstGeom prst="rect">
            <a:avLst/>
          </a:prstGeom>
          <a:noFill/>
          <a:ln>
            <a:noFill/>
          </a:ln>
        </p:spPr>
        <p:txBody>
          <a:bodyPr anchorCtr="0" anchor="ctr" bIns="45700" lIns="91425" spcFirstLastPara="1" rIns="91425" wrap="square" tIns="45700">
            <a:normAutofit/>
          </a:bodyPr>
          <a:lstStyle/>
          <a:p>
            <a:pPr indent="-320040" lvl="0" marL="457200" rtl="0" algn="l">
              <a:lnSpc>
                <a:spcPct val="115000"/>
              </a:lnSpc>
              <a:spcBef>
                <a:spcPts val="960"/>
              </a:spcBef>
              <a:spcAft>
                <a:spcPts val="0"/>
              </a:spcAft>
              <a:buSzPts val="1440"/>
              <a:buFont typeface="Times New Roman"/>
              <a:buChar char="▶"/>
            </a:pPr>
            <a:r>
              <a:rPr lang="en-US">
                <a:solidFill>
                  <a:schemeClr val="lt1"/>
                </a:solidFill>
                <a:latin typeface="Times New Roman"/>
                <a:ea typeface="Times New Roman"/>
                <a:cs typeface="Times New Roman"/>
                <a:sym typeface="Times New Roman"/>
              </a:rPr>
              <a:t>Frontend Framework (React): </a:t>
            </a:r>
            <a:r>
              <a:rPr lang="en-US">
                <a:solidFill>
                  <a:schemeClr val="lt1"/>
                </a:solidFill>
                <a:latin typeface="Times New Roman"/>
                <a:ea typeface="Times New Roman"/>
                <a:cs typeface="Times New Roman"/>
                <a:sym typeface="Times New Roman"/>
              </a:rPr>
              <a:t>React for building interactive user interfaces. </a:t>
            </a:r>
            <a:endParaRPr>
              <a:solidFill>
                <a:schemeClr val="lt1"/>
              </a:solidFill>
              <a:latin typeface="Times New Roman"/>
              <a:ea typeface="Times New Roman"/>
              <a:cs typeface="Times New Roman"/>
              <a:sym typeface="Times New Roman"/>
            </a:endParaRPr>
          </a:p>
          <a:p>
            <a:pPr indent="-320040" lvl="0" marL="457200" rtl="0" algn="l">
              <a:lnSpc>
                <a:spcPct val="115000"/>
              </a:lnSpc>
              <a:spcBef>
                <a:spcPts val="0"/>
              </a:spcBef>
              <a:spcAft>
                <a:spcPts val="0"/>
              </a:spcAft>
              <a:buSzPts val="1440"/>
              <a:buFont typeface="Times New Roman"/>
              <a:buChar char="▶"/>
            </a:pPr>
            <a:r>
              <a:rPr lang="en-US">
                <a:solidFill>
                  <a:schemeClr val="lt1"/>
                </a:solidFill>
                <a:latin typeface="Times New Roman"/>
                <a:ea typeface="Times New Roman"/>
                <a:cs typeface="Times New Roman"/>
                <a:sym typeface="Times New Roman"/>
              </a:rPr>
              <a:t>Backend Framework (Node.js and Express.js): Node.js for server-side JavaScript execution. Express.js as the backend framework for handling server-side logic and routing.</a:t>
            </a:r>
            <a:endParaRPr>
              <a:solidFill>
                <a:schemeClr val="lt1"/>
              </a:solidFill>
              <a:latin typeface="Times New Roman"/>
              <a:ea typeface="Times New Roman"/>
              <a:cs typeface="Times New Roman"/>
              <a:sym typeface="Times New Roman"/>
            </a:endParaRPr>
          </a:p>
          <a:p>
            <a:pPr indent="-320040" lvl="0" marL="457200" rtl="0" algn="l">
              <a:lnSpc>
                <a:spcPct val="115000"/>
              </a:lnSpc>
              <a:spcBef>
                <a:spcPts val="0"/>
              </a:spcBef>
              <a:spcAft>
                <a:spcPts val="0"/>
              </a:spcAft>
              <a:buSzPts val="1440"/>
              <a:buFont typeface="Times New Roman"/>
              <a:buChar char="▶"/>
            </a:pPr>
            <a:r>
              <a:rPr lang="en-US">
                <a:solidFill>
                  <a:schemeClr val="lt1"/>
                </a:solidFill>
                <a:latin typeface="Times New Roman"/>
                <a:ea typeface="Times New Roman"/>
                <a:cs typeface="Times New Roman"/>
                <a:sym typeface="Times New Roman"/>
              </a:rPr>
              <a:t>Database Management (MongoDB): MongoDB as database to store and manage data efficiently.</a:t>
            </a:r>
            <a:endParaRPr>
              <a:solidFill>
                <a:schemeClr val="lt1"/>
              </a:solidFill>
              <a:latin typeface="Times New Roman"/>
              <a:ea typeface="Times New Roman"/>
              <a:cs typeface="Times New Roman"/>
              <a:sym typeface="Times New Roman"/>
            </a:endParaRPr>
          </a:p>
          <a:p>
            <a:pPr indent="-320040" lvl="0" marL="457200" rtl="0" algn="l">
              <a:lnSpc>
                <a:spcPct val="115000"/>
              </a:lnSpc>
              <a:spcBef>
                <a:spcPts val="0"/>
              </a:spcBef>
              <a:spcAft>
                <a:spcPts val="0"/>
              </a:spcAft>
              <a:buSzPts val="1440"/>
              <a:buFont typeface="Times New Roman"/>
              <a:buChar char="▶"/>
            </a:pPr>
            <a:r>
              <a:rPr lang="en-US">
                <a:solidFill>
                  <a:schemeClr val="lt1"/>
                </a:solidFill>
                <a:latin typeface="Times New Roman"/>
                <a:ea typeface="Times New Roman"/>
                <a:cs typeface="Times New Roman"/>
                <a:sym typeface="Times New Roman"/>
              </a:rPr>
              <a:t>Version Control (Git): Git for version control to track changes, collaborate, and manage the project's source code.</a:t>
            </a:r>
            <a:endParaRPr>
              <a:solidFill>
                <a:schemeClr val="lt1"/>
              </a:solidFill>
              <a:latin typeface="Times New Roman"/>
              <a:ea typeface="Times New Roman"/>
              <a:cs typeface="Times New Roman"/>
              <a:sym typeface="Times New Roman"/>
            </a:endParaRPr>
          </a:p>
          <a:p>
            <a:pPr indent="-320040" lvl="0" marL="457200" rtl="0" algn="l">
              <a:lnSpc>
                <a:spcPct val="115000"/>
              </a:lnSpc>
              <a:spcBef>
                <a:spcPts val="0"/>
              </a:spcBef>
              <a:spcAft>
                <a:spcPts val="0"/>
              </a:spcAft>
              <a:buSzPts val="1440"/>
              <a:buFont typeface="Times New Roman"/>
              <a:buChar char="▶"/>
            </a:pPr>
            <a:r>
              <a:rPr lang="en-US">
                <a:solidFill>
                  <a:schemeClr val="lt1"/>
                </a:solidFill>
                <a:latin typeface="Times New Roman"/>
                <a:ea typeface="Times New Roman"/>
                <a:cs typeface="Times New Roman"/>
                <a:sym typeface="Times New Roman"/>
              </a:rPr>
              <a:t>Development Environment: Visual Studio Code was used as the IDE.</a:t>
            </a:r>
            <a:endParaRPr>
              <a:solidFill>
                <a:schemeClr val="lt1"/>
              </a:solidFill>
              <a:latin typeface="Times New Roman"/>
              <a:ea typeface="Times New Roman"/>
              <a:cs typeface="Times New Roman"/>
              <a:sym typeface="Times New Roman"/>
            </a:endParaRPr>
          </a:p>
          <a:p>
            <a:pPr indent="-320040" lvl="0" marL="457200" rtl="0" algn="l">
              <a:lnSpc>
                <a:spcPct val="115000"/>
              </a:lnSpc>
              <a:spcBef>
                <a:spcPts val="0"/>
              </a:spcBef>
              <a:spcAft>
                <a:spcPts val="0"/>
              </a:spcAft>
              <a:buSzPts val="1440"/>
              <a:buFont typeface="Times New Roman"/>
              <a:buChar char="▶"/>
            </a:pPr>
            <a:r>
              <a:rPr lang="en-US">
                <a:solidFill>
                  <a:schemeClr val="lt1"/>
                </a:solidFill>
                <a:latin typeface="Times New Roman"/>
                <a:ea typeface="Times New Roman"/>
                <a:cs typeface="Times New Roman"/>
                <a:sym typeface="Times New Roman"/>
              </a:rPr>
              <a:t>Styling (SCSS): CSS for basic styling and layout.</a:t>
            </a:r>
            <a:endParaRPr>
              <a:solidFill>
                <a:schemeClr val="lt1"/>
              </a:solidFill>
              <a:latin typeface="Times New Roman"/>
              <a:ea typeface="Times New Roman"/>
              <a:cs typeface="Times New Roman"/>
              <a:sym typeface="Times New Roman"/>
            </a:endParaRPr>
          </a:p>
        </p:txBody>
      </p:sp>
      <p:sp>
        <p:nvSpPr>
          <p:cNvPr id="151" name="Google Shape;151;p4"/>
          <p:cNvSpPr txBox="1"/>
          <p:nvPr>
            <p:ph type="title"/>
          </p:nvPr>
        </p:nvSpPr>
        <p:spPr>
          <a:xfrm>
            <a:off x="781862" y="707507"/>
            <a:ext cx="8534400" cy="1507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Technologies Used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lin ang="5400012" scaled="0"/>
        </a:gradFill>
      </p:bgPr>
    </p:bg>
    <p:spTree>
      <p:nvGrpSpPr>
        <p:cNvPr id="155" name="Shape 155"/>
        <p:cNvGrpSpPr/>
        <p:nvPr/>
      </p:nvGrpSpPr>
      <p:grpSpPr>
        <a:xfrm>
          <a:off x="0" y="0"/>
          <a:ext cx="0" cy="0"/>
          <a:chOff x="0" y="0"/>
          <a:chExt cx="0" cy="0"/>
        </a:xfrm>
      </p:grpSpPr>
      <p:sp>
        <p:nvSpPr>
          <p:cNvPr id="156" name="Google Shape;156;g2a17c987130_0_36"/>
          <p:cNvSpPr txBox="1"/>
          <p:nvPr>
            <p:ph idx="1" type="subTitle"/>
          </p:nvPr>
        </p:nvSpPr>
        <p:spPr>
          <a:xfrm>
            <a:off x="673337" y="2840963"/>
            <a:ext cx="6400800" cy="3254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680"/>
              <a:buNone/>
            </a:pPr>
            <a:r>
              <a:rPr lang="en-US" sz="3000">
                <a:solidFill>
                  <a:schemeClr val="lt1"/>
                </a:solidFill>
                <a:latin typeface="Times New Roman"/>
                <a:ea typeface="Times New Roman"/>
                <a:cs typeface="Times New Roman"/>
                <a:sym typeface="Times New Roman"/>
              </a:rPr>
              <a:t>Architecture</a:t>
            </a:r>
            <a:endParaRPr sz="3000">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lin ang="5400012" scaled="0"/>
        </a:gradFill>
      </p:bgPr>
    </p:bg>
    <p:spTree>
      <p:nvGrpSpPr>
        <p:cNvPr id="160" name="Shape 160"/>
        <p:cNvGrpSpPr/>
        <p:nvPr/>
      </p:nvGrpSpPr>
      <p:grpSpPr>
        <a:xfrm>
          <a:off x="0" y="0"/>
          <a:ext cx="0" cy="0"/>
          <a:chOff x="0" y="0"/>
          <a:chExt cx="0" cy="0"/>
        </a:xfrm>
      </p:grpSpPr>
      <p:pic>
        <p:nvPicPr>
          <p:cNvPr id="161" name="Google Shape;161;g2a17c987130_0_45"/>
          <p:cNvPicPr preferRelativeResize="0"/>
          <p:nvPr/>
        </p:nvPicPr>
        <p:blipFill>
          <a:blip r:embed="rId3">
            <a:alphaModFix/>
          </a:blip>
          <a:stretch>
            <a:fillRect/>
          </a:stretch>
        </p:blipFill>
        <p:spPr>
          <a:xfrm>
            <a:off x="7129800" y="1576999"/>
            <a:ext cx="4604750" cy="3704025"/>
          </a:xfrm>
          <a:prstGeom prst="rect">
            <a:avLst/>
          </a:prstGeom>
          <a:noFill/>
          <a:ln>
            <a:noFill/>
          </a:ln>
        </p:spPr>
      </p:pic>
      <p:sp>
        <p:nvSpPr>
          <p:cNvPr id="162" name="Google Shape;162;g2a17c987130_0_45"/>
          <p:cNvSpPr/>
          <p:nvPr/>
        </p:nvSpPr>
        <p:spPr>
          <a:xfrm>
            <a:off x="354825" y="1982850"/>
            <a:ext cx="6328200" cy="2892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3" name="Google Shape;163;g2a17c987130_0_45"/>
          <p:cNvSpPr/>
          <p:nvPr/>
        </p:nvSpPr>
        <p:spPr>
          <a:xfrm>
            <a:off x="2340530" y="2423320"/>
            <a:ext cx="2161500" cy="4365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Logical View</a:t>
            </a:r>
            <a:endParaRPr/>
          </a:p>
        </p:txBody>
      </p:sp>
      <p:sp>
        <p:nvSpPr>
          <p:cNvPr id="164" name="Google Shape;164;g2a17c987130_0_45"/>
          <p:cNvSpPr/>
          <p:nvPr/>
        </p:nvSpPr>
        <p:spPr>
          <a:xfrm>
            <a:off x="641099" y="3458532"/>
            <a:ext cx="1155900" cy="9870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User Interface</a:t>
            </a:r>
            <a:endParaRPr/>
          </a:p>
          <a:p>
            <a:pPr indent="0" lvl="0" marL="0" rtl="0" algn="ctr">
              <a:spcBef>
                <a:spcPts val="0"/>
              </a:spcBef>
              <a:spcAft>
                <a:spcPts val="0"/>
              </a:spcAft>
              <a:buNone/>
            </a:pPr>
            <a:r>
              <a:rPr lang="en-US"/>
              <a:t>(Frontend)</a:t>
            </a:r>
            <a:endParaRPr/>
          </a:p>
        </p:txBody>
      </p:sp>
      <p:sp>
        <p:nvSpPr>
          <p:cNvPr id="165" name="Google Shape;165;g2a17c987130_0_45"/>
          <p:cNvSpPr/>
          <p:nvPr/>
        </p:nvSpPr>
        <p:spPr>
          <a:xfrm>
            <a:off x="2843302" y="3469382"/>
            <a:ext cx="1155900" cy="9870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Hourly Recruitment Server</a:t>
            </a:r>
            <a:endParaRPr/>
          </a:p>
        </p:txBody>
      </p:sp>
      <p:sp>
        <p:nvSpPr>
          <p:cNvPr id="166" name="Google Shape;166;g2a17c987130_0_45"/>
          <p:cNvSpPr/>
          <p:nvPr/>
        </p:nvSpPr>
        <p:spPr>
          <a:xfrm>
            <a:off x="5099604" y="3458532"/>
            <a:ext cx="1155900" cy="9870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Database</a:t>
            </a:r>
            <a:endParaRPr/>
          </a:p>
        </p:txBody>
      </p:sp>
      <p:cxnSp>
        <p:nvCxnSpPr>
          <p:cNvPr id="167" name="Google Shape;167;g2a17c987130_0_45"/>
          <p:cNvCxnSpPr>
            <a:stCxn id="164" idx="3"/>
            <a:endCxn id="165" idx="1"/>
          </p:cNvCxnSpPr>
          <p:nvPr/>
        </p:nvCxnSpPr>
        <p:spPr>
          <a:xfrm>
            <a:off x="1796999" y="3952032"/>
            <a:ext cx="1046400" cy="10800"/>
          </a:xfrm>
          <a:prstGeom prst="straightConnector1">
            <a:avLst/>
          </a:prstGeom>
          <a:noFill/>
          <a:ln cap="flat" cmpd="sng" w="9525">
            <a:solidFill>
              <a:srgbClr val="000000"/>
            </a:solidFill>
            <a:prstDash val="solid"/>
            <a:round/>
            <a:headEnd len="med" w="med" type="none"/>
            <a:tailEnd len="med" w="med" type="none"/>
          </a:ln>
        </p:spPr>
      </p:cxnSp>
      <p:cxnSp>
        <p:nvCxnSpPr>
          <p:cNvPr id="168" name="Google Shape;168;g2a17c987130_0_45"/>
          <p:cNvCxnSpPr>
            <a:stCxn id="165" idx="3"/>
            <a:endCxn id="166" idx="1"/>
          </p:cNvCxnSpPr>
          <p:nvPr/>
        </p:nvCxnSpPr>
        <p:spPr>
          <a:xfrm flipH="1" rot="10800000">
            <a:off x="3999202" y="3952082"/>
            <a:ext cx="1100400" cy="10800"/>
          </a:xfrm>
          <a:prstGeom prst="straightConnector1">
            <a:avLst/>
          </a:prstGeom>
          <a:noFill/>
          <a:ln cap="flat" cmpd="sng" w="9525">
            <a:solidFill>
              <a:srgbClr val="000000"/>
            </a:solidFill>
            <a:prstDash val="solid"/>
            <a:round/>
            <a:headEnd len="med" w="med" type="none"/>
            <a:tailEnd len="med" w="med" type="none"/>
          </a:ln>
        </p:spPr>
      </p:cxnSp>
      <p:sp>
        <p:nvSpPr>
          <p:cNvPr id="169" name="Google Shape;169;g2a17c987130_0_45"/>
          <p:cNvSpPr/>
          <p:nvPr/>
        </p:nvSpPr>
        <p:spPr>
          <a:xfrm>
            <a:off x="2243208" y="3873271"/>
            <a:ext cx="153900" cy="157500"/>
          </a:xfrm>
          <a:prstGeom prst="ellipse">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 name="Google Shape;170;g2a17c987130_0_45"/>
          <p:cNvSpPr/>
          <p:nvPr/>
        </p:nvSpPr>
        <p:spPr>
          <a:xfrm>
            <a:off x="4534569" y="3873271"/>
            <a:ext cx="153900" cy="157500"/>
          </a:xfrm>
          <a:prstGeom prst="ellipse">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lin ang="5400012" scaled="0"/>
        </a:gradFill>
      </p:bgPr>
    </p:bg>
    <p:spTree>
      <p:nvGrpSpPr>
        <p:cNvPr id="174" name="Shape 174"/>
        <p:cNvGrpSpPr/>
        <p:nvPr/>
      </p:nvGrpSpPr>
      <p:grpSpPr>
        <a:xfrm>
          <a:off x="0" y="0"/>
          <a:ext cx="0" cy="0"/>
          <a:chOff x="0" y="0"/>
          <a:chExt cx="0" cy="0"/>
        </a:xfrm>
      </p:grpSpPr>
      <p:pic>
        <p:nvPicPr>
          <p:cNvPr id="175" name="Google Shape;175;g2a17c987130_0_20"/>
          <p:cNvPicPr preferRelativeResize="0"/>
          <p:nvPr/>
        </p:nvPicPr>
        <p:blipFill>
          <a:blip r:embed="rId3">
            <a:alphaModFix/>
          </a:blip>
          <a:stretch>
            <a:fillRect/>
          </a:stretch>
        </p:blipFill>
        <p:spPr>
          <a:xfrm>
            <a:off x="3814675" y="266588"/>
            <a:ext cx="4562651" cy="63248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lin ang="5400012" scaled="0"/>
        </a:gradFill>
      </p:bgPr>
    </p:bg>
    <p:spTree>
      <p:nvGrpSpPr>
        <p:cNvPr id="179" name="Shape 179"/>
        <p:cNvGrpSpPr/>
        <p:nvPr/>
      </p:nvGrpSpPr>
      <p:grpSpPr>
        <a:xfrm>
          <a:off x="0" y="0"/>
          <a:ext cx="0" cy="0"/>
          <a:chOff x="0" y="0"/>
          <a:chExt cx="0" cy="0"/>
        </a:xfrm>
      </p:grpSpPr>
      <p:sp>
        <p:nvSpPr>
          <p:cNvPr id="180" name="Google Shape;180;g2a17c987130_0_76"/>
          <p:cNvSpPr txBox="1"/>
          <p:nvPr>
            <p:ph idx="1" type="body"/>
          </p:nvPr>
        </p:nvSpPr>
        <p:spPr>
          <a:xfrm>
            <a:off x="781862" y="2214700"/>
            <a:ext cx="8534400" cy="3615300"/>
          </a:xfrm>
          <a:prstGeom prst="rect">
            <a:avLst/>
          </a:prstGeom>
          <a:noFill/>
          <a:ln>
            <a:noFill/>
          </a:ln>
        </p:spPr>
        <p:txBody>
          <a:bodyPr anchorCtr="0" anchor="ctr" bIns="45700" lIns="91425" spcFirstLastPara="1" rIns="91425" wrap="square" tIns="45700">
            <a:normAutofit lnSpcReduction="10000"/>
          </a:bodyPr>
          <a:lstStyle/>
          <a:p>
            <a:pPr indent="-320040" lvl="0" marL="457200" rtl="0" algn="l">
              <a:lnSpc>
                <a:spcPct val="115000"/>
              </a:lnSpc>
              <a:spcBef>
                <a:spcPts val="960"/>
              </a:spcBef>
              <a:spcAft>
                <a:spcPts val="0"/>
              </a:spcAft>
              <a:buSzPts val="1440"/>
              <a:buFont typeface="Times New Roman"/>
              <a:buChar char="▶"/>
            </a:pPr>
            <a:r>
              <a:rPr lang="en-US">
                <a:solidFill>
                  <a:schemeClr val="lt1"/>
                </a:solidFill>
                <a:latin typeface="Times New Roman"/>
                <a:ea typeface="Times New Roman"/>
                <a:cs typeface="Times New Roman"/>
                <a:sym typeface="Times New Roman"/>
              </a:rPr>
              <a:t>User Authentication and Registration: Frontend components for user authentication and registration forms. React for dynamic user interfaces, allowing users to sign up as clients or freelancers.</a:t>
            </a:r>
            <a:endParaRPr>
              <a:solidFill>
                <a:schemeClr val="lt1"/>
              </a:solidFill>
              <a:latin typeface="Times New Roman"/>
              <a:ea typeface="Times New Roman"/>
              <a:cs typeface="Times New Roman"/>
              <a:sym typeface="Times New Roman"/>
            </a:endParaRPr>
          </a:p>
          <a:p>
            <a:pPr indent="-320040" lvl="0" marL="457200" rtl="0" algn="l">
              <a:lnSpc>
                <a:spcPct val="115000"/>
              </a:lnSpc>
              <a:spcBef>
                <a:spcPts val="0"/>
              </a:spcBef>
              <a:spcAft>
                <a:spcPts val="0"/>
              </a:spcAft>
              <a:buSzPts val="1440"/>
              <a:buFont typeface="Times New Roman"/>
              <a:buChar char="▶"/>
            </a:pPr>
            <a:r>
              <a:rPr lang="en-US">
                <a:solidFill>
                  <a:schemeClr val="lt1"/>
                </a:solidFill>
                <a:latin typeface="Times New Roman"/>
                <a:ea typeface="Times New Roman"/>
                <a:cs typeface="Times New Roman"/>
                <a:sym typeface="Times New Roman"/>
              </a:rPr>
              <a:t>Interactive dashboard using React components: Enabling clients to post jobs, manage contracts, and view billing information.</a:t>
            </a:r>
            <a:endParaRPr>
              <a:solidFill>
                <a:schemeClr val="lt1"/>
              </a:solidFill>
              <a:latin typeface="Times New Roman"/>
              <a:ea typeface="Times New Roman"/>
              <a:cs typeface="Times New Roman"/>
              <a:sym typeface="Times New Roman"/>
            </a:endParaRPr>
          </a:p>
          <a:p>
            <a:pPr indent="-320040" lvl="0" marL="457200" rtl="0" algn="l">
              <a:lnSpc>
                <a:spcPct val="115000"/>
              </a:lnSpc>
              <a:spcBef>
                <a:spcPts val="0"/>
              </a:spcBef>
              <a:spcAft>
                <a:spcPts val="0"/>
              </a:spcAft>
              <a:buSzPts val="1440"/>
              <a:buFont typeface="Times New Roman"/>
              <a:buChar char="▶"/>
            </a:pPr>
            <a:r>
              <a:rPr lang="en-US">
                <a:solidFill>
                  <a:schemeClr val="lt1"/>
                </a:solidFill>
                <a:latin typeface="Times New Roman"/>
                <a:ea typeface="Times New Roman"/>
                <a:cs typeface="Times New Roman"/>
                <a:sym typeface="Times New Roman"/>
              </a:rPr>
              <a:t>Dedicated freelancer dashboard for viewing available jobs and managing bids: Displaying jobs using React components with detailed requirements.</a:t>
            </a:r>
            <a:endParaRPr>
              <a:solidFill>
                <a:schemeClr val="lt1"/>
              </a:solidFill>
              <a:latin typeface="Times New Roman"/>
              <a:ea typeface="Times New Roman"/>
              <a:cs typeface="Times New Roman"/>
              <a:sym typeface="Times New Roman"/>
            </a:endParaRPr>
          </a:p>
          <a:p>
            <a:pPr indent="-320040" lvl="0" marL="457200" rtl="0" algn="l">
              <a:lnSpc>
                <a:spcPct val="115000"/>
              </a:lnSpc>
              <a:spcBef>
                <a:spcPts val="0"/>
              </a:spcBef>
              <a:spcAft>
                <a:spcPts val="0"/>
              </a:spcAft>
              <a:buSzPts val="1440"/>
              <a:buFont typeface="Times New Roman"/>
              <a:buChar char="▶"/>
            </a:pPr>
            <a:r>
              <a:rPr lang="en-US">
                <a:solidFill>
                  <a:schemeClr val="lt1"/>
                </a:solidFill>
                <a:latin typeface="Times New Roman"/>
                <a:ea typeface="Times New Roman"/>
                <a:cs typeface="Times New Roman"/>
                <a:sym typeface="Times New Roman"/>
              </a:rPr>
              <a:t>Bidding System: Bidding system with React components for freelancers to submit bids.</a:t>
            </a:r>
            <a:endParaRPr>
              <a:solidFill>
                <a:schemeClr val="lt1"/>
              </a:solidFill>
              <a:latin typeface="Times New Roman"/>
              <a:ea typeface="Times New Roman"/>
              <a:cs typeface="Times New Roman"/>
              <a:sym typeface="Times New Roman"/>
            </a:endParaRPr>
          </a:p>
          <a:p>
            <a:pPr indent="-320040" lvl="0" marL="457200" rtl="0" algn="l">
              <a:lnSpc>
                <a:spcPct val="115000"/>
              </a:lnSpc>
              <a:spcBef>
                <a:spcPts val="0"/>
              </a:spcBef>
              <a:spcAft>
                <a:spcPts val="0"/>
              </a:spcAft>
              <a:buSzPts val="1440"/>
              <a:buFont typeface="Times New Roman"/>
              <a:buChar char="▶"/>
            </a:pPr>
            <a:r>
              <a:rPr lang="en-US">
                <a:solidFill>
                  <a:schemeClr val="lt1"/>
                </a:solidFill>
                <a:latin typeface="Times New Roman"/>
                <a:ea typeface="Times New Roman"/>
                <a:cs typeface="Times New Roman"/>
                <a:sym typeface="Times New Roman"/>
              </a:rPr>
              <a:t>Contract Agreement and Billing: Contract agreement and billing calculations for each project.</a:t>
            </a:r>
            <a:endParaRPr>
              <a:solidFill>
                <a:schemeClr val="lt1"/>
              </a:solidFill>
              <a:latin typeface="Times New Roman"/>
              <a:ea typeface="Times New Roman"/>
              <a:cs typeface="Times New Roman"/>
              <a:sym typeface="Times New Roman"/>
            </a:endParaRPr>
          </a:p>
        </p:txBody>
      </p:sp>
      <p:sp>
        <p:nvSpPr>
          <p:cNvPr id="181" name="Google Shape;181;g2a17c987130_0_76"/>
          <p:cNvSpPr txBox="1"/>
          <p:nvPr>
            <p:ph type="title"/>
          </p:nvPr>
        </p:nvSpPr>
        <p:spPr>
          <a:xfrm>
            <a:off x="781862" y="707507"/>
            <a:ext cx="8534400" cy="1507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Frontend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lin ang="5400012" scaled="0"/>
        </a:gradFill>
      </p:bgPr>
    </p:bg>
    <p:spTree>
      <p:nvGrpSpPr>
        <p:cNvPr id="185" name="Shape 185"/>
        <p:cNvGrpSpPr/>
        <p:nvPr/>
      </p:nvGrpSpPr>
      <p:grpSpPr>
        <a:xfrm>
          <a:off x="0" y="0"/>
          <a:ext cx="0" cy="0"/>
          <a:chOff x="0" y="0"/>
          <a:chExt cx="0" cy="0"/>
        </a:xfrm>
      </p:grpSpPr>
      <p:sp>
        <p:nvSpPr>
          <p:cNvPr id="186" name="Google Shape;186;g2a17c987130_0_81"/>
          <p:cNvSpPr txBox="1"/>
          <p:nvPr>
            <p:ph idx="1" type="body"/>
          </p:nvPr>
        </p:nvSpPr>
        <p:spPr>
          <a:xfrm>
            <a:off x="781862" y="2214700"/>
            <a:ext cx="8534400" cy="3615300"/>
          </a:xfrm>
          <a:prstGeom prst="rect">
            <a:avLst/>
          </a:prstGeom>
          <a:noFill/>
          <a:ln>
            <a:noFill/>
          </a:ln>
        </p:spPr>
        <p:txBody>
          <a:bodyPr anchorCtr="0" anchor="ctr" bIns="45700" lIns="91425" spcFirstLastPara="1" rIns="91425" wrap="square" tIns="45700">
            <a:normAutofit/>
          </a:bodyPr>
          <a:lstStyle/>
          <a:p>
            <a:pPr indent="-320040" lvl="0" marL="457200" rtl="0" algn="l">
              <a:lnSpc>
                <a:spcPct val="115000"/>
              </a:lnSpc>
              <a:spcBef>
                <a:spcPts val="960"/>
              </a:spcBef>
              <a:spcAft>
                <a:spcPts val="0"/>
              </a:spcAft>
              <a:buClr>
                <a:schemeClr val="lt1"/>
              </a:buClr>
              <a:buSzPts val="1440"/>
              <a:buFont typeface="Times New Roman"/>
              <a:buChar char="▶"/>
            </a:pPr>
            <a:r>
              <a:rPr lang="en-US">
                <a:solidFill>
                  <a:schemeClr val="lt1"/>
                </a:solidFill>
                <a:latin typeface="Times New Roman"/>
                <a:ea typeface="Times New Roman"/>
                <a:cs typeface="Times New Roman"/>
                <a:sym typeface="Times New Roman"/>
              </a:rPr>
              <a:t>User Management: Node.js APIs(passport) for user authentication, registration, and profile management. Express.js for handling HTTP requests and responses.</a:t>
            </a:r>
            <a:endParaRPr>
              <a:solidFill>
                <a:schemeClr val="lt1"/>
              </a:solidFill>
              <a:latin typeface="Times New Roman"/>
              <a:ea typeface="Times New Roman"/>
              <a:cs typeface="Times New Roman"/>
              <a:sym typeface="Times New Roman"/>
            </a:endParaRPr>
          </a:p>
          <a:p>
            <a:pPr indent="-320040" lvl="0" marL="457200" rtl="0" algn="l">
              <a:lnSpc>
                <a:spcPct val="115000"/>
              </a:lnSpc>
              <a:spcBef>
                <a:spcPts val="0"/>
              </a:spcBef>
              <a:spcAft>
                <a:spcPts val="0"/>
              </a:spcAft>
              <a:buClr>
                <a:schemeClr val="lt1"/>
              </a:buClr>
              <a:buSzPts val="1440"/>
              <a:buFont typeface="Times New Roman"/>
              <a:buChar char="▶"/>
            </a:pPr>
            <a:r>
              <a:rPr lang="en-US">
                <a:solidFill>
                  <a:schemeClr val="lt1"/>
                </a:solidFill>
                <a:latin typeface="Times New Roman"/>
                <a:ea typeface="Times New Roman"/>
                <a:cs typeface="Times New Roman"/>
                <a:sym typeface="Times New Roman"/>
              </a:rPr>
              <a:t>Job and Bid Management: APIs for posting, updating, and deleting jobs. Bid management APIs for freelancers to submit bids and clients to review them.</a:t>
            </a:r>
            <a:endParaRPr>
              <a:solidFill>
                <a:schemeClr val="lt1"/>
              </a:solidFill>
              <a:latin typeface="Times New Roman"/>
              <a:ea typeface="Times New Roman"/>
              <a:cs typeface="Times New Roman"/>
              <a:sym typeface="Times New Roman"/>
            </a:endParaRPr>
          </a:p>
          <a:p>
            <a:pPr indent="-320040" lvl="0" marL="457200" rtl="0" algn="l">
              <a:lnSpc>
                <a:spcPct val="115000"/>
              </a:lnSpc>
              <a:spcBef>
                <a:spcPts val="0"/>
              </a:spcBef>
              <a:spcAft>
                <a:spcPts val="0"/>
              </a:spcAft>
              <a:buClr>
                <a:schemeClr val="lt1"/>
              </a:buClr>
              <a:buSzPts val="1440"/>
              <a:buFont typeface="Times New Roman"/>
              <a:buChar char="▶"/>
            </a:pPr>
            <a:r>
              <a:rPr lang="en-US">
                <a:solidFill>
                  <a:schemeClr val="lt1"/>
                </a:solidFill>
                <a:latin typeface="Times New Roman"/>
                <a:ea typeface="Times New Roman"/>
                <a:cs typeface="Times New Roman"/>
                <a:sym typeface="Times New Roman"/>
              </a:rPr>
              <a:t>Contract Management: APIs for finalizing contracts.</a:t>
            </a:r>
            <a:endParaRPr>
              <a:solidFill>
                <a:schemeClr val="lt1"/>
              </a:solidFill>
              <a:latin typeface="Times New Roman"/>
              <a:ea typeface="Times New Roman"/>
              <a:cs typeface="Times New Roman"/>
              <a:sym typeface="Times New Roman"/>
            </a:endParaRPr>
          </a:p>
          <a:p>
            <a:pPr indent="-320040" lvl="0" marL="457200" rtl="0" algn="l">
              <a:lnSpc>
                <a:spcPct val="115000"/>
              </a:lnSpc>
              <a:spcBef>
                <a:spcPts val="0"/>
              </a:spcBef>
              <a:spcAft>
                <a:spcPts val="0"/>
              </a:spcAft>
              <a:buClr>
                <a:schemeClr val="lt1"/>
              </a:buClr>
              <a:buSzPts val="1440"/>
              <a:buFont typeface="Times New Roman"/>
              <a:buChar char="▶"/>
            </a:pPr>
            <a:r>
              <a:rPr lang="en-US">
                <a:solidFill>
                  <a:schemeClr val="lt1"/>
                </a:solidFill>
                <a:latin typeface="Times New Roman"/>
                <a:ea typeface="Times New Roman"/>
                <a:cs typeface="Times New Roman"/>
                <a:sym typeface="Times New Roman"/>
              </a:rPr>
              <a:t>Billing System: Billing system APIs to calculate charges based on agreed-upon rates and timeframes. </a:t>
            </a:r>
            <a:endParaRPr>
              <a:solidFill>
                <a:schemeClr val="lt1"/>
              </a:solidFill>
              <a:latin typeface="Times New Roman"/>
              <a:ea typeface="Times New Roman"/>
              <a:cs typeface="Times New Roman"/>
              <a:sym typeface="Times New Roman"/>
            </a:endParaRPr>
          </a:p>
          <a:p>
            <a:pPr indent="0" lvl="0" marL="101600" rtl="0" algn="l">
              <a:lnSpc>
                <a:spcPct val="100000"/>
              </a:lnSpc>
              <a:spcBef>
                <a:spcPts val="1000"/>
              </a:spcBef>
              <a:spcAft>
                <a:spcPts val="0"/>
              </a:spcAft>
              <a:buSzPts val="1600"/>
              <a:buNone/>
            </a:pPr>
            <a:r>
              <a:t/>
            </a:r>
            <a:endParaRPr/>
          </a:p>
        </p:txBody>
      </p:sp>
      <p:sp>
        <p:nvSpPr>
          <p:cNvPr id="187" name="Google Shape;187;g2a17c987130_0_81"/>
          <p:cNvSpPr txBox="1"/>
          <p:nvPr>
            <p:ph type="title"/>
          </p:nvPr>
        </p:nvSpPr>
        <p:spPr>
          <a:xfrm>
            <a:off x="781862" y="707507"/>
            <a:ext cx="8534400" cy="1507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Backend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lin ang="5400012" scaled="0"/>
        </a:gradFill>
      </p:bgPr>
    </p:bg>
    <p:spTree>
      <p:nvGrpSpPr>
        <p:cNvPr id="191" name="Shape 191"/>
        <p:cNvGrpSpPr/>
        <p:nvPr/>
      </p:nvGrpSpPr>
      <p:grpSpPr>
        <a:xfrm>
          <a:off x="0" y="0"/>
          <a:ext cx="0" cy="0"/>
          <a:chOff x="0" y="0"/>
          <a:chExt cx="0" cy="0"/>
        </a:xfrm>
      </p:grpSpPr>
      <p:sp>
        <p:nvSpPr>
          <p:cNvPr id="192" name="Google Shape;192;g2a17c987130_0_86"/>
          <p:cNvSpPr txBox="1"/>
          <p:nvPr>
            <p:ph idx="1" type="body"/>
          </p:nvPr>
        </p:nvSpPr>
        <p:spPr>
          <a:xfrm>
            <a:off x="781862" y="2214700"/>
            <a:ext cx="8534400" cy="3615300"/>
          </a:xfrm>
          <a:prstGeom prst="rect">
            <a:avLst/>
          </a:prstGeom>
          <a:noFill/>
          <a:ln>
            <a:noFill/>
          </a:ln>
        </p:spPr>
        <p:txBody>
          <a:bodyPr anchorCtr="0" anchor="ctr" bIns="45700" lIns="91425" spcFirstLastPara="1" rIns="91425" wrap="square" tIns="45700">
            <a:noAutofit/>
          </a:bodyPr>
          <a:lstStyle/>
          <a:p>
            <a:pPr indent="-342900" lvl="0" marL="457200" rtl="0" algn="l">
              <a:lnSpc>
                <a:spcPct val="115000"/>
              </a:lnSpc>
              <a:spcBef>
                <a:spcPts val="96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MongoDB Schema: MongoDB database schema for storing user profiles, job details, bids, contracts, and billing information.</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User: first_name, last_name, type(client,freelancer/admin),  username, password, createdAt, skills</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Project: title, description, technologies, clientId, duration, status, freelancerId, accepted_bid, approved_submission, submission_url</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Submission:clientId, freelancerId, projectId, sourceCodeUrl, demoUrl, hostedUrl, accepted_at</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Bid: clientId, freelancerId, projectId, hourly_rate, accepted_at</a:t>
            </a:r>
            <a:endParaRPr sz="1800"/>
          </a:p>
        </p:txBody>
      </p:sp>
      <p:sp>
        <p:nvSpPr>
          <p:cNvPr id="193" name="Google Shape;193;g2a17c987130_0_86"/>
          <p:cNvSpPr txBox="1"/>
          <p:nvPr>
            <p:ph type="title"/>
          </p:nvPr>
        </p:nvSpPr>
        <p:spPr>
          <a:xfrm>
            <a:off x="781862" y="707507"/>
            <a:ext cx="8534400" cy="1507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Database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2021-06-19T13:01:53Z</dcterms:created>
  <dc:creator>Windows 10</dc:creator>
</cp:coreProperties>
</file>