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5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45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7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11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6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08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0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22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5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33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8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80DAD8-F1B0-4190-B4DD-761E38E067D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EC2A25-0055-4C20-AAC7-2122AB48B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6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960582"/>
            <a:ext cx="10921132" cy="2419927"/>
          </a:xfrm>
        </p:spPr>
        <p:txBody>
          <a:bodyPr/>
          <a:lstStyle/>
          <a:p>
            <a:r>
              <a:rPr lang="en-US" dirty="0" smtClean="0"/>
              <a:t>Movie Recommendation System Using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491346"/>
            <a:ext cx="6987645" cy="25492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Members: </a:t>
            </a:r>
          </a:p>
          <a:p>
            <a:r>
              <a:rPr lang="en-US" dirty="0" smtClean="0"/>
              <a:t>1)Aditya Yadav(20103063)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Hardik</a:t>
            </a:r>
            <a:r>
              <a:rPr lang="en-US" dirty="0" smtClean="0"/>
              <a:t> </a:t>
            </a:r>
            <a:r>
              <a:rPr lang="en-US" dirty="0" err="1" smtClean="0"/>
              <a:t>Bahri</a:t>
            </a:r>
            <a:r>
              <a:rPr lang="en-US" dirty="0" smtClean="0"/>
              <a:t>(20103088)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Ojus</a:t>
            </a:r>
            <a:r>
              <a:rPr lang="en-US" dirty="0" smtClean="0"/>
              <a:t> </a:t>
            </a:r>
            <a:r>
              <a:rPr lang="en-US" dirty="0" err="1" smtClean="0"/>
              <a:t>Chugh</a:t>
            </a:r>
            <a:r>
              <a:rPr lang="en-US" dirty="0" smtClean="0"/>
              <a:t>(20104046)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Kartik</a:t>
            </a:r>
            <a:r>
              <a:rPr lang="en-US" dirty="0" smtClean="0"/>
              <a:t> Kapoor(20103083)</a:t>
            </a:r>
          </a:p>
          <a:p>
            <a:r>
              <a:rPr lang="en-US" dirty="0" smtClean="0"/>
              <a:t>4) Ishaan </a:t>
            </a:r>
            <a:r>
              <a:rPr lang="en-US" dirty="0" err="1" smtClean="0"/>
              <a:t>Verma</a:t>
            </a:r>
            <a:r>
              <a:rPr lang="en-US" dirty="0" smtClean="0"/>
              <a:t>(20103086)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6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655" y="390236"/>
            <a:ext cx="10018713" cy="17525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19655" y="2050471"/>
            <a:ext cx="10018713" cy="3352801"/>
          </a:xfrm>
        </p:spPr>
        <p:txBody>
          <a:bodyPr/>
          <a:lstStyle/>
          <a:p>
            <a:r>
              <a:rPr lang="en-US" dirty="0" smtClean="0"/>
              <a:t>The purpose of the project is to suggest movies to the user based on his/her preferences. The program asks for the names of favorite movies of the user and outputs a list of movies that have a high probability of being enjoyable to the user.</a:t>
            </a:r>
          </a:p>
          <a:p>
            <a:r>
              <a:rPr lang="en-US" dirty="0" smtClean="0"/>
              <a:t>The programming language used is Python. </a:t>
            </a:r>
            <a:r>
              <a:rPr lang="en-US" dirty="0" err="1" smtClean="0"/>
              <a:t>Jupyter</a:t>
            </a:r>
            <a:r>
              <a:rPr lang="en-US" dirty="0" smtClean="0"/>
              <a:t> notebook is used to execute the program.</a:t>
            </a:r>
          </a:p>
          <a:p>
            <a:r>
              <a:rPr lang="en-US" dirty="0" smtClean="0"/>
              <a:t>An existing dataset of movies from </a:t>
            </a:r>
            <a:r>
              <a:rPr lang="en-US" dirty="0" err="1" smtClean="0"/>
              <a:t>Kaggle</a:t>
            </a:r>
            <a:r>
              <a:rPr lang="en-US" dirty="0" smtClean="0"/>
              <a:t> is used by the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7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to work with arrays</a:t>
            </a:r>
            <a:endParaRPr lang="en-IN" dirty="0"/>
          </a:p>
          <a:p>
            <a:r>
              <a:rPr lang="en-IN" dirty="0" smtClean="0"/>
              <a:t>Pandas to create </a:t>
            </a:r>
            <a:r>
              <a:rPr lang="en-IN" dirty="0" err="1" smtClean="0"/>
              <a:t>dataframes</a:t>
            </a:r>
            <a:r>
              <a:rPr lang="en-IN" dirty="0" smtClean="0"/>
              <a:t> of the dataset </a:t>
            </a:r>
            <a:endParaRPr lang="en-IN" dirty="0"/>
          </a:p>
          <a:p>
            <a:r>
              <a:rPr lang="en-IN" dirty="0" err="1" smtClean="0"/>
              <a:t>Difflib</a:t>
            </a:r>
            <a:r>
              <a:rPr lang="en-IN" dirty="0" smtClean="0"/>
              <a:t> to get closely matching terms to any given term </a:t>
            </a:r>
            <a:endParaRPr lang="en-IN" dirty="0"/>
          </a:p>
          <a:p>
            <a:r>
              <a:rPr lang="en-IN" dirty="0" err="1"/>
              <a:t>S</a:t>
            </a:r>
            <a:r>
              <a:rPr lang="en-IN" dirty="0" err="1" smtClean="0"/>
              <a:t>klearn.feature_extraction.text</a:t>
            </a:r>
            <a:r>
              <a:rPr lang="en-IN" dirty="0" smtClean="0"/>
              <a:t> for </a:t>
            </a:r>
            <a:r>
              <a:rPr lang="en-IN" dirty="0" err="1"/>
              <a:t>TfidfVectorizer</a:t>
            </a:r>
            <a:endParaRPr lang="en-IN" dirty="0"/>
          </a:p>
          <a:p>
            <a:r>
              <a:rPr lang="en-IN" dirty="0" err="1"/>
              <a:t>S</a:t>
            </a:r>
            <a:r>
              <a:rPr lang="en-IN" dirty="0" err="1" smtClean="0"/>
              <a:t>klearn.metrics.pairwise</a:t>
            </a:r>
            <a:r>
              <a:rPr lang="en-IN" dirty="0" smtClean="0"/>
              <a:t> for </a:t>
            </a:r>
            <a:r>
              <a:rPr lang="en-IN" dirty="0" err="1"/>
              <a:t>cosine_similarity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7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only take into consideration the relevant attributes of each movie. </a:t>
            </a:r>
          </a:p>
          <a:p>
            <a:r>
              <a:rPr lang="en-US" dirty="0" smtClean="0"/>
              <a:t>They are, </a:t>
            </a:r>
            <a:r>
              <a:rPr lang="en-US" dirty="0" err="1" smtClean="0"/>
              <a:t>selected_features</a:t>
            </a:r>
            <a:r>
              <a:rPr lang="en-US" dirty="0" smtClean="0"/>
              <a:t> </a:t>
            </a:r>
            <a:r>
              <a:rPr lang="en-US" dirty="0"/>
              <a:t>= ['</a:t>
            </a:r>
            <a:r>
              <a:rPr lang="en-US" dirty="0" err="1"/>
              <a:t>genres','keywords','tagline','cast',</a:t>
            </a:r>
            <a:r>
              <a:rPr lang="en-US" dirty="0" err="1" smtClean="0"/>
              <a:t>'director</a:t>
            </a:r>
            <a:r>
              <a:rPr lang="en-US" dirty="0" smtClean="0"/>
              <a:t>‘]</a:t>
            </a:r>
            <a:endParaRPr lang="en-IN" dirty="0"/>
          </a:p>
          <a:p>
            <a:r>
              <a:rPr lang="en-US" dirty="0" smtClean="0"/>
              <a:t>We replace </a:t>
            </a:r>
            <a:r>
              <a:rPr lang="en-US" dirty="0"/>
              <a:t>the null </a:t>
            </a:r>
            <a:r>
              <a:rPr lang="en-US" dirty="0" smtClean="0"/>
              <a:t>values </a:t>
            </a:r>
            <a:r>
              <a:rPr lang="en-US" dirty="0"/>
              <a:t>with null </a:t>
            </a:r>
            <a:r>
              <a:rPr lang="en-US" dirty="0" smtClean="0"/>
              <a:t>string.</a:t>
            </a:r>
          </a:p>
          <a:p>
            <a:pPr marL="0" indent="0">
              <a:buNone/>
            </a:pPr>
            <a:r>
              <a:rPr lang="en-US" dirty="0" smtClean="0"/>
              <a:t> for </a:t>
            </a:r>
            <a:r>
              <a:rPr lang="en-US" dirty="0"/>
              <a:t>feature in </a:t>
            </a:r>
            <a:r>
              <a:rPr lang="en-US" dirty="0" err="1" smtClean="0"/>
              <a:t>selected_features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movies_data</a:t>
            </a:r>
            <a:r>
              <a:rPr lang="en-US" dirty="0" smtClean="0"/>
              <a:t>[feature</a:t>
            </a:r>
            <a:r>
              <a:rPr lang="en-US" dirty="0"/>
              <a:t>] = </a:t>
            </a:r>
            <a:r>
              <a:rPr lang="en-US" dirty="0" err="1"/>
              <a:t>movies_data</a:t>
            </a:r>
            <a:r>
              <a:rPr lang="en-US" dirty="0"/>
              <a:t>[feature].</a:t>
            </a:r>
            <a:r>
              <a:rPr lang="en-US" dirty="0" err="1"/>
              <a:t>fillna</a:t>
            </a:r>
            <a:r>
              <a:rPr lang="en-US" dirty="0"/>
              <a:t>('')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</a:t>
            </a:r>
            <a:r>
              <a:rPr lang="en-US" dirty="0" smtClean="0"/>
              <a:t> </a:t>
            </a:r>
            <a:r>
              <a:rPr lang="en-US" dirty="0" err="1" smtClean="0"/>
              <a:t>idf</a:t>
            </a:r>
            <a:r>
              <a:rPr lang="en-US" dirty="0" smtClean="0"/>
              <a:t> </a:t>
            </a:r>
            <a:r>
              <a:rPr lang="en-US" dirty="0" err="1" smtClean="0"/>
              <a:t>Vectoriser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collection of raw documents to a matrix of TF-IDF features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Provides </a:t>
            </a:r>
            <a:r>
              <a:rPr lang="en-IN" b="1" dirty="0" err="1" smtClean="0"/>
              <a:t>fit_transform</a:t>
            </a:r>
            <a:r>
              <a:rPr lang="en-IN" dirty="0" smtClean="0"/>
              <a:t>(</a:t>
            </a:r>
            <a:r>
              <a:rPr lang="en-IN" i="1" dirty="0" err="1" smtClean="0"/>
              <a:t>raw_documents</a:t>
            </a:r>
            <a:r>
              <a:rPr lang="en-IN" dirty="0"/>
              <a:t>, </a:t>
            </a:r>
            <a:r>
              <a:rPr lang="en-IN" i="1" dirty="0"/>
              <a:t>y=None</a:t>
            </a:r>
            <a:r>
              <a:rPr lang="en-IN" dirty="0" smtClean="0"/>
              <a:t>) function.</a:t>
            </a:r>
          </a:p>
          <a:p>
            <a:r>
              <a:rPr lang="en-US" dirty="0"/>
              <a:t>Learn vocabulary and </a:t>
            </a:r>
            <a:r>
              <a:rPr lang="en-US" dirty="0" err="1"/>
              <a:t>idf</a:t>
            </a:r>
            <a:r>
              <a:rPr lang="en-US" dirty="0"/>
              <a:t>, return document-term 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Returns </a:t>
            </a:r>
            <a:r>
              <a:rPr lang="en-US" b="1" dirty="0" smtClean="0"/>
              <a:t>X, </a:t>
            </a:r>
            <a:r>
              <a:rPr lang="en-US" b="1" i="1" dirty="0" smtClean="0"/>
              <a:t>sparse </a:t>
            </a:r>
            <a:r>
              <a:rPr lang="en-US" b="1" i="1" dirty="0"/>
              <a:t>matrix of (</a:t>
            </a:r>
            <a:r>
              <a:rPr lang="en-US" b="1" i="1" dirty="0" err="1"/>
              <a:t>n_samples</a:t>
            </a:r>
            <a:r>
              <a:rPr lang="en-US" b="1" i="1" dirty="0"/>
              <a:t>, </a:t>
            </a:r>
            <a:r>
              <a:rPr lang="en-US" b="1" i="1" dirty="0" err="1"/>
              <a:t>n_features</a:t>
            </a:r>
            <a:r>
              <a:rPr lang="en-US" b="1" i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2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cosine similarity between samples in X and Y.</a:t>
            </a:r>
          </a:p>
          <a:p>
            <a:r>
              <a:rPr lang="en-US" dirty="0"/>
              <a:t>Cosine similarity, or the cosine kernel, computes similarity as the normalized dot product of X and Y:</a:t>
            </a:r>
          </a:p>
          <a:p>
            <a:r>
              <a:rPr lang="en-US" dirty="0" smtClean="0"/>
              <a:t>Returns a 2D grid which depicts similarity of every document with every other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0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02" y="626784"/>
            <a:ext cx="10018713" cy="81409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541" y="1732838"/>
            <a:ext cx="4057506" cy="467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292" y="2339109"/>
            <a:ext cx="10018713" cy="1752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137</TotalTime>
  <Words>288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Movie Recommendation System Using Python</vt:lpstr>
      <vt:lpstr>Introduction</vt:lpstr>
      <vt:lpstr>Libraries Used</vt:lpstr>
      <vt:lpstr>Pre Processing the dataset</vt:lpstr>
      <vt:lpstr>Tf idf Vectoriser</vt:lpstr>
      <vt:lpstr>Cosine Similarity</vt:lpstr>
      <vt:lpstr>Result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Using Python</dc:title>
  <dc:creator>Aditya Yadav</dc:creator>
  <cp:lastModifiedBy>Aditya Yadav</cp:lastModifiedBy>
  <cp:revision>5</cp:revision>
  <dcterms:created xsi:type="dcterms:W3CDTF">2023-11-21T08:01:42Z</dcterms:created>
  <dcterms:modified xsi:type="dcterms:W3CDTF">2023-11-21T10:18:51Z</dcterms:modified>
</cp:coreProperties>
</file>