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48" autoAdjust="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C5A0886-826F-43AB-A9FF-7DD95A69C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1A22949-7D1A-412F-A419-387ADDB1E9E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0886-826F-43AB-A9FF-7DD95A69C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2949-7D1A-412F-A419-387ADDB1E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0886-826F-43AB-A9FF-7DD95A69C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2949-7D1A-412F-A419-387ADDB1E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C5A0886-826F-43AB-A9FF-7DD95A69C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A22949-7D1A-412F-A419-387ADDB1E9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C5A0886-826F-43AB-A9FF-7DD95A69C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1A22949-7D1A-412F-A419-387ADDB1E9E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0886-826F-43AB-A9FF-7DD95A69C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2949-7D1A-412F-A419-387ADDB1E9E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0886-826F-43AB-A9FF-7DD95A69C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2949-7D1A-412F-A419-387ADDB1E9E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5A0886-826F-43AB-A9FF-7DD95A69C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A22949-7D1A-412F-A419-387ADDB1E9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0886-826F-43AB-A9FF-7DD95A69C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2949-7D1A-412F-A419-387ADDB1E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C5A0886-826F-43AB-A9FF-7DD95A69C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A22949-7D1A-412F-A419-387ADDB1E9E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5A0886-826F-43AB-A9FF-7DD95A69C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A22949-7D1A-412F-A419-387ADDB1E9E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C5A0886-826F-43AB-A9FF-7DD95A69CF6F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A22949-7D1A-412F-A419-387ADDB1E9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787400"/>
            <a:ext cx="7277100" cy="4851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24600" y="6457890"/>
            <a:ext cx="3581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Bell MT" pitchFamily="18" charset="0"/>
              </a:rPr>
              <a:t>@</a:t>
            </a:r>
            <a:r>
              <a:rPr lang="en-US" sz="20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Bell MT" pitchFamily="18" charset="0"/>
              </a:rPr>
              <a:t>Bhuva</a:t>
            </a:r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Bell MT" pitchFamily="18" charset="0"/>
              </a:rPr>
              <a:t> </a:t>
            </a:r>
            <a:r>
              <a:rPr lang="en-US" sz="20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Bell MT" pitchFamily="18" charset="0"/>
              </a:rPr>
              <a:t>Hardik</a:t>
            </a:r>
            <a:endParaRPr lang="en-US" sz="2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Bell MT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27907" y="4791670"/>
            <a:ext cx="68659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8000">
                  <a:noFill/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SunRay</a:t>
            </a:r>
            <a:r>
              <a:rPr lang="en-US" sz="5400" b="1" dirty="0" smtClean="0">
                <a:ln w="18000">
                  <a:noFill/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Systems </a:t>
            </a:r>
            <a:endParaRPr lang="en-US" sz="5400" b="1" dirty="0">
              <a:ln w="18000">
                <a:noFill/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0"/>
            <a:ext cx="26543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6459"/>
            <a:ext cx="5181600" cy="1487541"/>
          </a:xfrm>
        </p:spPr>
      </p:pic>
      <p:sp>
        <p:nvSpPr>
          <p:cNvPr id="5" name="TextBox 4"/>
          <p:cNvSpPr txBox="1"/>
          <p:nvPr/>
        </p:nvSpPr>
        <p:spPr>
          <a:xfrm>
            <a:off x="76200" y="1838980"/>
            <a:ext cx="86868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itchFamily="34" charset="0"/>
              </a:rPr>
              <a:t>Silver </a:t>
            </a:r>
            <a:r>
              <a:rPr lang="en-US" sz="2800" dirty="0">
                <a:latin typeface="Arial Black" pitchFamily="34" charset="0"/>
              </a:rPr>
              <a:t>O</a:t>
            </a:r>
            <a:r>
              <a:rPr lang="en-US" sz="2800" dirty="0" smtClean="0">
                <a:latin typeface="Arial Black" pitchFamily="34" charset="0"/>
              </a:rPr>
              <a:t>ak Collage of Computer Application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0600" y="2667000"/>
            <a:ext cx="57150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0400" y="3365480"/>
            <a:ext cx="624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70C0"/>
                </a:solidFill>
                <a:latin typeface="Berlin Sans FB Demi" pitchFamily="34" charset="0"/>
              </a:rPr>
              <a:t>Project name    : </a:t>
            </a:r>
            <a:r>
              <a:rPr lang="en-US" sz="2400" dirty="0" err="1" smtClean="0">
                <a:solidFill>
                  <a:srgbClr val="0070C0"/>
                </a:solidFill>
                <a:latin typeface="Berlin Sans FB Demi" pitchFamily="34" charset="0"/>
              </a:rPr>
              <a:t>SunRay</a:t>
            </a:r>
            <a:r>
              <a:rPr lang="en-US" sz="2400" dirty="0" smtClean="0">
                <a:solidFill>
                  <a:srgbClr val="0070C0"/>
                </a:solidFill>
                <a:latin typeface="Berlin Sans FB Demi" pitchFamily="34" charset="0"/>
              </a:rPr>
              <a:t> Systems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70C0"/>
                </a:solidFill>
                <a:latin typeface="Berlin Sans FB Demi" pitchFamily="34" charset="0"/>
              </a:rPr>
              <a:t>Student name   : </a:t>
            </a:r>
            <a:r>
              <a:rPr lang="en-US" sz="2400" dirty="0" err="1" smtClean="0">
                <a:solidFill>
                  <a:srgbClr val="0070C0"/>
                </a:solidFill>
                <a:latin typeface="Berlin Sans FB Demi" pitchFamily="34" charset="0"/>
              </a:rPr>
              <a:t>Bhuva</a:t>
            </a:r>
            <a:r>
              <a:rPr lang="en-US" sz="2400" dirty="0" smtClean="0">
                <a:solidFill>
                  <a:srgbClr val="0070C0"/>
                </a:solidFill>
                <a:latin typeface="Berlin Sans FB Demi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Berlin Sans FB Demi" pitchFamily="34" charset="0"/>
              </a:rPr>
              <a:t>Hardik</a:t>
            </a:r>
            <a:endParaRPr lang="en-US" sz="2400" dirty="0" smtClean="0">
              <a:solidFill>
                <a:srgbClr val="0070C0"/>
              </a:solidFill>
              <a:latin typeface="Berlin Sans FB Demi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70C0"/>
                </a:solidFill>
                <a:latin typeface="Berlin Sans FB Demi" pitchFamily="34" charset="0"/>
              </a:rPr>
              <a:t>Project guide    : </a:t>
            </a:r>
            <a:r>
              <a:rPr lang="en-US" sz="2400" dirty="0" err="1" smtClean="0">
                <a:solidFill>
                  <a:srgbClr val="0070C0"/>
                </a:solidFill>
                <a:latin typeface="Berlin Sans FB Demi" pitchFamily="34" charset="0"/>
              </a:rPr>
              <a:t>Meghana</a:t>
            </a:r>
            <a:r>
              <a:rPr lang="en-US" sz="2400" dirty="0" smtClean="0">
                <a:solidFill>
                  <a:srgbClr val="0070C0"/>
                </a:solidFill>
                <a:latin typeface="Berlin Sans FB Demi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Berlin Sans FB Demi" pitchFamily="34" charset="0"/>
              </a:rPr>
              <a:t>m’am</a:t>
            </a:r>
            <a:endParaRPr lang="en-US" sz="2400" dirty="0">
              <a:solidFill>
                <a:srgbClr val="0070C0"/>
              </a:solidFill>
              <a:latin typeface="Berlin Sans FB Demi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70C0"/>
                </a:solidFill>
                <a:latin typeface="Berlin Sans FB Demi" pitchFamily="34" charset="0"/>
              </a:rPr>
              <a:t>Department</a:t>
            </a:r>
            <a:r>
              <a:rPr lang="en-US" sz="2400" dirty="0">
                <a:solidFill>
                  <a:srgbClr val="0070C0"/>
                </a:solidFill>
                <a:latin typeface="Berlin Sans FB Demi" pitchFamily="34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Berlin Sans FB Demi" pitchFamily="34" charset="0"/>
              </a:rPr>
              <a:t>     : BCA(sem-2)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err="1" smtClean="0">
                <a:solidFill>
                  <a:srgbClr val="0070C0"/>
                </a:solidFill>
                <a:latin typeface="Berlin Sans FB Demi" pitchFamily="34" charset="0"/>
              </a:rPr>
              <a:t>Div</a:t>
            </a:r>
            <a:r>
              <a:rPr lang="en-US" sz="2400" dirty="0" smtClean="0">
                <a:solidFill>
                  <a:srgbClr val="0070C0"/>
                </a:solidFill>
                <a:latin typeface="Berlin Sans FB Demi" pitchFamily="34" charset="0"/>
              </a:rPr>
              <a:t>		        : M1A3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70C0"/>
                </a:solidFill>
                <a:latin typeface="Berlin Sans FB Demi" pitchFamily="34" charset="0"/>
              </a:rPr>
              <a:t>Subject	        : Create Website PPT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dirty="0" smtClean="0">
              <a:solidFill>
                <a:srgbClr val="0070C0"/>
              </a:solidFill>
              <a:latin typeface="Berlin Sans FB Demi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sz="2400" dirty="0" smtClean="0">
              <a:solidFill>
                <a:srgbClr val="0070C0"/>
              </a:solidFill>
              <a:latin typeface="Berlin Sans FB Demi" pitchFamily="34" charset="0"/>
            </a:endParaRPr>
          </a:p>
          <a:p>
            <a:endParaRPr lang="en-US" sz="2400" dirty="0">
              <a:solidFill>
                <a:srgbClr val="0070C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25400"/>
            <a:ext cx="2667000" cy="177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9400" y="219670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Wingdings" pitchFamily="2" charset="2"/>
              <a:buChar char="Ø"/>
            </a:pPr>
            <a:r>
              <a:rPr lang="en-US" sz="5400" b="1" dirty="0" smtClean="0">
                <a:ln w="17780" cmpd="sng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j-lt"/>
              </a:rPr>
              <a:t>Describe</a:t>
            </a:r>
            <a:r>
              <a:rPr lang="en-US" sz="5400" b="1" dirty="0" smtClean="0">
                <a:ln w="17780" cmpd="sng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pperplate Gothic Bold" pitchFamily="34" charset="0"/>
              </a:rPr>
              <a:t> </a:t>
            </a:r>
            <a:endParaRPr lang="en-US" sz="5400" b="1" dirty="0">
              <a:ln w="17780" cmpd="sng">
                <a:noFill/>
                <a:prstDash val="solid"/>
                <a:miter lim="800000"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effectLst>
                <a:outerShdw blurRad="50800" algn="tl" rotWithShape="0">
                  <a:srgbClr val="000000"/>
                </a:outerShdw>
              </a:effectLst>
              <a:latin typeface="Copperplate Gothic Bold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1600200"/>
            <a:ext cx="83058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81100" y="2590800"/>
            <a:ext cx="7200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3200" b="1" spc="100" dirty="0" smtClean="0">
                <a:ln w="18000">
                  <a:noFill/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Purpose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b="1" spc="100" dirty="0" err="1" smtClean="0">
                <a:ln w="18000">
                  <a:noFill/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Introducation</a:t>
            </a:r>
            <a:r>
              <a:rPr lang="en-US" sz="3200" b="1" spc="100" dirty="0" smtClean="0">
                <a:ln w="18000">
                  <a:noFill/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b="1" spc="100" dirty="0" err="1" smtClean="0">
                <a:ln w="18000">
                  <a:noFill/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Benefites</a:t>
            </a:r>
            <a:endParaRPr lang="en-US" sz="3200" b="1" spc="100" dirty="0">
              <a:ln w="18000">
                <a:noFill/>
                <a:prstDash val="solid"/>
              </a:ln>
              <a:blipFill>
                <a:blip r:embed="rId3"/>
                <a:tile tx="0" ty="0" sx="100000" sy="100000" flip="none" algn="tl"/>
              </a:blip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b="1" spc="100" dirty="0" smtClean="0">
                <a:ln w="18000">
                  <a:noFill/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Suggested Website</a:t>
            </a:r>
          </a:p>
          <a:p>
            <a:endParaRPr lang="en-US" sz="3200" b="1" spc="100" dirty="0" smtClean="0">
              <a:ln w="18000">
                <a:noFill/>
                <a:prstDash val="solid"/>
              </a:ln>
              <a:blipFill>
                <a:blip r:embed="rId3"/>
                <a:tile tx="0" ty="0" sx="100000" sy="100000" flip="none" algn="tl"/>
              </a:blip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392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25400"/>
            <a:ext cx="2667000" cy="17780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04800" y="1600200"/>
            <a:ext cx="83058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57700" y="228600"/>
            <a:ext cx="430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Wingdings" pitchFamily="2" charset="2"/>
              <a:buChar char="Ø"/>
            </a:pPr>
            <a:r>
              <a:rPr lang="en-US" sz="5400" b="1" dirty="0" smtClean="0">
                <a:ln w="17780" cmpd="sng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Purpose </a:t>
            </a:r>
            <a:r>
              <a:rPr lang="en-US" sz="5400" b="1" dirty="0" smtClean="0">
                <a:ln w="17780" cmpd="sng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pperplate Gothic Bold" pitchFamily="34" charset="0"/>
              </a:rPr>
              <a:t> </a:t>
            </a:r>
            <a:endParaRPr lang="en-US" sz="5400" b="1" dirty="0">
              <a:ln w="17780" cmpd="sng">
                <a:noFill/>
                <a:prstDash val="solid"/>
                <a:miter lim="800000"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effectLst>
                <a:outerShdw blurRad="50800" algn="tl" rotWithShape="0">
                  <a:srgbClr val="000000"/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057400"/>
            <a:ext cx="708660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Most laptops are designed to have all of the functionality of a desktop computer, which means they can generally run the same software and open the same types of files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/>
          </a:p>
        </p:txBody>
      </p:sp>
      <p:pic>
        <p:nvPicPr>
          <p:cNvPr id="1026" name="Picture 2" descr="C:\Users\BAPS\AppData\Local\Microsoft\Windows\INetCache\IE\YQ97VI39\computer-2866139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5170833"/>
            <a:ext cx="22098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27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25400"/>
            <a:ext cx="2667000" cy="177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304800" y="1600200"/>
            <a:ext cx="83058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00400" y="304800"/>
            <a:ext cx="579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5400" b="1" dirty="0" smtClean="0">
                <a:ln w="17780" cmpd="sng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Introduction  </a:t>
            </a:r>
            <a:r>
              <a:rPr lang="en-US" sz="5400" b="1" dirty="0" smtClean="0">
                <a:ln w="17780" cmpd="sng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pperplate Gothic Bold" pitchFamily="34" charset="0"/>
              </a:rPr>
              <a:t> </a:t>
            </a:r>
          </a:p>
          <a:p>
            <a:endParaRPr lang="en-US" sz="54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2133600"/>
            <a:ext cx="8610600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4200" dirty="0" smtClean="0"/>
              <a:t>Branded Laptops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4200" dirty="0" smtClean="0"/>
              <a:t>Best Selling</a:t>
            </a:r>
            <a:r>
              <a:rPr lang="en-US" sz="4200" b="1" dirty="0" smtClean="0"/>
              <a:t> </a:t>
            </a:r>
            <a:r>
              <a:rPr lang="en-US" sz="4200" b="1" dirty="0" smtClean="0">
                <a:solidFill>
                  <a:srgbClr val="FF0000"/>
                </a:solidFill>
              </a:rPr>
              <a:t>Gaming</a:t>
            </a:r>
            <a:r>
              <a:rPr lang="en-US" sz="4200" dirty="0" smtClean="0"/>
              <a:t> Laptop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4200" dirty="0" smtClean="0"/>
              <a:t>Best Selling  </a:t>
            </a:r>
            <a:r>
              <a:rPr lang="en-US" sz="4200" b="1" dirty="0" smtClean="0">
                <a:solidFill>
                  <a:srgbClr val="FF0000"/>
                </a:solidFill>
              </a:rPr>
              <a:t>HD</a:t>
            </a:r>
            <a:r>
              <a:rPr lang="en-US" sz="4200" dirty="0" smtClean="0"/>
              <a:t> Laptops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4200" dirty="0" smtClean="0"/>
              <a:t>Cash on delivery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4200" dirty="0" smtClean="0"/>
              <a:t>Best product provide</a:t>
            </a:r>
          </a:p>
        </p:txBody>
      </p:sp>
    </p:spTree>
    <p:extLst>
      <p:ext uri="{BB962C8B-B14F-4D97-AF65-F5344CB8AC3E}">
        <p14:creationId xmlns:p14="http://schemas.microsoft.com/office/powerpoint/2010/main" val="414403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25400"/>
            <a:ext cx="2667000" cy="177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304800" y="1600200"/>
            <a:ext cx="83058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09800" y="304800"/>
            <a:ext cx="807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4400" b="1" dirty="0" smtClean="0">
                <a:ln w="17780" cmpd="sng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Suggested website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2590800"/>
            <a:ext cx="5943600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4000" dirty="0"/>
              <a:t>W3school.com</a:t>
            </a:r>
          </a:p>
          <a:p>
            <a:endParaRPr lang="en-US" sz="40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4000" dirty="0"/>
              <a:t>Sunraysystem.com</a:t>
            </a:r>
          </a:p>
          <a:p>
            <a:endParaRPr lang="en-US" sz="40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4000" dirty="0"/>
              <a:t>Dell.com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0002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768</TotalTime>
  <Words>92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BAPS</dc:creator>
  <cp:lastModifiedBy>BAPS</cp:lastModifiedBy>
  <cp:revision>18</cp:revision>
  <dcterms:created xsi:type="dcterms:W3CDTF">2023-03-09T03:39:24Z</dcterms:created>
  <dcterms:modified xsi:type="dcterms:W3CDTF">2023-03-09T16:51:11Z</dcterms:modified>
</cp:coreProperties>
</file>