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9" r:id="rId2"/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5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8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3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0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30FFE84-3574-49EE-BF69-88EE9D75BDE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D5ED9-B5E1-45C7-8424-FD9C74025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468880"/>
            <a:ext cx="909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Now a day Internet is every were.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Mobile is also part of life for all young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0" y="1663700"/>
            <a:ext cx="10645140" cy="1088334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Total </a:t>
            </a:r>
            <a:r>
              <a:rPr lang="en-US" dirty="0" smtClean="0"/>
              <a:t>Study 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161734"/>
            <a:ext cx="8767860" cy="1388165"/>
          </a:xfrm>
        </p:spPr>
        <p:txBody>
          <a:bodyPr>
            <a:normAutofit fontScale="62500" lnSpcReduction="20000"/>
          </a:bodyPr>
          <a:lstStyle/>
          <a:p>
            <a:r>
              <a:rPr lang="en-US" sz="2000" dirty="0" smtClean="0"/>
              <a:t>By</a:t>
            </a:r>
          </a:p>
          <a:p>
            <a:r>
              <a:rPr lang="en-US" sz="4200" dirty="0" smtClean="0"/>
              <a:t> </a:t>
            </a:r>
            <a:r>
              <a:rPr lang="en-US" sz="2500" b="1" u="sng" dirty="0" err="1" smtClean="0"/>
              <a:t>Harikrushna</a:t>
            </a:r>
            <a:r>
              <a:rPr lang="en-US" sz="2500" b="1" u="sng" dirty="0" smtClean="0"/>
              <a:t> Patel</a:t>
            </a:r>
          </a:p>
          <a:p>
            <a:r>
              <a:rPr lang="en-US" sz="2500" dirty="0" smtClean="0"/>
              <a:t>And</a:t>
            </a:r>
            <a:r>
              <a:rPr lang="en-US" sz="2500" u="sng" dirty="0" smtClean="0"/>
              <a:t> </a:t>
            </a:r>
          </a:p>
          <a:p>
            <a:r>
              <a:rPr lang="en-US" sz="2500" b="1" u="sng" dirty="0" smtClean="0"/>
              <a:t>Krishna </a:t>
            </a:r>
            <a:r>
              <a:rPr lang="en-US" sz="2500" b="1" u="sng" dirty="0" err="1" smtClean="0"/>
              <a:t>Jadav</a:t>
            </a:r>
            <a:endParaRPr lang="en-US" sz="2500" b="1" u="sng" dirty="0"/>
          </a:p>
        </p:txBody>
      </p:sp>
    </p:spTree>
    <p:extLst>
      <p:ext uri="{BB962C8B-B14F-4D97-AF65-F5344CB8AC3E}">
        <p14:creationId xmlns:p14="http://schemas.microsoft.com/office/powerpoint/2010/main" val="414347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341" y="714102"/>
            <a:ext cx="3115491" cy="135636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Our LOGO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5" y="2878604"/>
            <a:ext cx="6437165" cy="19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Menu Bar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8171"/>
            <a:ext cx="6067697" cy="45850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Home</a:t>
            </a:r>
          </a:p>
          <a:p>
            <a:r>
              <a:rPr lang="en-US" b="1" dirty="0" smtClean="0"/>
              <a:t>About Us</a:t>
            </a:r>
          </a:p>
          <a:p>
            <a:r>
              <a:rPr lang="en-US" b="1" dirty="0" smtClean="0"/>
              <a:t>Exam Papers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Sardar</a:t>
            </a:r>
            <a:r>
              <a:rPr lang="en-US" b="1" dirty="0"/>
              <a:t> </a:t>
            </a:r>
            <a:r>
              <a:rPr lang="en-US" b="1" dirty="0" smtClean="0"/>
              <a:t>Patel University  Papers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Information Technology Papers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IELTS Papers</a:t>
            </a:r>
          </a:p>
          <a:p>
            <a:r>
              <a:rPr lang="en-US" b="1" dirty="0" smtClean="0"/>
              <a:t>Course Material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b="1" dirty="0" smtClean="0"/>
              <a:t>IT Material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Science Material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smtClean="0"/>
              <a:t>Commerce Material</a:t>
            </a:r>
          </a:p>
          <a:p>
            <a:r>
              <a:rPr lang="en-US" b="1" dirty="0" smtClean="0"/>
              <a:t>Contact us</a:t>
            </a:r>
          </a:p>
          <a:p>
            <a:r>
              <a:rPr lang="en-US" b="1" dirty="0" smtClean="0"/>
              <a:t>Donate 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4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1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33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</TotalTime>
  <Words>70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Basis</vt:lpstr>
      <vt:lpstr>Project Goal</vt:lpstr>
      <vt:lpstr>Total Study Solution </vt:lpstr>
      <vt:lpstr>Our LOGO</vt:lpstr>
      <vt:lpstr>Menu Bar</vt:lpstr>
      <vt:lpstr>Home</vt:lpstr>
      <vt:lpstr>About Us</vt:lpstr>
      <vt:lpstr>Exam Papers</vt:lpstr>
      <vt:lpstr>Course Material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Study Solution </dc:title>
  <dc:creator>Admin</dc:creator>
  <cp:lastModifiedBy>Hari Patel</cp:lastModifiedBy>
  <cp:revision>14</cp:revision>
  <dcterms:created xsi:type="dcterms:W3CDTF">2018-09-24T07:13:31Z</dcterms:created>
  <dcterms:modified xsi:type="dcterms:W3CDTF">2018-10-14T15:20:56Z</dcterms:modified>
</cp:coreProperties>
</file>