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33D3C-4D07-4689-BB81-6BE4D9A5B788}" v="48" dt="2023-10-03T09:13:48.9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8" d="100"/>
          <a:sy n="68" d="100"/>
        </p:scale>
        <p:origin x="156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ran javidi" userId="6cff6753194218de" providerId="LiveId" clId="{48233D3C-4D07-4689-BB81-6BE4D9A5B788}"/>
    <pc:docChg chg="custSel addSld delSld modSld">
      <pc:chgData name="kamran javidi" userId="6cff6753194218de" providerId="LiveId" clId="{48233D3C-4D07-4689-BB81-6BE4D9A5B788}" dt="2023-10-09T14:25:18.902" v="292" actId="47"/>
      <pc:docMkLst>
        <pc:docMk/>
      </pc:docMkLst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67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68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69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0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1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2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3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4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5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6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7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8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79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0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1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2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3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4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5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6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7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8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89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0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1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2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3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4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5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6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7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8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299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300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301"/>
        </pc:sldMkLst>
      </pc:sldChg>
      <pc:sldChg chg="del">
        <pc:chgData name="kamran javidi" userId="6cff6753194218de" providerId="LiveId" clId="{48233D3C-4D07-4689-BB81-6BE4D9A5B788}" dt="2023-10-09T14:25:18.902" v="292" actId="47"/>
        <pc:sldMkLst>
          <pc:docMk/>
          <pc:sldMk cId="0" sldId="302"/>
        </pc:sldMkLst>
      </pc:sldChg>
      <pc:sldChg chg="addSp delSp modSp new del mod">
        <pc:chgData name="kamran javidi" userId="6cff6753194218de" providerId="LiveId" clId="{48233D3C-4D07-4689-BB81-6BE4D9A5B788}" dt="2023-10-09T14:20:48.356" v="291" actId="47"/>
        <pc:sldMkLst>
          <pc:docMk/>
          <pc:sldMk cId="2536216751" sldId="303"/>
        </pc:sldMkLst>
        <pc:spChg chg="del">
          <ac:chgData name="kamran javidi" userId="6cff6753194218de" providerId="LiveId" clId="{48233D3C-4D07-4689-BB81-6BE4D9A5B788}" dt="2023-10-03T08:53:00.894" v="2" actId="478"/>
          <ac:spMkLst>
            <pc:docMk/>
            <pc:sldMk cId="2536216751" sldId="303"/>
            <ac:spMk id="2" creationId="{39811F90-9F64-05E7-7670-EA3C6B98F35C}"/>
          </ac:spMkLst>
        </pc:spChg>
        <pc:spChg chg="del">
          <ac:chgData name="kamran javidi" userId="6cff6753194218de" providerId="LiveId" clId="{48233D3C-4D07-4689-BB81-6BE4D9A5B788}" dt="2023-10-03T08:52:59.132" v="1" actId="478"/>
          <ac:spMkLst>
            <pc:docMk/>
            <pc:sldMk cId="2536216751" sldId="303"/>
            <ac:spMk id="3" creationId="{627D384B-3CBC-5415-9D56-7804BD8DAF67}"/>
          </ac:spMkLst>
        </pc:spChg>
        <pc:grpChg chg="del mod">
          <ac:chgData name="kamran javidi" userId="6cff6753194218de" providerId="LiveId" clId="{48233D3C-4D07-4689-BB81-6BE4D9A5B788}" dt="2023-10-03T08:53:26.552" v="12"/>
          <ac:grpSpMkLst>
            <pc:docMk/>
            <pc:sldMk cId="2536216751" sldId="303"/>
            <ac:grpSpMk id="12" creationId="{9D3B4F5E-6C9B-D668-DA81-DEF56B10DB16}"/>
          </ac:grpSpMkLst>
        </pc:grpChg>
        <pc:grpChg chg="del mod">
          <ac:chgData name="kamran javidi" userId="6cff6753194218de" providerId="LiveId" clId="{48233D3C-4D07-4689-BB81-6BE4D9A5B788}" dt="2023-10-03T08:53:28.242" v="15"/>
          <ac:grpSpMkLst>
            <pc:docMk/>
            <pc:sldMk cId="2536216751" sldId="303"/>
            <ac:grpSpMk id="13" creationId="{E829A43A-350D-B5F0-C370-B3F8166A7BB5}"/>
          </ac:grpSpMkLst>
        </pc:grpChg>
        <pc:grpChg chg="del mod">
          <ac:chgData name="kamran javidi" userId="6cff6753194218de" providerId="LiveId" clId="{48233D3C-4D07-4689-BB81-6BE4D9A5B788}" dt="2023-10-03T08:55:08.276" v="47"/>
          <ac:grpSpMkLst>
            <pc:docMk/>
            <pc:sldMk cId="2536216751" sldId="303"/>
            <ac:grpSpMk id="16" creationId="{C7D7D74E-58E1-CCF6-E54D-020F35813A95}"/>
          </ac:grpSpMkLst>
        </pc:grpChg>
        <pc:grpChg chg="del mod">
          <ac:chgData name="kamran javidi" userId="6cff6753194218de" providerId="LiveId" clId="{48233D3C-4D07-4689-BB81-6BE4D9A5B788}" dt="2023-10-03T08:53:33.292" v="23"/>
          <ac:grpSpMkLst>
            <pc:docMk/>
            <pc:sldMk cId="2536216751" sldId="303"/>
            <ac:grpSpMk id="19" creationId="{8DF6B65F-D3F3-B404-82B8-1DDF8A038FC6}"/>
          </ac:grpSpMkLst>
        </pc:grpChg>
        <pc:grpChg chg="del mod">
          <ac:chgData name="kamran javidi" userId="6cff6753194218de" providerId="LiveId" clId="{48233D3C-4D07-4689-BB81-6BE4D9A5B788}" dt="2023-10-03T08:53:38.032" v="31"/>
          <ac:grpSpMkLst>
            <pc:docMk/>
            <pc:sldMk cId="2536216751" sldId="303"/>
            <ac:grpSpMk id="24" creationId="{2522ED28-849B-53E9-BAF1-9AC1F2FFA1F5}"/>
          </ac:grpSpMkLst>
        </pc:grpChg>
        <pc:grpChg chg="del mod">
          <ac:chgData name="kamran javidi" userId="6cff6753194218de" providerId="LiveId" clId="{48233D3C-4D07-4689-BB81-6BE4D9A5B788}" dt="2023-10-03T08:55:08.276" v="47"/>
          <ac:grpSpMkLst>
            <pc:docMk/>
            <pc:sldMk cId="2536216751" sldId="303"/>
            <ac:grpSpMk id="32" creationId="{794A5820-F2A1-6552-DA7A-C52FC178BEAE}"/>
          </ac:grpSpMkLst>
        </pc:grpChg>
        <pc:grpChg chg="del mod">
          <ac:chgData name="kamran javidi" userId="6cff6753194218de" providerId="LiveId" clId="{48233D3C-4D07-4689-BB81-6BE4D9A5B788}" dt="2023-10-03T08:55:08.276" v="47"/>
          <ac:grpSpMkLst>
            <pc:docMk/>
            <pc:sldMk cId="2536216751" sldId="303"/>
            <ac:grpSpMk id="33" creationId="{D3EEFC44-1EB2-FCEB-79D7-3E863890B6EE}"/>
          </ac:grpSpMkLst>
        </pc:grpChg>
        <pc:grpChg chg="del mod">
          <ac:chgData name="kamran javidi" userId="6cff6753194218de" providerId="LiveId" clId="{48233D3C-4D07-4689-BB81-6BE4D9A5B788}" dt="2023-10-03T08:55:08.276" v="47"/>
          <ac:grpSpMkLst>
            <pc:docMk/>
            <pc:sldMk cId="2536216751" sldId="303"/>
            <ac:grpSpMk id="36" creationId="{519E4238-EDBF-4CBD-B4D2-F3187B46DFEC}"/>
          </ac:grpSpMkLst>
        </pc:grpChg>
        <pc:grpChg chg="del mod">
          <ac:chgData name="kamran javidi" userId="6cff6753194218de" providerId="LiveId" clId="{48233D3C-4D07-4689-BB81-6BE4D9A5B788}" dt="2023-10-03T08:55:08.276" v="47"/>
          <ac:grpSpMkLst>
            <pc:docMk/>
            <pc:sldMk cId="2536216751" sldId="303"/>
            <ac:grpSpMk id="45" creationId="{615D5EC8-57B4-F0D3-EBA1-C334D7B159FF}"/>
          </ac:grpSpMkLst>
        </pc:grpChg>
        <pc:grpChg chg="del mod">
          <ac:chgData name="kamran javidi" userId="6cff6753194218de" providerId="LiveId" clId="{48233D3C-4D07-4689-BB81-6BE4D9A5B788}" dt="2023-10-03T08:55:13.081" v="53"/>
          <ac:grpSpMkLst>
            <pc:docMk/>
            <pc:sldMk cId="2536216751" sldId="303"/>
            <ac:grpSpMk id="49" creationId="{CA120890-F29B-424A-422C-877055644E90}"/>
          </ac:grpSpMkLst>
        </pc:grpChg>
        <pc:grpChg chg="del mod">
          <ac:chgData name="kamran javidi" userId="6cff6753194218de" providerId="LiveId" clId="{48233D3C-4D07-4689-BB81-6BE4D9A5B788}" dt="2023-10-03T08:55:13.081" v="53"/>
          <ac:grpSpMkLst>
            <pc:docMk/>
            <pc:sldMk cId="2536216751" sldId="303"/>
            <ac:grpSpMk id="53" creationId="{AC45E591-B68D-9F60-E858-BA1E1A2398C2}"/>
          </ac:grpSpMkLst>
        </pc:grpChg>
        <pc:grpChg chg="mod">
          <ac:chgData name="kamran javidi" userId="6cff6753194218de" providerId="LiveId" clId="{48233D3C-4D07-4689-BB81-6BE4D9A5B788}" dt="2023-10-03T08:55:13.081" v="53"/>
          <ac:grpSpMkLst>
            <pc:docMk/>
            <pc:sldMk cId="2536216751" sldId="303"/>
            <ac:grpSpMk id="55" creationId="{105140C8-73BB-6B44-8EE5-05A219BA267B}"/>
          </ac:grpSpMkLst>
        </pc:grp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" creationId="{2D74A903-07DF-898A-EF04-E224706A8AB0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5" creationId="{FC1ED388-F8AC-7172-888E-48FD722E6D65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6" creationId="{E78822D4-7182-FD20-C2C4-37114CE5DC4B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7" creationId="{E959E236-FF37-9015-0B60-EBF66AEB1B42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8" creationId="{FDEC8285-C13F-2DB4-C81E-6A2044718739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9" creationId="{4F31A830-B1DD-39B3-391F-AA2246EA4CC6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10" creationId="{A8283227-2B7D-98A6-C4FB-F0951FFDA1F9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11" creationId="{CC7BF218-639D-5E68-97E2-2F4A0DB939DE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14" creationId="{1EB82A3D-20B3-5301-0C8C-0BA89DC9AD0C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15" creationId="{4462ABF1-2E89-D4E1-39DA-30B48AD02DE4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17" creationId="{B32598F8-3A4E-E3E3-5894-4A9F43D422CA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18" creationId="{B9115F8D-9ACC-F040-DD0F-BC6619564206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0" creationId="{99C5E31E-A959-66E0-9815-46FC6A803A7E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1" creationId="{D7D22769-24EF-1811-4B42-9B2060598022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2" creationId="{6A68ACFB-94D3-EC17-AB52-CCCD0928D60A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3" creationId="{21E01601-1E30-3341-B814-738870CC93FB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5" creationId="{B97D7259-09C0-6312-B238-E3443E17A643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6" creationId="{DC6F65F1-E6AB-8DEE-A4BC-D6DA9969C088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7" creationId="{7341C355-050F-395C-E291-C5889925E57E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8" creationId="{9CF2105F-F94E-39A1-DBC8-765C206CB43A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29" creationId="{D0CB3297-4023-3BC7-D5B4-785DB65EBA6A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0" creationId="{92FFB90F-E008-125D-3FE7-BE564563FD1C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1" creationId="{36D114C9-59E0-A190-ED37-487FB8159127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4" creationId="{518920A1-A1B6-E474-5615-E7FBBB7610D4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5" creationId="{C9FF7131-98B0-C103-E8FD-2C886DB6CF8F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7" creationId="{2713BF97-347B-4AB6-E31B-4B125EDCBB60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8" creationId="{7304649D-6A8F-A684-EC5B-A77FC1BCF202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39" creationId="{B16EBAE9-797F-9335-3634-2DB758208D9E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0" creationId="{14D7E327-4A8C-5967-E927-45BA09C5C74F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1" creationId="{62CB2F0E-F473-1BA6-BB69-D7CE9CBA2426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2" creationId="{C8443C08-A93D-621C-4C4F-24137F44CB32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3" creationId="{777DFC16-E66A-2C8B-E7DD-FC74BD01590D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4" creationId="{6BFAB798-E4FD-B6B6-264B-3727060FA4EF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6" creationId="{FF7E383E-DDE9-77EF-2CA4-72AB31F72980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7" creationId="{403753FA-5913-1470-D26B-BDAA6B0CD70A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48" creationId="{B8C1A54B-5DE8-8DA2-9191-B4426888F8D4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50" creationId="{D905343C-EDE2-62E4-5719-DDC80473C3BE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51" creationId="{5C3101E5-D874-BC37-4DAB-BE78BCDF166B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52" creationId="{CD4F0936-1355-D600-6240-385405F24920}"/>
          </ac:inkMkLst>
        </pc:inkChg>
        <pc:inkChg chg="add mod">
          <ac:chgData name="kamran javidi" userId="6cff6753194218de" providerId="LiveId" clId="{48233D3C-4D07-4689-BB81-6BE4D9A5B788}" dt="2023-10-03T08:55:13.081" v="53"/>
          <ac:inkMkLst>
            <pc:docMk/>
            <pc:sldMk cId="2536216751" sldId="303"/>
            <ac:inkMk id="54" creationId="{79A8B8FC-C713-6453-8077-0ACD2239410A}"/>
          </ac:inkMkLst>
        </pc:inkChg>
      </pc:sldChg>
      <pc:sldChg chg="addSp delSp modSp add del mod">
        <pc:chgData name="kamran javidi" userId="6cff6753194218de" providerId="LiveId" clId="{48233D3C-4D07-4689-BB81-6BE4D9A5B788}" dt="2023-10-09T14:20:48.356" v="291" actId="47"/>
        <pc:sldMkLst>
          <pc:docMk/>
          <pc:sldMk cId="2124575671" sldId="304"/>
        </pc:sldMkLst>
        <pc:grpChg chg="del mod">
          <ac:chgData name="kamran javidi" userId="6cff6753194218de" providerId="LiveId" clId="{48233D3C-4D07-4689-BB81-6BE4D9A5B788}" dt="2023-10-03T08:56:31.056" v="61"/>
          <ac:grpSpMkLst>
            <pc:docMk/>
            <pc:sldMk cId="2124575671" sldId="304"/>
            <ac:grpSpMk id="4" creationId="{0E6FE5A1-7195-66E1-1710-9F98F92F744D}"/>
          </ac:grpSpMkLst>
        </pc:grpChg>
        <pc:grpChg chg="del mod">
          <ac:chgData name="kamran javidi" userId="6cff6753194218de" providerId="LiveId" clId="{48233D3C-4D07-4689-BB81-6BE4D9A5B788}" dt="2023-10-03T08:56:32.997" v="63"/>
          <ac:grpSpMkLst>
            <pc:docMk/>
            <pc:sldMk cId="2124575671" sldId="304"/>
            <ac:grpSpMk id="8" creationId="{0858D352-0C80-6DD9-03B3-56D2C6A2545D}"/>
          </ac:grpSpMkLst>
        </pc:grpChg>
        <pc:grpChg chg="del mod">
          <ac:chgData name="kamran javidi" userId="6cff6753194218de" providerId="LiveId" clId="{48233D3C-4D07-4689-BB81-6BE4D9A5B788}" dt="2023-10-03T08:56:36.738" v="65"/>
          <ac:grpSpMkLst>
            <pc:docMk/>
            <pc:sldMk cId="2124575671" sldId="304"/>
            <ac:grpSpMk id="10" creationId="{5715F08F-076B-2EDC-8876-04AEDD898CC4}"/>
          </ac:grpSpMkLst>
        </pc:grpChg>
        <pc:grpChg chg="mod">
          <ac:chgData name="kamran javidi" userId="6cff6753194218de" providerId="LiveId" clId="{48233D3C-4D07-4689-BB81-6BE4D9A5B788}" dt="2023-10-03T08:56:36.738" v="65"/>
          <ac:grpSpMkLst>
            <pc:docMk/>
            <pc:sldMk cId="2124575671" sldId="304"/>
            <ac:grpSpMk id="12" creationId="{F6AED04A-FE99-3F55-C476-4B96CAC6AE17}"/>
          </ac:grpSpMkLst>
        </pc:grpChg>
        <pc:grpChg chg="mod">
          <ac:chgData name="kamran javidi" userId="6cff6753194218de" providerId="LiveId" clId="{48233D3C-4D07-4689-BB81-6BE4D9A5B788}" dt="2023-10-03T08:56:41.015" v="70"/>
          <ac:grpSpMkLst>
            <pc:docMk/>
            <pc:sldMk cId="2124575671" sldId="304"/>
            <ac:grpSpMk id="17" creationId="{8F23B7E2-CCD5-4A96-9193-F2783904C45C}"/>
          </ac:grpSpMkLst>
        </pc:grpChg>
        <pc:grpChg chg="mod">
          <ac:chgData name="kamran javidi" userId="6cff6753194218de" providerId="LiveId" clId="{48233D3C-4D07-4689-BB81-6BE4D9A5B788}" dt="2023-10-03T08:56:48.957" v="73"/>
          <ac:grpSpMkLst>
            <pc:docMk/>
            <pc:sldMk cId="2124575671" sldId="304"/>
            <ac:grpSpMk id="20" creationId="{0C70DB46-C572-238A-B9F7-359F521BFC4E}"/>
          </ac:grpSpMkLst>
        </pc:grpChg>
        <pc:grpChg chg="mod">
          <ac:chgData name="kamran javidi" userId="6cff6753194218de" providerId="LiveId" clId="{48233D3C-4D07-4689-BB81-6BE4D9A5B788}" dt="2023-10-03T08:56:53.789" v="80"/>
          <ac:grpSpMkLst>
            <pc:docMk/>
            <pc:sldMk cId="2124575671" sldId="304"/>
            <ac:grpSpMk id="27" creationId="{18109A97-A7B2-D95E-EF25-88F992906480}"/>
          </ac:grpSpMkLst>
        </pc:grpChg>
        <pc:grpChg chg="mod">
          <ac:chgData name="kamran javidi" userId="6cff6753194218de" providerId="LiveId" clId="{48233D3C-4D07-4689-BB81-6BE4D9A5B788}" dt="2023-10-03T08:57:02.841" v="89"/>
          <ac:grpSpMkLst>
            <pc:docMk/>
            <pc:sldMk cId="2124575671" sldId="304"/>
            <ac:grpSpMk id="36" creationId="{03DECF82-E258-751C-24F2-50C41B127F9E}"/>
          </ac:grpSpMkLst>
        </pc:grp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2" creationId="{62B7F777-D569-D12F-1FEA-544C609D6A99}"/>
          </ac:inkMkLst>
        </pc:ink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3" creationId="{78D151D5-5B35-3BAD-3B42-6A93C185E54B}"/>
          </ac:inkMkLst>
        </pc:ink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5" creationId="{D14CE22F-DC29-5C04-E891-1CA80287C16F}"/>
          </ac:inkMkLst>
        </pc:ink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6" creationId="{6934B7F1-23A7-5554-247A-781077EC2439}"/>
          </ac:inkMkLst>
        </pc:ink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7" creationId="{2FFB4E37-66D4-04A3-4805-0142BC93ADEE}"/>
          </ac:inkMkLst>
        </pc:ink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9" creationId="{E51A55F7-2F36-F9B8-6F88-3A5A256BC42A}"/>
          </ac:inkMkLst>
        </pc:inkChg>
        <pc:inkChg chg="add mod">
          <ac:chgData name="kamran javidi" userId="6cff6753194218de" providerId="LiveId" clId="{48233D3C-4D07-4689-BB81-6BE4D9A5B788}" dt="2023-10-03T08:56:36.738" v="65"/>
          <ac:inkMkLst>
            <pc:docMk/>
            <pc:sldMk cId="2124575671" sldId="304"/>
            <ac:inkMk id="11" creationId="{FD1EC347-8CB9-78FF-2558-0176E38342E2}"/>
          </ac:inkMkLst>
        </pc:inkChg>
        <pc:inkChg chg="add mod">
          <ac:chgData name="kamran javidi" userId="6cff6753194218de" providerId="LiveId" clId="{48233D3C-4D07-4689-BB81-6BE4D9A5B788}" dt="2023-10-03T08:56:41.015" v="70"/>
          <ac:inkMkLst>
            <pc:docMk/>
            <pc:sldMk cId="2124575671" sldId="304"/>
            <ac:inkMk id="13" creationId="{7F287E29-AA5C-0F3A-0E2A-800B41603E6A}"/>
          </ac:inkMkLst>
        </pc:inkChg>
        <pc:inkChg chg="add mod">
          <ac:chgData name="kamran javidi" userId="6cff6753194218de" providerId="LiveId" clId="{48233D3C-4D07-4689-BB81-6BE4D9A5B788}" dt="2023-10-03T08:56:41.015" v="70"/>
          <ac:inkMkLst>
            <pc:docMk/>
            <pc:sldMk cId="2124575671" sldId="304"/>
            <ac:inkMk id="14" creationId="{CF96CC49-3A68-7593-E82C-5869828CB5DA}"/>
          </ac:inkMkLst>
        </pc:inkChg>
        <pc:inkChg chg="add mod">
          <ac:chgData name="kamran javidi" userId="6cff6753194218de" providerId="LiveId" clId="{48233D3C-4D07-4689-BB81-6BE4D9A5B788}" dt="2023-10-03T08:56:41.015" v="70"/>
          <ac:inkMkLst>
            <pc:docMk/>
            <pc:sldMk cId="2124575671" sldId="304"/>
            <ac:inkMk id="15" creationId="{0D4C4726-FEA6-CEE1-38C2-36EB0D095CB0}"/>
          </ac:inkMkLst>
        </pc:inkChg>
        <pc:inkChg chg="add mod">
          <ac:chgData name="kamran javidi" userId="6cff6753194218de" providerId="LiveId" clId="{48233D3C-4D07-4689-BB81-6BE4D9A5B788}" dt="2023-10-03T08:56:41.015" v="70"/>
          <ac:inkMkLst>
            <pc:docMk/>
            <pc:sldMk cId="2124575671" sldId="304"/>
            <ac:inkMk id="16" creationId="{81B62027-134B-2BFA-44AE-156C50907DA0}"/>
          </ac:inkMkLst>
        </pc:inkChg>
        <pc:inkChg chg="add mod">
          <ac:chgData name="kamran javidi" userId="6cff6753194218de" providerId="LiveId" clId="{48233D3C-4D07-4689-BB81-6BE4D9A5B788}" dt="2023-10-03T08:56:48.957" v="73"/>
          <ac:inkMkLst>
            <pc:docMk/>
            <pc:sldMk cId="2124575671" sldId="304"/>
            <ac:inkMk id="18" creationId="{9BCB8013-2ED2-4550-931D-9295A36E58C6}"/>
          </ac:inkMkLst>
        </pc:inkChg>
        <pc:inkChg chg="add mod">
          <ac:chgData name="kamran javidi" userId="6cff6753194218de" providerId="LiveId" clId="{48233D3C-4D07-4689-BB81-6BE4D9A5B788}" dt="2023-10-03T08:56:48.957" v="73"/>
          <ac:inkMkLst>
            <pc:docMk/>
            <pc:sldMk cId="2124575671" sldId="304"/>
            <ac:inkMk id="19" creationId="{71D525E2-1900-BE0E-EA5E-85ED0DDC2056}"/>
          </ac:inkMkLst>
        </pc:inkChg>
        <pc:inkChg chg="add mod">
          <ac:chgData name="kamran javidi" userId="6cff6753194218de" providerId="LiveId" clId="{48233D3C-4D07-4689-BB81-6BE4D9A5B788}" dt="2023-10-03T08:56:53.789" v="80"/>
          <ac:inkMkLst>
            <pc:docMk/>
            <pc:sldMk cId="2124575671" sldId="304"/>
            <ac:inkMk id="21" creationId="{7D18E3B4-CF0A-0393-BA56-72DBA71D5994}"/>
          </ac:inkMkLst>
        </pc:inkChg>
        <pc:inkChg chg="add mod">
          <ac:chgData name="kamran javidi" userId="6cff6753194218de" providerId="LiveId" clId="{48233D3C-4D07-4689-BB81-6BE4D9A5B788}" dt="2023-10-03T08:56:53.789" v="80"/>
          <ac:inkMkLst>
            <pc:docMk/>
            <pc:sldMk cId="2124575671" sldId="304"/>
            <ac:inkMk id="22" creationId="{150E7028-F3A4-A427-062A-265AC462C8F2}"/>
          </ac:inkMkLst>
        </pc:inkChg>
        <pc:inkChg chg="add mod">
          <ac:chgData name="kamran javidi" userId="6cff6753194218de" providerId="LiveId" clId="{48233D3C-4D07-4689-BB81-6BE4D9A5B788}" dt="2023-10-03T08:56:53.789" v="80"/>
          <ac:inkMkLst>
            <pc:docMk/>
            <pc:sldMk cId="2124575671" sldId="304"/>
            <ac:inkMk id="23" creationId="{85B40A31-F8DB-AF5C-A114-F68CE25D0AA4}"/>
          </ac:inkMkLst>
        </pc:inkChg>
        <pc:inkChg chg="add mod">
          <ac:chgData name="kamran javidi" userId="6cff6753194218de" providerId="LiveId" clId="{48233D3C-4D07-4689-BB81-6BE4D9A5B788}" dt="2023-10-03T08:56:53.789" v="80"/>
          <ac:inkMkLst>
            <pc:docMk/>
            <pc:sldMk cId="2124575671" sldId="304"/>
            <ac:inkMk id="24" creationId="{6CCD04F3-92D4-B29F-5C78-CD4CD4561FD7}"/>
          </ac:inkMkLst>
        </pc:inkChg>
        <pc:inkChg chg="add mod">
          <ac:chgData name="kamran javidi" userId="6cff6753194218de" providerId="LiveId" clId="{48233D3C-4D07-4689-BB81-6BE4D9A5B788}" dt="2023-10-03T08:56:53.789" v="80"/>
          <ac:inkMkLst>
            <pc:docMk/>
            <pc:sldMk cId="2124575671" sldId="304"/>
            <ac:inkMk id="25" creationId="{C3AB1B13-9607-1D15-E92D-7E82325E0411}"/>
          </ac:inkMkLst>
        </pc:inkChg>
        <pc:inkChg chg="add mod">
          <ac:chgData name="kamran javidi" userId="6cff6753194218de" providerId="LiveId" clId="{48233D3C-4D07-4689-BB81-6BE4D9A5B788}" dt="2023-10-03T08:56:53.789" v="80"/>
          <ac:inkMkLst>
            <pc:docMk/>
            <pc:sldMk cId="2124575671" sldId="304"/>
            <ac:inkMk id="26" creationId="{35432DBD-E45A-3CC7-BCD2-CB701AED2C2A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28" creationId="{144A4520-F5A1-EB4E-9017-126C9BE3FF3A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29" creationId="{34EB3CCA-9A88-BFE7-6F0B-24528262111F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30" creationId="{0FD9BA56-E1B2-5588-987F-EC8E3FABE256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31" creationId="{274452DE-5EF8-8EAB-B74E-A2635B60D977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32" creationId="{D6BE461B-47CD-524C-121B-7A4847919B2B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33" creationId="{DD024771-182E-9EF0-B273-F7F6A106746A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34" creationId="{061E4CB2-1712-C01F-866D-B89CDB2A428E}"/>
          </ac:inkMkLst>
        </pc:inkChg>
        <pc:inkChg chg="add mod">
          <ac:chgData name="kamran javidi" userId="6cff6753194218de" providerId="LiveId" clId="{48233D3C-4D07-4689-BB81-6BE4D9A5B788}" dt="2023-10-03T08:57:02.841" v="89"/>
          <ac:inkMkLst>
            <pc:docMk/>
            <pc:sldMk cId="2124575671" sldId="304"/>
            <ac:inkMk id="35" creationId="{B2A49598-8C77-920D-FE2F-9458708BC8C7}"/>
          </ac:inkMkLst>
        </pc:inkChg>
      </pc:sldChg>
      <pc:sldChg chg="addSp delSp modSp add del mod">
        <pc:chgData name="kamran javidi" userId="6cff6753194218de" providerId="LiveId" clId="{48233D3C-4D07-4689-BB81-6BE4D9A5B788}" dt="2023-10-09T14:20:48.356" v="291" actId="47"/>
        <pc:sldMkLst>
          <pc:docMk/>
          <pc:sldMk cId="1323656705" sldId="305"/>
        </pc:sldMkLst>
        <pc:grpChg chg="mod">
          <ac:chgData name="kamran javidi" userId="6cff6753194218de" providerId="LiveId" clId="{48233D3C-4D07-4689-BB81-6BE4D9A5B788}" dt="2023-10-03T09:01:26.782" v="101"/>
          <ac:grpSpMkLst>
            <pc:docMk/>
            <pc:sldMk cId="1323656705" sldId="305"/>
            <ac:grpSpMk id="12" creationId="{5B4BB70B-8CC9-38B8-888E-FB210852331B}"/>
          </ac:grpSpMkLst>
        </pc:grpChg>
        <pc:grpChg chg="mod">
          <ac:chgData name="kamran javidi" userId="6cff6753194218de" providerId="LiveId" clId="{48233D3C-4D07-4689-BB81-6BE4D9A5B788}" dt="2023-10-03T09:01:32.369" v="112"/>
          <ac:grpSpMkLst>
            <pc:docMk/>
            <pc:sldMk cId="1323656705" sldId="305"/>
            <ac:grpSpMk id="23" creationId="{368D604E-8CE1-3F24-8114-90141D20B812}"/>
          </ac:grpSpMkLst>
        </pc:grpChg>
        <pc:grpChg chg="mod">
          <ac:chgData name="kamran javidi" userId="6cff6753194218de" providerId="LiveId" clId="{48233D3C-4D07-4689-BB81-6BE4D9A5B788}" dt="2023-10-03T09:01:32.369" v="112"/>
          <ac:grpSpMkLst>
            <pc:docMk/>
            <pc:sldMk cId="1323656705" sldId="305"/>
            <ac:grpSpMk id="24" creationId="{54619C5A-B41F-68C9-E776-9FD872455A25}"/>
          </ac:grpSpMkLst>
        </pc:grpChg>
        <pc:grpChg chg="mod">
          <ac:chgData name="kamran javidi" userId="6cff6753194218de" providerId="LiveId" clId="{48233D3C-4D07-4689-BB81-6BE4D9A5B788}" dt="2023-10-03T09:01:38.739" v="120"/>
          <ac:grpSpMkLst>
            <pc:docMk/>
            <pc:sldMk cId="1323656705" sldId="305"/>
            <ac:grpSpMk id="32" creationId="{1F6ED0BB-CAB0-C1A3-D59E-C345B26D9C77}"/>
          </ac:grpSpMkLst>
        </pc:grpChg>
        <pc:grpChg chg="mod">
          <ac:chgData name="kamran javidi" userId="6cff6753194218de" providerId="LiveId" clId="{48233D3C-4D07-4689-BB81-6BE4D9A5B788}" dt="2023-10-03T09:03:02.033" v="131"/>
          <ac:grpSpMkLst>
            <pc:docMk/>
            <pc:sldMk cId="1323656705" sldId="305"/>
            <ac:grpSpMk id="42" creationId="{53CFE1E9-0460-80F9-7C3C-FFF9F469F34B}"/>
          </ac:grpSpMkLst>
        </pc:grpChg>
        <pc:grpChg chg="mod">
          <ac:chgData name="kamran javidi" userId="6cff6753194218de" providerId="LiveId" clId="{48233D3C-4D07-4689-BB81-6BE4D9A5B788}" dt="2023-10-03T09:03:10.435" v="137"/>
          <ac:grpSpMkLst>
            <pc:docMk/>
            <pc:sldMk cId="1323656705" sldId="305"/>
            <ac:grpSpMk id="48" creationId="{3D2DD51F-AC4D-FB95-C01B-08FEB3134828}"/>
          </ac:grpSpMkLst>
        </pc:grpChg>
        <pc:grpChg chg="del mod">
          <ac:chgData name="kamran javidi" userId="6cff6753194218de" providerId="LiveId" clId="{48233D3C-4D07-4689-BB81-6BE4D9A5B788}" dt="2023-10-03T09:04:44.451" v="148"/>
          <ac:grpSpMkLst>
            <pc:docMk/>
            <pc:sldMk cId="1323656705" sldId="305"/>
            <ac:grpSpMk id="56" creationId="{44A36DF0-4F79-B0D1-1188-BA0F7B9B05D3}"/>
          </ac:grpSpMkLst>
        </pc:grpChg>
        <pc:grpChg chg="mod">
          <ac:chgData name="kamran javidi" userId="6cff6753194218de" providerId="LiveId" clId="{48233D3C-4D07-4689-BB81-6BE4D9A5B788}" dt="2023-10-03T09:04:44.451" v="148"/>
          <ac:grpSpMkLst>
            <pc:docMk/>
            <pc:sldMk cId="1323656705" sldId="305"/>
            <ac:grpSpMk id="59" creationId="{434589E8-FA82-1257-3CB7-1BBDAC003A17}"/>
          </ac:grpSpMkLst>
        </pc:grpChg>
        <pc:grpChg chg="mod">
          <ac:chgData name="kamran javidi" userId="6cff6753194218de" providerId="LiveId" clId="{48233D3C-4D07-4689-BB81-6BE4D9A5B788}" dt="2023-10-03T09:04:57.969" v="157"/>
          <ac:grpSpMkLst>
            <pc:docMk/>
            <pc:sldMk cId="1323656705" sldId="305"/>
            <ac:grpSpMk id="68" creationId="{96830EDB-34EA-41E4-8633-39817EA12590}"/>
          </ac:grpSpMkLst>
        </pc:grp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2" creationId="{B558AF26-5720-04B6-4E5A-3A38742BD09C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3" creationId="{4E518DD2-C98B-203D-7767-B3976A8B3B55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4" creationId="{AE5C6332-F944-2CE2-7016-92D3BEA27BA1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5" creationId="{106FED59-26F0-4668-CCC4-906741FA508C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6" creationId="{D7FB827A-5DB6-96CC-C77E-A0461111663F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7" creationId="{05D26EE0-2B83-75BE-AB30-F28ACB1A2791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8" creationId="{FAE21EB9-C60B-AEC5-7129-E6FB14BB29CB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9" creationId="{5280AA25-1D8F-D096-FF0C-BACF64F07E97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10" creationId="{3DBCB458-65B1-C1A4-75A6-448DBB0C73AB}"/>
          </ac:inkMkLst>
        </pc:inkChg>
        <pc:inkChg chg="add mod">
          <ac:chgData name="kamran javidi" userId="6cff6753194218de" providerId="LiveId" clId="{48233D3C-4D07-4689-BB81-6BE4D9A5B788}" dt="2023-10-03T09:01:26.782" v="101"/>
          <ac:inkMkLst>
            <pc:docMk/>
            <pc:sldMk cId="1323656705" sldId="305"/>
            <ac:inkMk id="11" creationId="{3DECE781-84A1-D020-AFDB-C2D87E312F4C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3" creationId="{ABEA53B7-75A2-8A5F-7CF0-45D6F6A8A749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4" creationId="{38CD4A72-5B7E-7837-EB4B-81FC540557AA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5" creationId="{1CA3BEB3-966F-B73B-7D49-CC0706BE4F5E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6" creationId="{72F3B0A1-02BD-5E2A-28E7-35E971FE229B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7" creationId="{05BF3329-A3F5-D356-14AA-40AB32FD8E5C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8" creationId="{EA672623-F4A0-7C1A-FAF3-6347BE2E534B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19" creationId="{32476862-8749-498F-0E2D-F68AF31BD059}"/>
          </ac:inkMkLst>
        </pc:inkChg>
        <pc:inkChg chg="add mod">
          <ac:chgData name="kamran javidi" userId="6cff6753194218de" providerId="LiveId" clId="{48233D3C-4D07-4689-BB81-6BE4D9A5B788}" dt="2023-10-03T09:01:32.369" v="112"/>
          <ac:inkMkLst>
            <pc:docMk/>
            <pc:sldMk cId="1323656705" sldId="305"/>
            <ac:inkMk id="20" creationId="{3EF8DB10-2E32-A58B-4B07-5D341283A20E}"/>
          </ac:inkMkLst>
        </pc:inkChg>
        <pc:inkChg chg="add">
          <ac:chgData name="kamran javidi" userId="6cff6753194218de" providerId="LiveId" clId="{48233D3C-4D07-4689-BB81-6BE4D9A5B788}" dt="2023-10-03T09:01:31.479" v="110" actId="9405"/>
          <ac:inkMkLst>
            <pc:docMk/>
            <pc:sldMk cId="1323656705" sldId="305"/>
            <ac:inkMk id="21" creationId="{83BCC202-C38A-B4A2-255D-1AC75894C4A7}"/>
          </ac:inkMkLst>
        </pc:inkChg>
        <pc:inkChg chg="add">
          <ac:chgData name="kamran javidi" userId="6cff6753194218de" providerId="LiveId" clId="{48233D3C-4D07-4689-BB81-6BE4D9A5B788}" dt="2023-10-03T09:01:31.811" v="111" actId="9405"/>
          <ac:inkMkLst>
            <pc:docMk/>
            <pc:sldMk cId="1323656705" sldId="305"/>
            <ac:inkMk id="22" creationId="{05C8C258-28F5-B9FB-08F1-112203170C54}"/>
          </ac:inkMkLst>
        </pc:inkChg>
        <pc:inkChg chg="add mod">
          <ac:chgData name="kamran javidi" userId="6cff6753194218de" providerId="LiveId" clId="{48233D3C-4D07-4689-BB81-6BE4D9A5B788}" dt="2023-10-03T09:01:38.739" v="120"/>
          <ac:inkMkLst>
            <pc:docMk/>
            <pc:sldMk cId="1323656705" sldId="305"/>
            <ac:inkMk id="25" creationId="{AE5616D0-4482-E762-F7BD-CA98CC82A817}"/>
          </ac:inkMkLst>
        </pc:inkChg>
        <pc:inkChg chg="add mod">
          <ac:chgData name="kamran javidi" userId="6cff6753194218de" providerId="LiveId" clId="{48233D3C-4D07-4689-BB81-6BE4D9A5B788}" dt="2023-10-03T09:01:38.739" v="120"/>
          <ac:inkMkLst>
            <pc:docMk/>
            <pc:sldMk cId="1323656705" sldId="305"/>
            <ac:inkMk id="26" creationId="{308CF0B7-F39D-9D26-A5CB-7D7FA5CAB0A1}"/>
          </ac:inkMkLst>
        </pc:inkChg>
        <pc:inkChg chg="add mod">
          <ac:chgData name="kamran javidi" userId="6cff6753194218de" providerId="LiveId" clId="{48233D3C-4D07-4689-BB81-6BE4D9A5B788}" dt="2023-10-03T09:01:38.739" v="120"/>
          <ac:inkMkLst>
            <pc:docMk/>
            <pc:sldMk cId="1323656705" sldId="305"/>
            <ac:inkMk id="27" creationId="{A895EAEB-B8AD-12FD-0F71-F7100973878A}"/>
          </ac:inkMkLst>
        </pc:inkChg>
        <pc:inkChg chg="add mod">
          <ac:chgData name="kamran javidi" userId="6cff6753194218de" providerId="LiveId" clId="{48233D3C-4D07-4689-BB81-6BE4D9A5B788}" dt="2023-10-03T09:01:38.739" v="120"/>
          <ac:inkMkLst>
            <pc:docMk/>
            <pc:sldMk cId="1323656705" sldId="305"/>
            <ac:inkMk id="28" creationId="{655DBC48-C052-A7A7-C9B0-1D182838E992}"/>
          </ac:inkMkLst>
        </pc:inkChg>
        <pc:inkChg chg="add mod">
          <ac:chgData name="kamran javidi" userId="6cff6753194218de" providerId="LiveId" clId="{48233D3C-4D07-4689-BB81-6BE4D9A5B788}" dt="2023-10-03T09:01:38.739" v="120"/>
          <ac:inkMkLst>
            <pc:docMk/>
            <pc:sldMk cId="1323656705" sldId="305"/>
            <ac:inkMk id="29" creationId="{B4FAB759-1E27-2DD2-2B79-2F4AF00936B2}"/>
          </ac:inkMkLst>
        </pc:inkChg>
        <pc:inkChg chg="add mod">
          <ac:chgData name="kamran javidi" userId="6cff6753194218de" providerId="LiveId" clId="{48233D3C-4D07-4689-BB81-6BE4D9A5B788}" dt="2023-10-03T09:01:38.739" v="120"/>
          <ac:inkMkLst>
            <pc:docMk/>
            <pc:sldMk cId="1323656705" sldId="305"/>
            <ac:inkMk id="30" creationId="{5B80F611-6118-062B-3BAA-3114CBCDA048}"/>
          </ac:inkMkLst>
        </pc:inkChg>
        <pc:inkChg chg="add del">
          <ac:chgData name="kamran javidi" userId="6cff6753194218de" providerId="LiveId" clId="{48233D3C-4D07-4689-BB81-6BE4D9A5B788}" dt="2023-10-03T09:02:48.757" v="121"/>
          <ac:inkMkLst>
            <pc:docMk/>
            <pc:sldMk cId="1323656705" sldId="305"/>
            <ac:inkMk id="31" creationId="{96219554-A4AF-E6D3-FA33-8B5398CFF738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3" creationId="{9573B21B-57C9-41C7-87D4-8D23131B643B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4" creationId="{F9A1C35F-05E9-9113-6F9E-FA357554E541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5" creationId="{054DC093-4F39-9CE5-1947-C692B75CCCD5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6" creationId="{E033FB10-BFEC-70F9-B8E1-E9E2B15E2916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7" creationId="{751EF8EB-113C-2D1E-7E46-3050C955E741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8" creationId="{FAD802EC-934E-5AD8-59C8-67AE7907FFA0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39" creationId="{48709A7D-516D-D359-5361-8F417738F0E8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40" creationId="{55AB6192-DACA-B2B4-ADE6-FEC583E85743}"/>
          </ac:inkMkLst>
        </pc:inkChg>
        <pc:inkChg chg="add mod">
          <ac:chgData name="kamran javidi" userId="6cff6753194218de" providerId="LiveId" clId="{48233D3C-4D07-4689-BB81-6BE4D9A5B788}" dt="2023-10-03T09:03:02.033" v="131"/>
          <ac:inkMkLst>
            <pc:docMk/>
            <pc:sldMk cId="1323656705" sldId="305"/>
            <ac:inkMk id="41" creationId="{EB81F86C-303B-D99B-9C6D-F8D76D18D57C}"/>
          </ac:inkMkLst>
        </pc:inkChg>
        <pc:inkChg chg="add mod">
          <ac:chgData name="kamran javidi" userId="6cff6753194218de" providerId="LiveId" clId="{48233D3C-4D07-4689-BB81-6BE4D9A5B788}" dt="2023-10-03T09:03:10.435" v="137"/>
          <ac:inkMkLst>
            <pc:docMk/>
            <pc:sldMk cId="1323656705" sldId="305"/>
            <ac:inkMk id="43" creationId="{DD52A21B-6175-0547-4929-E7B9EAA625F0}"/>
          </ac:inkMkLst>
        </pc:inkChg>
        <pc:inkChg chg="add mod">
          <ac:chgData name="kamran javidi" userId="6cff6753194218de" providerId="LiveId" clId="{48233D3C-4D07-4689-BB81-6BE4D9A5B788}" dt="2023-10-03T09:03:10.435" v="137"/>
          <ac:inkMkLst>
            <pc:docMk/>
            <pc:sldMk cId="1323656705" sldId="305"/>
            <ac:inkMk id="44" creationId="{5C1D77CC-FA85-D265-702C-0B357DA53593}"/>
          </ac:inkMkLst>
        </pc:inkChg>
        <pc:inkChg chg="add mod">
          <ac:chgData name="kamran javidi" userId="6cff6753194218de" providerId="LiveId" clId="{48233D3C-4D07-4689-BB81-6BE4D9A5B788}" dt="2023-10-03T09:03:10.435" v="137"/>
          <ac:inkMkLst>
            <pc:docMk/>
            <pc:sldMk cId="1323656705" sldId="305"/>
            <ac:inkMk id="45" creationId="{ED3FF05E-528A-4189-5E42-323E40240246}"/>
          </ac:inkMkLst>
        </pc:inkChg>
        <pc:inkChg chg="add mod">
          <ac:chgData name="kamran javidi" userId="6cff6753194218de" providerId="LiveId" clId="{48233D3C-4D07-4689-BB81-6BE4D9A5B788}" dt="2023-10-03T09:03:10.435" v="137"/>
          <ac:inkMkLst>
            <pc:docMk/>
            <pc:sldMk cId="1323656705" sldId="305"/>
            <ac:inkMk id="46" creationId="{A88B256A-3266-9C30-BFB8-37EEAC4DFD82}"/>
          </ac:inkMkLst>
        </pc:inkChg>
        <pc:inkChg chg="add">
          <ac:chgData name="kamran javidi" userId="6cff6753194218de" providerId="LiveId" clId="{48233D3C-4D07-4689-BB81-6BE4D9A5B788}" dt="2023-10-03T09:03:09.513" v="136" actId="9405"/>
          <ac:inkMkLst>
            <pc:docMk/>
            <pc:sldMk cId="1323656705" sldId="305"/>
            <ac:inkMk id="47" creationId="{7E1B0874-0F33-EBC0-234D-B617F478AC55}"/>
          </ac:inkMkLst>
        </pc:inkChg>
        <pc:inkChg chg="add">
          <ac:chgData name="kamran javidi" userId="6cff6753194218de" providerId="LiveId" clId="{48233D3C-4D07-4689-BB81-6BE4D9A5B788}" dt="2023-10-03T09:03:30.864" v="138" actId="9405"/>
          <ac:inkMkLst>
            <pc:docMk/>
            <pc:sldMk cId="1323656705" sldId="305"/>
            <ac:inkMk id="49" creationId="{DA5664CD-8F9E-49AF-E6DE-28CF39405883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0" creationId="{8B69D33D-7D9E-1124-E140-CCEDB09F375F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1" creationId="{D968F3D2-ACB9-5A65-CA63-FF143E38D845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2" creationId="{B2CFE1C3-2116-9348-4D07-C8EAB2AE3168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3" creationId="{C055C3B5-499F-CA06-5A70-849088463A7B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4" creationId="{3159BE7C-EC91-6FC1-081A-28D32E8E87B2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5" creationId="{4BD52749-CC81-6066-0BB4-C9326924A35D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7" creationId="{75735C60-A970-6827-0A88-9F168BB508FF}"/>
          </ac:inkMkLst>
        </pc:inkChg>
        <pc:inkChg chg="add mod">
          <ac:chgData name="kamran javidi" userId="6cff6753194218de" providerId="LiveId" clId="{48233D3C-4D07-4689-BB81-6BE4D9A5B788}" dt="2023-10-03T09:04:44.451" v="148"/>
          <ac:inkMkLst>
            <pc:docMk/>
            <pc:sldMk cId="1323656705" sldId="305"/>
            <ac:inkMk id="58" creationId="{5752F194-4D95-0664-D01A-AC0EB9E0418A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0" creationId="{2F95DA58-F833-9851-3ACD-EE96F7132B0C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1" creationId="{3D2B78F2-0D12-9565-0A45-DE735A26CAA6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2" creationId="{2707E282-0103-671C-27ED-E2E9F38C5DCA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3" creationId="{330CCBE7-14E1-AF0E-1571-2CF1C614E8A5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4" creationId="{72621A0B-4DDB-0C32-8B69-F1F5F8743E9F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5" creationId="{85E45EDD-F502-99B0-B380-1BC85234D079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6" creationId="{35B52650-1666-F052-4403-2CD256827E43}"/>
          </ac:inkMkLst>
        </pc:inkChg>
        <pc:inkChg chg="add mod">
          <ac:chgData name="kamran javidi" userId="6cff6753194218de" providerId="LiveId" clId="{48233D3C-4D07-4689-BB81-6BE4D9A5B788}" dt="2023-10-03T09:04:57.969" v="157"/>
          <ac:inkMkLst>
            <pc:docMk/>
            <pc:sldMk cId="1323656705" sldId="305"/>
            <ac:inkMk id="67" creationId="{42B9B999-06E4-2F15-1F29-C22C25F0D335}"/>
          </ac:inkMkLst>
        </pc:inkChg>
      </pc:sldChg>
      <pc:sldChg chg="addSp delSp modSp add del mod">
        <pc:chgData name="kamran javidi" userId="6cff6753194218de" providerId="LiveId" clId="{48233D3C-4D07-4689-BB81-6BE4D9A5B788}" dt="2023-10-09T14:20:48.356" v="291" actId="47"/>
        <pc:sldMkLst>
          <pc:docMk/>
          <pc:sldMk cId="3832536671" sldId="306"/>
        </pc:sldMkLst>
        <pc:grpChg chg="del mod">
          <ac:chgData name="kamran javidi" userId="6cff6753194218de" providerId="LiveId" clId="{48233D3C-4D07-4689-BB81-6BE4D9A5B788}" dt="2023-10-03T09:06:13.949" v="166"/>
          <ac:grpSpMkLst>
            <pc:docMk/>
            <pc:sldMk cId="3832536671" sldId="306"/>
            <ac:grpSpMk id="6" creationId="{35778517-251E-6A22-2A7F-B80B0720E455}"/>
          </ac:grpSpMkLst>
        </pc:grpChg>
        <pc:grpChg chg="mod">
          <ac:chgData name="kamran javidi" userId="6cff6753194218de" providerId="LiveId" clId="{48233D3C-4D07-4689-BB81-6BE4D9A5B788}" dt="2023-10-03T09:06:13.949" v="166"/>
          <ac:grpSpMkLst>
            <pc:docMk/>
            <pc:sldMk cId="3832536671" sldId="306"/>
            <ac:grpSpMk id="9" creationId="{AE4DE93B-8D71-5403-3842-C8CFA7B9E559}"/>
          </ac:grpSpMkLst>
        </pc:grpChg>
        <pc:grpChg chg="del mod">
          <ac:chgData name="kamran javidi" userId="6cff6753194218de" providerId="LiveId" clId="{48233D3C-4D07-4689-BB81-6BE4D9A5B788}" dt="2023-10-03T09:06:20.140" v="171"/>
          <ac:grpSpMkLst>
            <pc:docMk/>
            <pc:sldMk cId="3832536671" sldId="306"/>
            <ac:grpSpMk id="12" creationId="{FFB300B7-040A-9BF9-013C-32FC2439FB6D}"/>
          </ac:grpSpMkLst>
        </pc:grpChg>
        <pc:grpChg chg="mod">
          <ac:chgData name="kamran javidi" userId="6cff6753194218de" providerId="LiveId" clId="{48233D3C-4D07-4689-BB81-6BE4D9A5B788}" dt="2023-10-03T09:06:20.140" v="171"/>
          <ac:grpSpMkLst>
            <pc:docMk/>
            <pc:sldMk cId="3832536671" sldId="306"/>
            <ac:grpSpMk id="14" creationId="{C3EA6021-F2B7-EB19-53BC-AF684FA65141}"/>
          </ac:grpSpMkLst>
        </pc:grpChg>
        <pc:grpChg chg="del mod">
          <ac:chgData name="kamran javidi" userId="6cff6753194218de" providerId="LiveId" clId="{48233D3C-4D07-4689-BB81-6BE4D9A5B788}" dt="2023-10-03T09:06:27.368" v="186"/>
          <ac:grpSpMkLst>
            <pc:docMk/>
            <pc:sldMk cId="3832536671" sldId="306"/>
            <ac:grpSpMk id="29" creationId="{0E9B0AAC-96F1-B55F-C069-9F321386BF0A}"/>
          </ac:grpSpMkLst>
        </pc:grpChg>
        <pc:grpChg chg="del mod">
          <ac:chgData name="kamran javidi" userId="6cff6753194218de" providerId="LiveId" clId="{48233D3C-4D07-4689-BB81-6BE4D9A5B788}" dt="2023-10-03T09:06:30.079" v="189"/>
          <ac:grpSpMkLst>
            <pc:docMk/>
            <pc:sldMk cId="3832536671" sldId="306"/>
            <ac:grpSpMk id="30" creationId="{714ADE45-6509-9F87-E178-C57257E63D2C}"/>
          </ac:grpSpMkLst>
        </pc:grpChg>
        <pc:grpChg chg="mod">
          <ac:chgData name="kamran javidi" userId="6cff6753194218de" providerId="LiveId" clId="{48233D3C-4D07-4689-BB81-6BE4D9A5B788}" dt="2023-10-03T09:06:30.079" v="189"/>
          <ac:grpSpMkLst>
            <pc:docMk/>
            <pc:sldMk cId="3832536671" sldId="306"/>
            <ac:grpSpMk id="33" creationId="{8838AFF6-6104-56F9-2B45-CE0F13EEF867}"/>
          </ac:grpSpMkLst>
        </pc:grpChg>
        <pc:inkChg chg="add mod">
          <ac:chgData name="kamran javidi" userId="6cff6753194218de" providerId="LiveId" clId="{48233D3C-4D07-4689-BB81-6BE4D9A5B788}" dt="2023-10-03T09:06:13.949" v="166"/>
          <ac:inkMkLst>
            <pc:docMk/>
            <pc:sldMk cId="3832536671" sldId="306"/>
            <ac:inkMk id="2" creationId="{46008D14-291E-6669-A302-8BD871C346FB}"/>
          </ac:inkMkLst>
        </pc:inkChg>
        <pc:inkChg chg="add mod">
          <ac:chgData name="kamran javidi" userId="6cff6753194218de" providerId="LiveId" clId="{48233D3C-4D07-4689-BB81-6BE4D9A5B788}" dt="2023-10-03T09:06:13.949" v="166"/>
          <ac:inkMkLst>
            <pc:docMk/>
            <pc:sldMk cId="3832536671" sldId="306"/>
            <ac:inkMk id="3" creationId="{EE877EF6-5027-12FC-2DED-501869119EBA}"/>
          </ac:inkMkLst>
        </pc:inkChg>
        <pc:inkChg chg="add mod">
          <ac:chgData name="kamran javidi" userId="6cff6753194218de" providerId="LiveId" clId="{48233D3C-4D07-4689-BB81-6BE4D9A5B788}" dt="2023-10-03T09:06:13.949" v="166"/>
          <ac:inkMkLst>
            <pc:docMk/>
            <pc:sldMk cId="3832536671" sldId="306"/>
            <ac:inkMk id="4" creationId="{891423A3-AD67-5AB6-0B6B-CD215BF621A6}"/>
          </ac:inkMkLst>
        </pc:inkChg>
        <pc:inkChg chg="add mod">
          <ac:chgData name="kamran javidi" userId="6cff6753194218de" providerId="LiveId" clId="{48233D3C-4D07-4689-BB81-6BE4D9A5B788}" dt="2023-10-03T09:06:13.949" v="166"/>
          <ac:inkMkLst>
            <pc:docMk/>
            <pc:sldMk cId="3832536671" sldId="306"/>
            <ac:inkMk id="5" creationId="{6AE2A4B8-7632-BC4E-4831-05AC8E2E865A}"/>
          </ac:inkMkLst>
        </pc:inkChg>
        <pc:inkChg chg="add mod">
          <ac:chgData name="kamran javidi" userId="6cff6753194218de" providerId="LiveId" clId="{48233D3C-4D07-4689-BB81-6BE4D9A5B788}" dt="2023-10-03T09:06:13.949" v="166"/>
          <ac:inkMkLst>
            <pc:docMk/>
            <pc:sldMk cId="3832536671" sldId="306"/>
            <ac:inkMk id="7" creationId="{6F26CD49-564D-6CF8-D3D3-DD18B4DF64AE}"/>
          </ac:inkMkLst>
        </pc:inkChg>
        <pc:inkChg chg="add mod">
          <ac:chgData name="kamran javidi" userId="6cff6753194218de" providerId="LiveId" clId="{48233D3C-4D07-4689-BB81-6BE4D9A5B788}" dt="2023-10-03T09:06:13.949" v="166"/>
          <ac:inkMkLst>
            <pc:docMk/>
            <pc:sldMk cId="3832536671" sldId="306"/>
            <ac:inkMk id="8" creationId="{94F3AEF8-537B-475D-754A-45C5636BB038}"/>
          </ac:inkMkLst>
        </pc:inkChg>
        <pc:inkChg chg="add mod">
          <ac:chgData name="kamran javidi" userId="6cff6753194218de" providerId="LiveId" clId="{48233D3C-4D07-4689-BB81-6BE4D9A5B788}" dt="2023-10-03T09:06:20.140" v="171"/>
          <ac:inkMkLst>
            <pc:docMk/>
            <pc:sldMk cId="3832536671" sldId="306"/>
            <ac:inkMk id="10" creationId="{587448B9-F4A1-6589-A8C1-0B78EFFBA579}"/>
          </ac:inkMkLst>
        </pc:inkChg>
        <pc:inkChg chg="add mod">
          <ac:chgData name="kamran javidi" userId="6cff6753194218de" providerId="LiveId" clId="{48233D3C-4D07-4689-BB81-6BE4D9A5B788}" dt="2023-10-03T09:06:20.140" v="171"/>
          <ac:inkMkLst>
            <pc:docMk/>
            <pc:sldMk cId="3832536671" sldId="306"/>
            <ac:inkMk id="11" creationId="{F0E8B693-6A76-239A-499C-584D50551AA4}"/>
          </ac:inkMkLst>
        </pc:inkChg>
        <pc:inkChg chg="add mod">
          <ac:chgData name="kamran javidi" userId="6cff6753194218de" providerId="LiveId" clId="{48233D3C-4D07-4689-BB81-6BE4D9A5B788}" dt="2023-10-03T09:06:20.140" v="171"/>
          <ac:inkMkLst>
            <pc:docMk/>
            <pc:sldMk cId="3832536671" sldId="306"/>
            <ac:inkMk id="13" creationId="{4C81998A-FD4E-FE66-3D9E-46658483A8DC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15" creationId="{D4C596B0-FDEB-5F2B-92A2-4DA7CF5B1279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16" creationId="{482C742A-EFDC-C866-6E62-C91B5E27DFA2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17" creationId="{3B6D024A-C927-774A-DC8A-AB3A263981BF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18" creationId="{06AA38F9-F126-91EE-7665-97B04BD9150D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19" creationId="{925FF5BE-37C4-B09A-F016-82990DAFEC21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0" creationId="{53B44AD5-FA6B-666C-7E8E-FFBC057F5974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1" creationId="{0A9F6F6D-C6AB-49A3-F880-C797B64CB35B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2" creationId="{1171C866-58B4-3F6F-19B9-16C4B1325B6A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3" creationId="{51F44FDB-2AA4-C6BF-4C57-A05482F57066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4" creationId="{98A394F3-74E7-23D3-7F16-2ED67DCB91B4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5" creationId="{DE0F4020-0989-B1C6-7364-EAB26531DFA5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6" creationId="{5F054409-2EE9-59B0-29D7-B0BED5B51A94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7" creationId="{65672D9B-D689-D1C1-9362-765238CD8449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28" creationId="{56ECAB35-DF6B-6E8F-B999-693672950972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31" creationId="{11C6B4BC-A5DE-0654-5297-64BD69C9CCA3}"/>
          </ac:inkMkLst>
        </pc:inkChg>
        <pc:inkChg chg="add mod">
          <ac:chgData name="kamran javidi" userId="6cff6753194218de" providerId="LiveId" clId="{48233D3C-4D07-4689-BB81-6BE4D9A5B788}" dt="2023-10-03T09:06:30.079" v="189"/>
          <ac:inkMkLst>
            <pc:docMk/>
            <pc:sldMk cId="3832536671" sldId="306"/>
            <ac:inkMk id="32" creationId="{30A88116-F34E-B98E-8794-FF47967E3B4F}"/>
          </ac:inkMkLst>
        </pc:inkChg>
      </pc:sldChg>
      <pc:sldChg chg="addSp delSp modSp add del mod">
        <pc:chgData name="kamran javidi" userId="6cff6753194218de" providerId="LiveId" clId="{48233D3C-4D07-4689-BB81-6BE4D9A5B788}" dt="2023-10-09T14:20:48.356" v="291" actId="47"/>
        <pc:sldMkLst>
          <pc:docMk/>
          <pc:sldMk cId="424865257" sldId="307"/>
        </pc:sldMkLst>
        <pc:grpChg chg="del mod">
          <ac:chgData name="kamran javidi" userId="6cff6753194218de" providerId="LiveId" clId="{48233D3C-4D07-4689-BB81-6BE4D9A5B788}" dt="2023-10-03T09:13:32.033" v="266"/>
          <ac:grpSpMkLst>
            <pc:docMk/>
            <pc:sldMk cId="424865257" sldId="307"/>
            <ac:grpSpMk id="11" creationId="{90E4DD93-2F00-9D32-A031-40A13C6095F1}"/>
          </ac:grpSpMkLst>
        </pc:grpChg>
        <pc:grpChg chg="del mod">
          <ac:chgData name="kamran javidi" userId="6cff6753194218de" providerId="LiveId" clId="{48233D3C-4D07-4689-BB81-6BE4D9A5B788}" dt="2023-10-03T09:13:32.033" v="266"/>
          <ac:grpSpMkLst>
            <pc:docMk/>
            <pc:sldMk cId="424865257" sldId="307"/>
            <ac:grpSpMk id="18" creationId="{20599596-18DC-D454-8E3E-3041451042C6}"/>
          </ac:grpSpMkLst>
        </pc:grpChg>
        <pc:grpChg chg="del mod">
          <ac:chgData name="kamran javidi" userId="6cff6753194218de" providerId="LiveId" clId="{48233D3C-4D07-4689-BB81-6BE4D9A5B788}" dt="2023-10-03T09:10:35.730" v="237"/>
          <ac:grpSpMkLst>
            <pc:docMk/>
            <pc:sldMk cId="424865257" sldId="307"/>
            <ac:grpSpMk id="29" creationId="{958F5C16-4EFA-FE6D-34B7-A8EA5C095F9F}"/>
          </ac:grpSpMkLst>
        </pc:grpChg>
        <pc:grpChg chg="del mod">
          <ac:chgData name="kamran javidi" userId="6cff6753194218de" providerId="LiveId" clId="{48233D3C-4D07-4689-BB81-6BE4D9A5B788}" dt="2023-10-03T09:10:32.738" v="235"/>
          <ac:grpSpMkLst>
            <pc:docMk/>
            <pc:sldMk cId="424865257" sldId="307"/>
            <ac:grpSpMk id="33" creationId="{25B41105-67C8-FEC0-67E9-9E721F65292E}"/>
          </ac:grpSpMkLst>
        </pc:grpChg>
        <pc:grpChg chg="del mod">
          <ac:chgData name="kamran javidi" userId="6cff6753194218de" providerId="LiveId" clId="{48233D3C-4D07-4689-BB81-6BE4D9A5B788}" dt="2023-10-03T09:10:32.738" v="235"/>
          <ac:grpSpMkLst>
            <pc:docMk/>
            <pc:sldMk cId="424865257" sldId="307"/>
            <ac:grpSpMk id="38" creationId="{C300F790-EEBA-1BAC-751A-077D7043DBC2}"/>
          </ac:grpSpMkLst>
        </pc:grpChg>
        <pc:grpChg chg="del mod">
          <ac:chgData name="kamran javidi" userId="6cff6753194218de" providerId="LiveId" clId="{48233D3C-4D07-4689-BB81-6BE4D9A5B788}" dt="2023-10-03T09:10:35.730" v="237"/>
          <ac:grpSpMkLst>
            <pc:docMk/>
            <pc:sldMk cId="424865257" sldId="307"/>
            <ac:grpSpMk id="46" creationId="{E04129AF-A8A3-A7EC-65B1-FA9E675B6E7F}"/>
          </ac:grpSpMkLst>
        </pc:grpChg>
        <pc:grpChg chg="del mod">
          <ac:chgData name="kamran javidi" userId="6cff6753194218de" providerId="LiveId" clId="{48233D3C-4D07-4689-BB81-6BE4D9A5B788}" dt="2023-10-03T09:10:36.732" v="239"/>
          <ac:grpSpMkLst>
            <pc:docMk/>
            <pc:sldMk cId="424865257" sldId="307"/>
            <ac:grpSpMk id="48" creationId="{D3E004FB-837B-C166-9ED2-C47D46E19609}"/>
          </ac:grpSpMkLst>
        </pc:grpChg>
        <pc:grpChg chg="del mod">
          <ac:chgData name="kamran javidi" userId="6cff6753194218de" providerId="LiveId" clId="{48233D3C-4D07-4689-BB81-6BE4D9A5B788}" dt="2023-10-03T09:13:32.033" v="266"/>
          <ac:grpSpMkLst>
            <pc:docMk/>
            <pc:sldMk cId="424865257" sldId="307"/>
            <ac:grpSpMk id="50" creationId="{A04F00D4-CD49-7A6A-9368-62955A264E58}"/>
          </ac:grpSpMkLst>
        </pc:grpChg>
        <pc:grpChg chg="del mod">
          <ac:chgData name="kamran javidi" userId="6cff6753194218de" providerId="LiveId" clId="{48233D3C-4D07-4689-BB81-6BE4D9A5B788}" dt="2023-10-03T09:13:32.033" v="266"/>
          <ac:grpSpMkLst>
            <pc:docMk/>
            <pc:sldMk cId="424865257" sldId="307"/>
            <ac:grpSpMk id="56" creationId="{A861E03A-31B1-BEDA-14B9-564BDBAAD86F}"/>
          </ac:grpSpMkLst>
        </pc:grpChg>
        <pc:grpChg chg="del mod">
          <ac:chgData name="kamran javidi" userId="6cff6753194218de" providerId="LiveId" clId="{48233D3C-4D07-4689-BB81-6BE4D9A5B788}" dt="2023-10-03T09:13:47.473" v="287"/>
          <ac:grpSpMkLst>
            <pc:docMk/>
            <pc:sldMk cId="424865257" sldId="307"/>
            <ac:grpSpMk id="77" creationId="{1607C803-D4F9-400A-23E2-32B3697DB8E4}"/>
          </ac:grpSpMkLst>
        </pc:grpChg>
        <pc:grpChg chg="del mod">
          <ac:chgData name="kamran javidi" userId="6cff6753194218de" providerId="LiveId" clId="{48233D3C-4D07-4689-BB81-6BE4D9A5B788}" dt="2023-10-03T09:13:47.473" v="287"/>
          <ac:grpSpMkLst>
            <pc:docMk/>
            <pc:sldMk cId="424865257" sldId="307"/>
            <ac:grpSpMk id="82" creationId="{7D484FAB-9DD4-87DC-EA19-01600626CF1A}"/>
          </ac:grpSpMkLst>
        </pc:grpChg>
        <pc:grpChg chg="mod">
          <ac:chgData name="kamran javidi" userId="6cff6753194218de" providerId="LiveId" clId="{48233D3C-4D07-4689-BB81-6BE4D9A5B788}" dt="2023-10-03T09:13:47.473" v="287"/>
          <ac:grpSpMkLst>
            <pc:docMk/>
            <pc:sldMk cId="424865257" sldId="307"/>
            <ac:grpSpMk id="96" creationId="{9BC1F4C4-AE62-CAD5-B8A6-DAA1EB9FE922}"/>
          </ac:grpSpMkLst>
        </pc:grpChg>
        <pc:grpChg chg="mod">
          <ac:chgData name="kamran javidi" userId="6cff6753194218de" providerId="LiveId" clId="{48233D3C-4D07-4689-BB81-6BE4D9A5B788}" dt="2023-10-03T09:13:48.905" v="290"/>
          <ac:grpSpMkLst>
            <pc:docMk/>
            <pc:sldMk cId="424865257" sldId="307"/>
            <ac:grpSpMk id="99" creationId="{7B00173F-A794-735A-EEE4-702389257F7F}"/>
          </ac:grpSpMkLst>
        </pc:grp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" creationId="{89E61379-7AA7-D021-02BF-01C3E6C521A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" creationId="{9095054E-12C5-93A4-1495-4954CF13D706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" creationId="{FF7B1841-2FF5-461D-C8FB-015B1B7AE135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" creationId="{FC4BF841-4A2E-F4DB-6567-A9910FAF43B2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" creationId="{93CD816E-387E-F864-F162-AFD3337F696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" creationId="{4DFD57E4-429A-FA3E-2670-C8B005B603B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" creationId="{F0F84210-9D93-9181-2630-5A7F986A9D1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" creationId="{05A0C93E-024A-02CF-7265-1A7F38264D8E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10" creationId="{CA02DF48-D92A-3040-5F59-9DB58165C56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12" creationId="{5B4669A9-FE75-01C6-7337-26815E73E4CE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13" creationId="{712B43B2-20DB-07D8-FF4A-A8C144194F2C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14" creationId="{2D5EA3C0-5A1F-9CA7-7368-54E96099792F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15" creationId="{68A2DA4E-1ABA-1167-9D45-638E089B19C1}"/>
          </ac:inkMkLst>
        </pc:inkChg>
        <pc:inkChg chg="add del mod">
          <ac:chgData name="kamran javidi" userId="6cff6753194218de" providerId="LiveId" clId="{48233D3C-4D07-4689-BB81-6BE4D9A5B788}" dt="2023-10-03T09:13:33.823" v="268"/>
          <ac:inkMkLst>
            <pc:docMk/>
            <pc:sldMk cId="424865257" sldId="307"/>
            <ac:inkMk id="16" creationId="{3006C37F-2B6A-B0C0-48BA-DDF22EFF6158}"/>
          </ac:inkMkLst>
        </pc:inkChg>
        <pc:inkChg chg="add del mod">
          <ac:chgData name="kamran javidi" userId="6cff6753194218de" providerId="LiveId" clId="{48233D3C-4D07-4689-BB81-6BE4D9A5B788}" dt="2023-10-03T09:13:33.823" v="267"/>
          <ac:inkMkLst>
            <pc:docMk/>
            <pc:sldMk cId="424865257" sldId="307"/>
            <ac:inkMk id="17" creationId="{C8E0DEA3-4585-7135-54D3-C79CD992819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19" creationId="{14938C9C-759A-7CF0-0EE8-76ED4CAB486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0" creationId="{93324CC5-BCE3-886C-3FE7-1C9E8042E1F2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1" creationId="{8883560C-AF41-9CEC-0E0B-A32190F21F07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2" creationId="{CF92E7C5-4106-2C51-DBE5-F67220D6A8A3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3" creationId="{B782C7B2-B6A7-951A-37AF-5AECCA3F9F0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4" creationId="{5436C9AC-8183-038A-D2D5-B8916E74103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5" creationId="{4674EA06-5449-F6BB-AC80-A4EAD4C4B857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6" creationId="{ABBA7F56-241D-7330-3C42-C547606CD9C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7" creationId="{D4117495-1238-8387-99A1-0AB4E9F76C6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28" creationId="{6D9550ED-6167-0A4D-C7FF-3D59B7B78352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0" creationId="{4A3CA806-C693-B5AA-1970-243F83052CF7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1" creationId="{8B5650E7-5856-4920-B17F-56AC5DD77D4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2" creationId="{3C49EB48-CCE1-1AF0-6D95-4D31235CEABA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4" creationId="{ADF35F09-E71B-B7BD-BB40-40A432F70436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5" creationId="{7B190E67-EF9B-253B-542E-C3F7A2DE4A9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6" creationId="{1664434E-5378-44E1-6C23-0F5E46CCB0F2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7" creationId="{7D3FDAC4-C9DC-FA25-BC01-023BDFA4180C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39" creationId="{83B57F0C-72DD-9E66-10B9-F6E3E0A1985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0" creationId="{C815E620-6383-2604-F360-9C3839C89EC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1" creationId="{98B6F72C-89FC-E8D2-36C7-08EBDBD61A16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2" creationId="{019B5AE6-E418-4181-ABDD-68775AA64F1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3" creationId="{9928453A-B187-1858-24DE-57F18EF04FC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4" creationId="{8C2C5536-4F71-21DF-8212-A54AEB968CC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5" creationId="{8E6D695A-6962-B235-ADA4-22F9E10AF7D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7" creationId="{DA463F74-E68A-7944-F727-CFF3F46B092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49" creationId="{FCD8B4F4-5B18-0592-4EA4-D6D7728C3A9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1" creationId="{48C70FAD-8CE8-76F6-0D28-6245AE67D665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2" creationId="{CDB4B0AE-E841-3CF2-3E14-E10012BFF2D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3" creationId="{002E2B84-1F46-DCE5-5D73-ECDEC44F7C9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4" creationId="{6AB07472-DB05-B4CB-72E3-B71E7B3C3F36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5" creationId="{81C69D66-CE58-9943-4AA4-913A6BFF975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7" creationId="{3C612E13-AAEA-44F8-09B4-8F4F1403D076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8" creationId="{01CCC087-FF07-C500-A3FB-E7A69A04D9C9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59" creationId="{C5E03837-2A66-B474-DAA2-040C39A22D5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0" creationId="{86815566-2792-FC1E-3C0D-CC2132AF0CD9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1" creationId="{B16B6EB1-9DB4-BA08-7169-725BB4F26DC3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2" creationId="{2DA1017B-A3AF-1D0D-11E2-F532484B16F8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3" creationId="{FAF8578F-377E-1256-A5C8-10829B6B07CE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4" creationId="{335E4F32-FDFD-002A-8B3D-E557196F16D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5" creationId="{DA2689BA-69CB-2FF1-4714-2C993E4677D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6" creationId="{7F8A1B28-A65E-5B79-B78F-0224151C0F3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7" creationId="{DCF971DA-31BB-40BC-C415-7368D236BCE3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8" creationId="{82DEA86C-AF70-8005-DAF0-FA30639DBEF9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69" creationId="{60AC0B7E-8B86-9A06-196E-EDA09717052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0" creationId="{02DF3169-FF65-4DF3-47EF-A95B924D0B1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1" creationId="{535FC3E7-10DB-3697-780F-A59E14639D8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2" creationId="{5DCA93BA-CC16-0AC6-78C2-7A40034B3C9E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3" creationId="{5C7CB00A-412A-8E69-176F-F789CA8CB8C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4" creationId="{245E45DE-F71D-9098-C272-C03E9ABC97E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5" creationId="{9069F7D5-C64E-41E0-4D5D-AD26C9EEC41E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6" creationId="{37D5F4D8-7855-933E-5DC4-B74CDA811204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8" creationId="{D1AC568E-54EE-FE1E-9A87-36E60CBD817C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79" creationId="{C7245B4B-E85E-5471-7296-EF0CDE6DACAD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0" creationId="{0D5CB4DD-456A-7683-1466-5BE664F73A64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1" creationId="{50CED39B-088B-6127-9852-AB1CD3433CDA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3" creationId="{AF8A6A81-75D9-AABE-81A1-C5C6DD9672CE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4" creationId="{0DC6EAD4-0636-148B-1304-ADE66F94236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5" creationId="{3A92186C-069F-F6A3-B590-47B59D1465E3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6" creationId="{99E42043-3E18-6BFF-E9C3-B9DDE46BB5A9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7" creationId="{BAAF9C83-6F40-605F-0B01-889E5486A88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8" creationId="{E9ABD7F4-3D9D-0BB1-2E47-E58D0F0A7FA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89" creationId="{44E54188-05B0-2B09-BB8A-7A9A7A8AD5BC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0" creationId="{F3F5E6F1-3AF1-3FF9-B67F-4AAB13C36E69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1" creationId="{2A8AA22A-12AD-CB67-EAE3-1B5F9F50C470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2" creationId="{6AA8EFCA-13DB-108B-E68A-902DADA1C473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3" creationId="{68280293-10E3-622C-92EA-0C124DBAA93B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4" creationId="{71D7D677-EF44-2C63-C7A4-76676DB84351}"/>
          </ac:inkMkLst>
        </pc:inkChg>
        <pc:inkChg chg="add mod">
          <ac:chgData name="kamran javidi" userId="6cff6753194218de" providerId="LiveId" clId="{48233D3C-4D07-4689-BB81-6BE4D9A5B788}" dt="2023-10-03T09:13:47.473" v="287"/>
          <ac:inkMkLst>
            <pc:docMk/>
            <pc:sldMk cId="424865257" sldId="307"/>
            <ac:inkMk id="95" creationId="{AA8713C0-6D66-D6C3-1F68-54DFCD5868BB}"/>
          </ac:inkMkLst>
        </pc:inkChg>
        <pc:inkChg chg="add mod">
          <ac:chgData name="kamran javidi" userId="6cff6753194218de" providerId="LiveId" clId="{48233D3C-4D07-4689-BB81-6BE4D9A5B788}" dt="2023-10-03T09:13:48.905" v="290"/>
          <ac:inkMkLst>
            <pc:docMk/>
            <pc:sldMk cId="424865257" sldId="307"/>
            <ac:inkMk id="97" creationId="{DC9904AB-5B69-5CE7-CA6F-0CBFBBAD1B5D}"/>
          </ac:inkMkLst>
        </pc:inkChg>
        <pc:inkChg chg="add mod">
          <ac:chgData name="kamran javidi" userId="6cff6753194218de" providerId="LiveId" clId="{48233D3C-4D07-4689-BB81-6BE4D9A5B788}" dt="2023-10-03T09:13:48.905" v="290"/>
          <ac:inkMkLst>
            <pc:docMk/>
            <pc:sldMk cId="424865257" sldId="307"/>
            <ac:inkMk id="98" creationId="{5DC2CEFB-C3BF-9C96-436C-D656DF2F5562}"/>
          </ac:inkMkLst>
        </pc:inkChg>
      </pc:sldChg>
      <pc:sldChg chg="add del">
        <pc:chgData name="kamran javidi" userId="6cff6753194218de" providerId="LiveId" clId="{48233D3C-4D07-4689-BB81-6BE4D9A5B788}" dt="2023-10-09T14:20:48.356" v="291" actId="47"/>
        <pc:sldMkLst>
          <pc:docMk/>
          <pc:sldMk cId="2505563128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81" y="52959"/>
            <a:ext cx="9145643" cy="90081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3103" y="1231391"/>
            <a:ext cx="3943350" cy="896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32375" y="2159635"/>
            <a:ext cx="3623309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81" y="52959"/>
            <a:ext cx="9145643" cy="900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81" y="52959"/>
            <a:ext cx="9145643" cy="900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69824"/>
            <a:ext cx="8255000" cy="1551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07235"/>
            <a:ext cx="7080884" cy="165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9281" y="6536676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87851" y="4894173"/>
            <a:ext cx="3880485" cy="5868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 marR="5080" indent="165735" algn="r">
              <a:lnSpc>
                <a:spcPct val="110100"/>
              </a:lnSpc>
              <a:spcBef>
                <a:spcPts val="100"/>
              </a:spcBef>
            </a:pPr>
            <a:r>
              <a:rPr lang="en-GB" sz="1700" spc="-5" dirty="0">
                <a:solidFill>
                  <a:srgbClr val="FFFFFF"/>
                </a:solidFill>
                <a:latin typeface="Constantia"/>
                <a:cs typeface="Constantia"/>
              </a:rPr>
              <a:t>Kamran Javidi</a:t>
            </a:r>
          </a:p>
          <a:p>
            <a:pPr marL="818515" marR="5080" indent="165735" algn="r">
              <a:lnSpc>
                <a:spcPct val="110100"/>
              </a:lnSpc>
              <a:spcBef>
                <a:spcPts val="100"/>
              </a:spcBef>
            </a:pPr>
            <a:r>
              <a:rPr lang="en-GB" sz="1700" spc="-5" dirty="0">
                <a:solidFill>
                  <a:srgbClr val="FFFFFF"/>
                </a:solidFill>
                <a:latin typeface="Constantia"/>
                <a:cs typeface="Constantia"/>
              </a:rPr>
              <a:t>k.javidi@rave.ac.uk</a:t>
            </a:r>
            <a:endParaRPr sz="17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1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04E854-5CA3-6F31-F04F-F8026F141423}"/>
              </a:ext>
            </a:extLst>
          </p:cNvPr>
          <p:cNvSpPr txBox="1"/>
          <p:nvPr/>
        </p:nvSpPr>
        <p:spPr>
          <a:xfrm>
            <a:off x="1295400" y="2133600"/>
            <a:ext cx="6019800" cy="656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8515" marR="5080" indent="165735" algn="ctr">
              <a:lnSpc>
                <a:spcPct val="110100"/>
              </a:lnSpc>
              <a:spcBef>
                <a:spcPts val="100"/>
              </a:spcBef>
            </a:pPr>
            <a:r>
              <a:rPr lang="en-GB" sz="4000" spc="-5" dirty="0">
                <a:solidFill>
                  <a:srgbClr val="FFFFFF"/>
                </a:solidFill>
                <a:latin typeface="Constantia"/>
                <a:cs typeface="Constantia"/>
              </a:rPr>
              <a:t>Research Introduction</a:t>
            </a:r>
            <a:endParaRPr sz="4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74117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0" dirty="0"/>
              <a:t>Female </a:t>
            </a:r>
            <a:r>
              <a:rPr sz="5000" spc="-20" dirty="0"/>
              <a:t>Age</a:t>
            </a:r>
            <a:r>
              <a:rPr sz="5000" spc="-40" dirty="0"/>
              <a:t> </a:t>
            </a:r>
            <a:r>
              <a:rPr sz="5000" spc="-25" dirty="0"/>
              <a:t>at</a:t>
            </a:r>
            <a:r>
              <a:rPr sz="5000" spc="-10" dirty="0"/>
              <a:t> </a:t>
            </a:r>
            <a:r>
              <a:rPr sz="5000" spc="-35" dirty="0"/>
              <a:t>First</a:t>
            </a:r>
            <a:r>
              <a:rPr sz="5000" spc="-40" dirty="0"/>
              <a:t> </a:t>
            </a:r>
            <a:r>
              <a:rPr sz="5000" spc="-5" dirty="0"/>
              <a:t>Marriage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52964"/>
            <a:ext cx="8020050" cy="39884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44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Aryal,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spc="-114" dirty="0">
                <a:latin typeface="Constantia"/>
                <a:cs typeface="Constantia"/>
              </a:rPr>
              <a:t>T.</a:t>
            </a:r>
            <a:r>
              <a:rPr sz="2600" b="1" spc="-1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R. </a:t>
            </a:r>
            <a:r>
              <a:rPr sz="2600" b="1" spc="-5" dirty="0">
                <a:latin typeface="Constantia"/>
                <a:cs typeface="Constantia"/>
              </a:rPr>
              <a:t>(2007)</a:t>
            </a:r>
            <a:endParaRPr sz="2600">
              <a:latin typeface="Constantia"/>
              <a:cs typeface="Constantia"/>
            </a:endParaRPr>
          </a:p>
          <a:p>
            <a:pPr marL="12700" marR="529590">
              <a:lnSpc>
                <a:spcPct val="100000"/>
              </a:lnSpc>
              <a:spcBef>
                <a:spcPts val="450"/>
              </a:spcBef>
            </a:pPr>
            <a:r>
              <a:rPr sz="1600" spc="-15" dirty="0">
                <a:latin typeface="Constantia"/>
                <a:cs typeface="Constantia"/>
              </a:rPr>
              <a:t>Female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age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at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first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marriage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becoming</a:t>
            </a:r>
            <a:r>
              <a:rPr sz="1600" spc="-5" dirty="0">
                <a:latin typeface="Constantia"/>
                <a:cs typeface="Constantia"/>
              </a:rPr>
              <a:t> an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important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demographic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variable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due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to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its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influence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fertility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population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growth,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especially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developing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countries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where</a:t>
            </a:r>
            <a:endParaRPr sz="16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</a:pPr>
            <a:r>
              <a:rPr sz="1600" spc="-15" dirty="0">
                <a:latin typeface="Constantia"/>
                <a:cs typeface="Constantia"/>
              </a:rPr>
              <a:t>contraceptive </a:t>
            </a:r>
            <a:r>
              <a:rPr sz="1600" spc="-5" dirty="0">
                <a:latin typeface="Constantia"/>
                <a:cs typeface="Constantia"/>
              </a:rPr>
              <a:t>use </a:t>
            </a:r>
            <a:r>
              <a:rPr sz="1600" spc="-15" dirty="0">
                <a:latin typeface="Constantia"/>
                <a:cs typeface="Constantia"/>
              </a:rPr>
              <a:t>rate </a:t>
            </a:r>
            <a:r>
              <a:rPr sz="1600" spc="-5" dirty="0">
                <a:latin typeface="Constantia"/>
                <a:cs typeface="Constantia"/>
              </a:rPr>
              <a:t>is </a:t>
            </a:r>
            <a:r>
              <a:rPr sz="1600" spc="-10" dirty="0">
                <a:latin typeface="Constantia"/>
                <a:cs typeface="Constantia"/>
              </a:rPr>
              <a:t>very </a:t>
            </a:r>
            <a:r>
              <a:rPr sz="1600" spc="-20" dirty="0">
                <a:latin typeface="Constantia"/>
                <a:cs typeface="Constantia"/>
              </a:rPr>
              <a:t>low </a:t>
            </a:r>
            <a:r>
              <a:rPr sz="1600" spc="-5" dirty="0">
                <a:latin typeface="Constantia"/>
                <a:cs typeface="Constantia"/>
              </a:rPr>
              <a:t>(Aryal, </a:t>
            </a:r>
            <a:r>
              <a:rPr sz="1600" spc="-10" dirty="0">
                <a:latin typeface="Constantia"/>
                <a:cs typeface="Constantia"/>
              </a:rPr>
              <a:t>2005a). </a:t>
            </a:r>
            <a:r>
              <a:rPr sz="1600" dirty="0">
                <a:latin typeface="Constantia"/>
                <a:cs typeface="Constantia"/>
              </a:rPr>
              <a:t>Late </a:t>
            </a:r>
            <a:r>
              <a:rPr sz="1600" spc="-15" dirty="0">
                <a:latin typeface="Constantia"/>
                <a:cs typeface="Constantia"/>
              </a:rPr>
              <a:t>age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0" dirty="0">
                <a:latin typeface="Constantia"/>
                <a:cs typeface="Constantia"/>
              </a:rPr>
              <a:t>marriage </a:t>
            </a:r>
            <a:r>
              <a:rPr sz="1600" spc="-5" dirty="0">
                <a:latin typeface="Constantia"/>
                <a:cs typeface="Constantia"/>
              </a:rPr>
              <a:t>leads </a:t>
            </a:r>
            <a:r>
              <a:rPr sz="1600" spc="-20" dirty="0">
                <a:latin typeface="Constantia"/>
                <a:cs typeface="Constantia"/>
              </a:rPr>
              <a:t>to lower </a:t>
            </a:r>
            <a:r>
              <a:rPr sz="1600" spc="-5" dirty="0">
                <a:latin typeface="Constantia"/>
                <a:cs typeface="Constantia"/>
              </a:rPr>
              <a:t>fertility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 lengthens the interval </a:t>
            </a:r>
            <a:r>
              <a:rPr sz="1600" spc="-10" dirty="0">
                <a:latin typeface="Constantia"/>
                <a:cs typeface="Constantia"/>
              </a:rPr>
              <a:t>between generations, </a:t>
            </a:r>
            <a:r>
              <a:rPr sz="1600" spc="-5" dirty="0">
                <a:latin typeface="Constantia"/>
                <a:cs typeface="Constantia"/>
              </a:rPr>
              <a:t>causing plummeting </a:t>
            </a:r>
            <a:r>
              <a:rPr sz="1600" spc="-10" dirty="0">
                <a:latin typeface="Constantia"/>
                <a:cs typeface="Constantia"/>
              </a:rPr>
              <a:t>population </a:t>
            </a:r>
            <a:r>
              <a:rPr sz="1600" spc="-15" dirty="0">
                <a:latin typeface="Constantia"/>
                <a:cs typeface="Constantia"/>
              </a:rPr>
              <a:t>growth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ultimately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small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proportion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grandmothers</a:t>
            </a:r>
            <a:r>
              <a:rPr sz="1600" spc="-5" dirty="0">
                <a:latin typeface="Constantia"/>
                <a:cs typeface="Constantia"/>
              </a:rPr>
              <a:t> in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population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(United</a:t>
            </a:r>
            <a:r>
              <a:rPr sz="1600" spc="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Nations,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1997;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nstantia"/>
                <a:cs typeface="Constantia"/>
              </a:rPr>
              <a:t>Aryal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2005b).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delayed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marriage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may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affect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fertility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indirectly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due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some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contributing</a:t>
            </a:r>
            <a:endParaRPr sz="1600">
              <a:latin typeface="Constantia"/>
              <a:cs typeface="Constantia"/>
            </a:endParaRPr>
          </a:p>
          <a:p>
            <a:pPr marL="12700" marR="89535">
              <a:lnSpc>
                <a:spcPct val="100000"/>
              </a:lnSpc>
            </a:pPr>
            <a:r>
              <a:rPr sz="1600" spc="-10" dirty="0">
                <a:latin typeface="Constantia"/>
                <a:cs typeface="Constantia"/>
              </a:rPr>
              <a:t>factors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linked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higher</a:t>
            </a:r>
            <a:r>
              <a:rPr sz="1600" spc="-11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age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at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marriage,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such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women’s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education,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which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may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relate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family size </a:t>
            </a:r>
            <a:r>
              <a:rPr sz="1600" spc="-15" dirty="0">
                <a:latin typeface="Constantia"/>
                <a:cs typeface="Constantia"/>
              </a:rPr>
              <a:t>preference </a:t>
            </a:r>
            <a:r>
              <a:rPr sz="1600" spc="-5" dirty="0">
                <a:latin typeface="Constantia"/>
                <a:cs typeface="Constantia"/>
              </a:rPr>
              <a:t>and </a:t>
            </a:r>
            <a:r>
              <a:rPr sz="1600" spc="-10" dirty="0">
                <a:latin typeface="Constantia"/>
                <a:cs typeface="Constantia"/>
              </a:rPr>
              <a:t>use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0" dirty="0">
                <a:latin typeface="Constantia"/>
                <a:cs typeface="Constantia"/>
              </a:rPr>
              <a:t>contraception, etc </a:t>
            </a:r>
            <a:r>
              <a:rPr sz="1600" spc="-5" dirty="0">
                <a:latin typeface="Constantia"/>
                <a:cs typeface="Constantia"/>
              </a:rPr>
              <a:t>(Adhakha, 1991). In </a:t>
            </a:r>
            <a:r>
              <a:rPr sz="1600" spc="-10" dirty="0">
                <a:latin typeface="Constantia"/>
                <a:cs typeface="Constantia"/>
              </a:rPr>
              <a:t>populations </a:t>
            </a:r>
            <a:r>
              <a:rPr sz="1600" spc="-15" dirty="0">
                <a:latin typeface="Constantia"/>
                <a:cs typeface="Constantia"/>
              </a:rPr>
              <a:t>where 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almost all </a:t>
            </a:r>
            <a:r>
              <a:rPr sz="1600" spc="-10" dirty="0">
                <a:latin typeface="Constantia"/>
                <a:cs typeface="Constantia"/>
              </a:rPr>
              <a:t>births </a:t>
            </a:r>
            <a:r>
              <a:rPr sz="1600" spc="-15" dirty="0">
                <a:latin typeface="Constantia"/>
                <a:cs typeface="Constantia"/>
              </a:rPr>
              <a:t>occur </a:t>
            </a:r>
            <a:r>
              <a:rPr sz="1600" spc="-5" dirty="0">
                <a:latin typeface="Constantia"/>
                <a:cs typeface="Constantia"/>
              </a:rPr>
              <a:t>in </a:t>
            </a:r>
            <a:r>
              <a:rPr sz="1600" spc="-10" dirty="0">
                <a:latin typeface="Constantia"/>
                <a:cs typeface="Constantia"/>
              </a:rPr>
              <a:t>marriage,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15" dirty="0">
                <a:latin typeface="Constantia"/>
                <a:cs typeface="Constantia"/>
              </a:rPr>
              <a:t>age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dirty="0">
                <a:latin typeface="Constantia"/>
                <a:cs typeface="Constantia"/>
              </a:rPr>
              <a:t>first </a:t>
            </a:r>
            <a:r>
              <a:rPr sz="1600" spc="-10" dirty="0">
                <a:latin typeface="Constantia"/>
                <a:cs typeface="Constantia"/>
              </a:rPr>
              <a:t>marriage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5" dirty="0">
                <a:latin typeface="Constantia"/>
                <a:cs typeface="Constantia"/>
              </a:rPr>
              <a:t>women would </a:t>
            </a:r>
            <a:r>
              <a:rPr sz="1600" spc="-25" dirty="0">
                <a:latin typeface="Constantia"/>
                <a:cs typeface="Constantia"/>
              </a:rPr>
              <a:t>have </a:t>
            </a:r>
            <a:r>
              <a:rPr sz="1600" spc="-5" dirty="0">
                <a:latin typeface="Constantia"/>
                <a:cs typeface="Constantia"/>
              </a:rPr>
              <a:t>a </a:t>
            </a:r>
            <a:r>
              <a:rPr sz="1600" spc="-10" dirty="0">
                <a:latin typeface="Constantia"/>
                <a:cs typeface="Constantia"/>
              </a:rPr>
              <a:t>strong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influence </a:t>
            </a:r>
            <a:r>
              <a:rPr sz="1600" spc="-5" dirty="0">
                <a:latin typeface="Constantia"/>
                <a:cs typeface="Constantia"/>
              </a:rPr>
              <a:t>on </a:t>
            </a:r>
            <a:r>
              <a:rPr sz="1600" spc="-10" dirty="0">
                <a:latin typeface="Constantia"/>
                <a:cs typeface="Constantia"/>
              </a:rPr>
              <a:t>number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5" dirty="0">
                <a:latin typeface="Constantia"/>
                <a:cs typeface="Constantia"/>
              </a:rPr>
              <a:t>years </a:t>
            </a:r>
            <a:r>
              <a:rPr sz="1600" spc="-10" dirty="0">
                <a:latin typeface="Constantia"/>
                <a:cs typeface="Constantia"/>
              </a:rPr>
              <a:t>available for reproduction and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10" dirty="0">
                <a:latin typeface="Constantia"/>
                <a:cs typeface="Constantia"/>
              </a:rPr>
              <a:t>level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0" dirty="0">
                <a:latin typeface="Constantia"/>
                <a:cs typeface="Constantia"/>
              </a:rPr>
              <a:t>fertility </a:t>
            </a:r>
            <a:r>
              <a:rPr sz="1600" spc="-5" dirty="0">
                <a:latin typeface="Constantia"/>
                <a:cs typeface="Constantia"/>
              </a:rPr>
              <a:t>(Aryal,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2007; Mat </a:t>
            </a:r>
            <a:r>
              <a:rPr sz="1600" spc="-5" dirty="0">
                <a:latin typeface="Constantia"/>
                <a:cs typeface="Constantia"/>
              </a:rPr>
              <a:t>&amp; </a:t>
            </a:r>
            <a:r>
              <a:rPr sz="1600" spc="-30" dirty="0">
                <a:latin typeface="Constantia"/>
                <a:cs typeface="Constantia"/>
              </a:rPr>
              <a:t>Omar, </a:t>
            </a:r>
            <a:r>
              <a:rPr sz="1600" spc="-10" dirty="0">
                <a:latin typeface="Constantia"/>
                <a:cs typeface="Constantia"/>
              </a:rPr>
              <a:t>2002). </a:t>
            </a:r>
            <a:r>
              <a:rPr sz="1600" spc="-5" dirty="0">
                <a:latin typeface="Constantia"/>
                <a:cs typeface="Constantia"/>
              </a:rPr>
              <a:t>An </a:t>
            </a:r>
            <a:r>
              <a:rPr sz="1600" spc="-10" dirty="0">
                <a:latin typeface="Constantia"/>
                <a:cs typeface="Constantia"/>
              </a:rPr>
              <a:t>increase </a:t>
            </a:r>
            <a:r>
              <a:rPr sz="1600" spc="-5" dirty="0">
                <a:latin typeface="Constantia"/>
                <a:cs typeface="Constantia"/>
              </a:rPr>
              <a:t>in </a:t>
            </a:r>
            <a:r>
              <a:rPr sz="1600" spc="-15" dirty="0">
                <a:latin typeface="Constantia"/>
                <a:cs typeface="Constantia"/>
              </a:rPr>
              <a:t>age </a:t>
            </a:r>
            <a:r>
              <a:rPr sz="1600" spc="-5" dirty="0">
                <a:latin typeface="Constantia"/>
                <a:cs typeface="Constantia"/>
              </a:rPr>
              <a:t>at </a:t>
            </a:r>
            <a:r>
              <a:rPr sz="1600" spc="-10" dirty="0">
                <a:latin typeface="Constantia"/>
                <a:cs typeface="Constantia"/>
              </a:rPr>
              <a:t>marriage </a:t>
            </a:r>
            <a:r>
              <a:rPr sz="1600" spc="-15" dirty="0">
                <a:latin typeface="Constantia"/>
                <a:cs typeface="Constantia"/>
              </a:rPr>
              <a:t>reduces </a:t>
            </a:r>
            <a:r>
              <a:rPr sz="1600" spc="-10" dirty="0">
                <a:latin typeface="Constantia"/>
                <a:cs typeface="Constantia"/>
              </a:rPr>
              <a:t>the number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5" dirty="0">
                <a:latin typeface="Constantia"/>
                <a:cs typeface="Constantia"/>
              </a:rPr>
              <a:t>years </a:t>
            </a:r>
            <a:r>
              <a:rPr sz="1600" spc="-10" dirty="0">
                <a:latin typeface="Constantia"/>
                <a:cs typeface="Constantia"/>
              </a:rPr>
              <a:t> available for reproduction </a:t>
            </a:r>
            <a:r>
              <a:rPr sz="1600" spc="-5" dirty="0">
                <a:latin typeface="Constantia"/>
                <a:cs typeface="Constantia"/>
              </a:rPr>
              <a:t>which </a:t>
            </a:r>
            <a:r>
              <a:rPr sz="1600" spc="-55" dirty="0">
                <a:latin typeface="Constantia"/>
                <a:cs typeface="Constantia"/>
              </a:rPr>
              <a:t>may, </a:t>
            </a:r>
            <a:r>
              <a:rPr sz="1600" spc="-5" dirty="0">
                <a:latin typeface="Constantia"/>
                <a:cs typeface="Constantia"/>
              </a:rPr>
              <a:t>in turn, </a:t>
            </a:r>
            <a:r>
              <a:rPr sz="1600" spc="-15" dirty="0">
                <a:latin typeface="Constantia"/>
                <a:cs typeface="Constantia"/>
              </a:rPr>
              <a:t>reduce </a:t>
            </a:r>
            <a:r>
              <a:rPr sz="1600" spc="-5" dirty="0">
                <a:latin typeface="Constantia"/>
                <a:cs typeface="Constantia"/>
              </a:rPr>
              <a:t>the </a:t>
            </a:r>
            <a:r>
              <a:rPr sz="1600" spc="-10" dirty="0">
                <a:latin typeface="Constantia"/>
                <a:cs typeface="Constantia"/>
              </a:rPr>
              <a:t>ultimate number </a:t>
            </a:r>
            <a:r>
              <a:rPr sz="1600" spc="-5" dirty="0">
                <a:latin typeface="Constantia"/>
                <a:cs typeface="Constantia"/>
              </a:rPr>
              <a:t>of </a:t>
            </a:r>
            <a:r>
              <a:rPr sz="1600" spc="-10" dirty="0">
                <a:latin typeface="Constantia"/>
                <a:cs typeface="Constantia"/>
              </a:rPr>
              <a:t>births. </a:t>
            </a:r>
            <a:r>
              <a:rPr sz="1600" spc="-5" dirty="0">
                <a:latin typeface="Constantia"/>
                <a:cs typeface="Constantia"/>
              </a:rPr>
              <a:t>A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number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studies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have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been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done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differentials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determinants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age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at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marriage</a:t>
            </a:r>
            <a:r>
              <a:rPr sz="1600" spc="-9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its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relationships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25" dirty="0">
                <a:latin typeface="Constantia"/>
                <a:cs typeface="Constantia"/>
              </a:rPr>
              <a:t>fertility.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81" y="0"/>
            <a:ext cx="9145905" cy="6858000"/>
            <a:chOff x="-881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47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199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81" y="52959"/>
              <a:ext cx="9145643" cy="90081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999490"/>
            <a:ext cx="8067040" cy="500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45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tantia"/>
                <a:cs typeface="Constantia"/>
              </a:rPr>
              <a:t>The</a:t>
            </a:r>
            <a:r>
              <a:rPr sz="1600" b="1" spc="-6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apparent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decline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in</a:t>
            </a:r>
            <a:r>
              <a:rPr sz="1600" b="1" spc="-25" dirty="0">
                <a:latin typeface="Constantia"/>
                <a:cs typeface="Constantia"/>
              </a:rPr>
              <a:t> </a:t>
            </a:r>
            <a:r>
              <a:rPr sz="1600" b="1" spc="5" dirty="0">
                <a:latin typeface="Constantia"/>
                <a:cs typeface="Constantia"/>
              </a:rPr>
              <a:t>first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marriage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rates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and</a:t>
            </a:r>
            <a:r>
              <a:rPr sz="1600" b="1" spc="1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the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increase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in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the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age</a:t>
            </a:r>
            <a:r>
              <a:rPr sz="1600" b="1" spc="-6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at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5" dirty="0">
                <a:latin typeface="Constantia"/>
                <a:cs typeface="Constantia"/>
              </a:rPr>
              <a:t>first </a:t>
            </a:r>
            <a:r>
              <a:rPr sz="1600" b="1" spc="-36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marriage</a:t>
            </a:r>
            <a:r>
              <a:rPr sz="1600" b="1" spc="-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has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been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described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sign</a:t>
            </a:r>
            <a:r>
              <a:rPr sz="1600" b="1" spc="-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of</a:t>
            </a:r>
            <a:r>
              <a:rPr sz="1600" b="1" spc="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the</a:t>
            </a:r>
            <a:r>
              <a:rPr sz="1600" b="1" spc="-6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great</a:t>
            </a:r>
            <a:r>
              <a:rPr sz="1600" b="1" spc="-5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social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changes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of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our</a:t>
            </a:r>
            <a:r>
              <a:rPr sz="1600" b="1" spc="-5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time.</a:t>
            </a:r>
            <a:endParaRPr sz="1600">
              <a:latin typeface="Constantia"/>
              <a:cs typeface="Constantia"/>
            </a:endParaRPr>
          </a:p>
          <a:p>
            <a:pPr marL="12700" marR="74295">
              <a:lnSpc>
                <a:spcPct val="100000"/>
              </a:lnSpc>
            </a:pPr>
            <a:r>
              <a:rPr sz="1600" b="1" spc="-10" dirty="0">
                <a:latin typeface="Constantia"/>
                <a:cs typeface="Constantia"/>
              </a:rPr>
              <a:t>Numerous </a:t>
            </a:r>
            <a:r>
              <a:rPr sz="1600" b="1" spc="-5" dirty="0">
                <a:latin typeface="Constantia"/>
                <a:cs typeface="Constantia"/>
              </a:rPr>
              <a:t>studies </a:t>
            </a:r>
            <a:r>
              <a:rPr sz="1600" b="1" spc="-10" dirty="0">
                <a:latin typeface="Constantia"/>
                <a:cs typeface="Constantia"/>
              </a:rPr>
              <a:t>show </a:t>
            </a:r>
            <a:r>
              <a:rPr sz="1600" b="1" spc="-5" dirty="0">
                <a:latin typeface="Constantia"/>
                <a:cs typeface="Constantia"/>
              </a:rPr>
              <a:t>that </a:t>
            </a:r>
            <a:r>
              <a:rPr sz="1600" b="1" spc="-10" dirty="0">
                <a:latin typeface="Constantia"/>
                <a:cs typeface="Constantia"/>
              </a:rPr>
              <a:t>marriage levels </a:t>
            </a:r>
            <a:r>
              <a:rPr sz="1600" b="1" dirty="0">
                <a:latin typeface="Constantia"/>
                <a:cs typeface="Constantia"/>
              </a:rPr>
              <a:t>influence </a:t>
            </a:r>
            <a:r>
              <a:rPr sz="1600" b="1" spc="-5" dirty="0">
                <a:latin typeface="Constantia"/>
                <a:cs typeface="Constantia"/>
              </a:rPr>
              <a:t>fertility because married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fertility is still </a:t>
            </a:r>
            <a:r>
              <a:rPr sz="1600" b="1" spc="-10" dirty="0">
                <a:latin typeface="Constantia"/>
                <a:cs typeface="Constantia"/>
              </a:rPr>
              <a:t>higher </a:t>
            </a:r>
            <a:r>
              <a:rPr sz="1600" b="1" spc="-5" dirty="0">
                <a:latin typeface="Constantia"/>
                <a:cs typeface="Constantia"/>
              </a:rPr>
              <a:t>than unmarried fertility (Goldstein </a:t>
            </a:r>
            <a:r>
              <a:rPr sz="1600" b="1" spc="-10" dirty="0">
                <a:latin typeface="Constantia"/>
                <a:cs typeface="Constantia"/>
              </a:rPr>
              <a:t>2002), </a:t>
            </a:r>
            <a:r>
              <a:rPr sz="1600" b="1" spc="-5" dirty="0">
                <a:latin typeface="Constantia"/>
                <a:cs typeface="Constantia"/>
              </a:rPr>
              <a:t>although with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increasing</a:t>
            </a:r>
            <a:r>
              <a:rPr sz="1600" b="1" spc="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non-marital childbearing</a:t>
            </a:r>
            <a:r>
              <a:rPr sz="1600" b="1" spc="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in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many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25" dirty="0">
                <a:latin typeface="Constantia"/>
                <a:cs typeface="Constantia"/>
              </a:rPr>
              <a:t>Western</a:t>
            </a:r>
            <a:r>
              <a:rPr sz="1600" b="1" spc="-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European</a:t>
            </a:r>
            <a:r>
              <a:rPr sz="1600" b="1" spc="-2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countries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(Kiernan </a:t>
            </a:r>
            <a:r>
              <a:rPr sz="1600" b="1" spc="-3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2001). </a:t>
            </a:r>
            <a:r>
              <a:rPr sz="1600" b="1" spc="-20" dirty="0">
                <a:latin typeface="Constantia"/>
                <a:cs typeface="Constantia"/>
              </a:rPr>
              <a:t>Hence, </a:t>
            </a:r>
            <a:r>
              <a:rPr sz="1600" b="1" spc="-5" dirty="0">
                <a:latin typeface="Constantia"/>
                <a:cs typeface="Constantia"/>
              </a:rPr>
              <a:t>the mean </a:t>
            </a:r>
            <a:r>
              <a:rPr sz="1600" b="1" spc="-15" dirty="0">
                <a:latin typeface="Constantia"/>
                <a:cs typeface="Constantia"/>
              </a:rPr>
              <a:t>age </a:t>
            </a:r>
            <a:r>
              <a:rPr sz="1600" b="1" spc="-5" dirty="0">
                <a:latin typeface="Constantia"/>
                <a:cs typeface="Constantia"/>
              </a:rPr>
              <a:t>of </a:t>
            </a:r>
            <a:r>
              <a:rPr sz="1600" b="1" spc="-10" dirty="0">
                <a:latin typeface="Constantia"/>
                <a:cs typeface="Constantia"/>
              </a:rPr>
              <a:t>marriage affects </a:t>
            </a:r>
            <a:r>
              <a:rPr sz="1600" b="1" spc="-5" dirty="0">
                <a:latin typeface="Constantia"/>
                <a:cs typeface="Constantia"/>
              </a:rPr>
              <a:t>the </a:t>
            </a:r>
            <a:r>
              <a:rPr sz="1600" b="1" spc="-25" dirty="0">
                <a:latin typeface="Constantia"/>
                <a:cs typeface="Constantia"/>
              </a:rPr>
              <a:t>average </a:t>
            </a:r>
            <a:r>
              <a:rPr sz="1600" b="1" spc="-5" dirty="0">
                <a:latin typeface="Constantia"/>
                <a:cs typeface="Constantia"/>
              </a:rPr>
              <a:t>number of </a:t>
            </a:r>
            <a:r>
              <a:rPr sz="1600" b="1" spc="-10" dirty="0">
                <a:latin typeface="Constantia"/>
                <a:cs typeface="Constantia"/>
              </a:rPr>
              <a:t>children, </a:t>
            </a:r>
            <a:r>
              <a:rPr sz="1600" b="1" spc="-5" dirty="0">
                <a:latin typeface="Constantia"/>
                <a:cs typeface="Constantia"/>
              </a:rPr>
              <a:t>the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timing and spacing of births </a:t>
            </a:r>
            <a:r>
              <a:rPr sz="1600" b="1" spc="-15" dirty="0">
                <a:latin typeface="Constantia"/>
                <a:cs typeface="Constantia"/>
              </a:rPr>
              <a:t>(Heckman </a:t>
            </a:r>
            <a:r>
              <a:rPr sz="1600" b="1" dirty="0">
                <a:latin typeface="Constantia"/>
                <a:cs typeface="Constantia"/>
              </a:rPr>
              <a:t>et </a:t>
            </a:r>
            <a:r>
              <a:rPr sz="1600" b="1" spc="-5" dirty="0">
                <a:latin typeface="Constantia"/>
                <a:cs typeface="Constantia"/>
              </a:rPr>
              <a:t>al, </a:t>
            </a:r>
            <a:r>
              <a:rPr sz="1600" b="1" spc="-10" dirty="0">
                <a:latin typeface="Constantia"/>
                <a:cs typeface="Constantia"/>
              </a:rPr>
              <a:t>1985), </a:t>
            </a:r>
            <a:r>
              <a:rPr sz="1600" b="1" spc="-5" dirty="0">
                <a:latin typeface="Constantia"/>
                <a:cs typeface="Constantia"/>
              </a:rPr>
              <a:t>and thus the mean interval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between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20" dirty="0">
                <a:latin typeface="Constantia"/>
                <a:cs typeface="Constantia"/>
              </a:rPr>
              <a:t>successive</a:t>
            </a:r>
            <a:r>
              <a:rPr sz="1600" b="1" spc="-8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generations</a:t>
            </a:r>
            <a:r>
              <a:rPr sz="1600" b="1" spc="-2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(Lutz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et</a:t>
            </a:r>
            <a:r>
              <a:rPr sz="1600" b="1" spc="-8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al,</a:t>
            </a:r>
            <a:r>
              <a:rPr sz="1600" b="1" spc="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2003).</a:t>
            </a:r>
            <a:endParaRPr sz="1600">
              <a:latin typeface="Constantia"/>
              <a:cs typeface="Constantia"/>
            </a:endParaRPr>
          </a:p>
          <a:p>
            <a:pPr marL="12700" marR="7874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Constantia"/>
                <a:cs typeface="Constantia"/>
              </a:rPr>
              <a:t>Other</a:t>
            </a:r>
            <a:r>
              <a:rPr sz="1600" b="1" spc="-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studies</a:t>
            </a:r>
            <a:r>
              <a:rPr sz="1600" b="1" spc="-6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show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2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negative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relation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between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the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individual</a:t>
            </a:r>
            <a:r>
              <a:rPr sz="1600" b="1" spc="2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marriage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age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and the </a:t>
            </a:r>
            <a:r>
              <a:rPr sz="1600" b="1" spc="-37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risk </a:t>
            </a:r>
            <a:r>
              <a:rPr sz="1600" b="1" spc="-5" dirty="0">
                <a:latin typeface="Constantia"/>
                <a:cs typeface="Constantia"/>
              </a:rPr>
              <a:t>of </a:t>
            </a:r>
            <a:r>
              <a:rPr sz="1600" b="1" spc="-20" dirty="0">
                <a:latin typeface="Constantia"/>
                <a:cs typeface="Constantia"/>
              </a:rPr>
              <a:t>divorce, </a:t>
            </a:r>
            <a:r>
              <a:rPr sz="1600" b="1" spc="-10" dirty="0">
                <a:latin typeface="Constantia"/>
                <a:cs typeface="Constantia"/>
              </a:rPr>
              <a:t>negatively contributing </a:t>
            </a:r>
            <a:r>
              <a:rPr sz="1600" b="1" spc="-15" dirty="0">
                <a:latin typeface="Constantia"/>
                <a:cs typeface="Constantia"/>
              </a:rPr>
              <a:t>to </a:t>
            </a:r>
            <a:r>
              <a:rPr sz="1600" b="1" spc="-5" dirty="0">
                <a:latin typeface="Constantia"/>
                <a:cs typeface="Constantia"/>
              </a:rPr>
              <a:t>the </a:t>
            </a:r>
            <a:r>
              <a:rPr sz="1600" b="1" spc="-10" dirty="0">
                <a:latin typeface="Constantia"/>
                <a:cs typeface="Constantia"/>
              </a:rPr>
              <a:t>increase </a:t>
            </a:r>
            <a:r>
              <a:rPr sz="1600" b="1" spc="-5" dirty="0">
                <a:latin typeface="Constantia"/>
                <a:cs typeface="Constantia"/>
              </a:rPr>
              <a:t>in </a:t>
            </a:r>
            <a:r>
              <a:rPr sz="1600" b="1" spc="-20" dirty="0">
                <a:latin typeface="Constantia"/>
                <a:cs typeface="Constantia"/>
              </a:rPr>
              <a:t>divorce </a:t>
            </a:r>
            <a:r>
              <a:rPr sz="1600" b="1" spc="-15" dirty="0">
                <a:latin typeface="Constantia"/>
                <a:cs typeface="Constantia"/>
              </a:rPr>
              <a:t>rates </a:t>
            </a:r>
            <a:r>
              <a:rPr sz="1600" b="1" spc="-10" dirty="0">
                <a:latin typeface="Constantia"/>
                <a:cs typeface="Constantia"/>
              </a:rPr>
              <a:t>(Engelhardt </a:t>
            </a:r>
            <a:r>
              <a:rPr sz="1600" b="1" spc="-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2002). </a:t>
            </a:r>
            <a:r>
              <a:rPr sz="1600" b="1" spc="-30" dirty="0">
                <a:latin typeface="Constantia"/>
                <a:cs typeface="Constantia"/>
              </a:rPr>
              <a:t>Moreover, </a:t>
            </a:r>
            <a:r>
              <a:rPr sz="1600" b="1" spc="-5" dirty="0">
                <a:latin typeface="Constantia"/>
                <a:cs typeface="Constantia"/>
              </a:rPr>
              <a:t>in </a:t>
            </a:r>
            <a:r>
              <a:rPr sz="1600" b="1" spc="-15" dirty="0">
                <a:latin typeface="Constantia"/>
                <a:cs typeface="Constantia"/>
              </a:rPr>
              <a:t>many </a:t>
            </a:r>
            <a:r>
              <a:rPr sz="1600" b="1" spc="-5" dirty="0">
                <a:latin typeface="Constantia"/>
                <a:cs typeface="Constantia"/>
              </a:rPr>
              <a:t>industrialized </a:t>
            </a:r>
            <a:r>
              <a:rPr sz="1600" b="1" spc="-10" dirty="0">
                <a:latin typeface="Constantia"/>
                <a:cs typeface="Constantia"/>
              </a:rPr>
              <a:t>countries </a:t>
            </a:r>
            <a:r>
              <a:rPr sz="1600" b="1" spc="-5" dirty="0">
                <a:latin typeface="Constantia"/>
                <a:cs typeface="Constantia"/>
              </a:rPr>
              <a:t>the </a:t>
            </a:r>
            <a:r>
              <a:rPr sz="1600" b="1" spc="5" dirty="0">
                <a:latin typeface="Constantia"/>
                <a:cs typeface="Constantia"/>
              </a:rPr>
              <a:t>first </a:t>
            </a:r>
            <a:r>
              <a:rPr sz="1600" b="1" spc="-10" dirty="0">
                <a:latin typeface="Constantia"/>
                <a:cs typeface="Constantia"/>
              </a:rPr>
              <a:t>marriage </a:t>
            </a:r>
            <a:r>
              <a:rPr sz="1600" b="1" spc="-15" dirty="0">
                <a:latin typeface="Constantia"/>
                <a:cs typeface="Constantia"/>
              </a:rPr>
              <a:t>rate </a:t>
            </a:r>
            <a:r>
              <a:rPr sz="1600" b="1" spc="-5" dirty="0">
                <a:latin typeface="Constantia"/>
                <a:cs typeface="Constantia"/>
              </a:rPr>
              <a:t>is a social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indicator affecting </a:t>
            </a:r>
            <a:r>
              <a:rPr sz="1600" b="1" spc="-5" dirty="0">
                <a:latin typeface="Constantia"/>
                <a:cs typeface="Constantia"/>
              </a:rPr>
              <a:t>the </a:t>
            </a:r>
            <a:r>
              <a:rPr sz="1600" b="1" spc="-15" dirty="0">
                <a:latin typeface="Constantia"/>
                <a:cs typeface="Constantia"/>
              </a:rPr>
              <a:t>welfare </a:t>
            </a:r>
            <a:r>
              <a:rPr sz="1600" b="1" spc="-5" dirty="0">
                <a:latin typeface="Constantia"/>
                <a:cs typeface="Constantia"/>
              </a:rPr>
              <a:t>of adults and </a:t>
            </a:r>
            <a:r>
              <a:rPr sz="1600" b="1" spc="-10" dirty="0">
                <a:latin typeface="Constantia"/>
                <a:cs typeface="Constantia"/>
              </a:rPr>
              <a:t>children </a:t>
            </a:r>
            <a:r>
              <a:rPr sz="1600" b="1" spc="-15" dirty="0">
                <a:latin typeface="Constantia"/>
                <a:cs typeface="Constantia"/>
              </a:rPr>
              <a:t>since </a:t>
            </a:r>
            <a:r>
              <a:rPr sz="1600" b="1" spc="-5" dirty="0">
                <a:latin typeface="Constantia"/>
                <a:cs typeface="Constantia"/>
              </a:rPr>
              <a:t>married persons and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their </a:t>
            </a:r>
            <a:r>
              <a:rPr sz="1600" b="1" spc="-10" dirty="0">
                <a:latin typeface="Constantia"/>
                <a:cs typeface="Constantia"/>
              </a:rPr>
              <a:t>children </a:t>
            </a:r>
            <a:r>
              <a:rPr sz="1600" b="1" spc="-15" dirty="0">
                <a:latin typeface="Constantia"/>
                <a:cs typeface="Constantia"/>
              </a:rPr>
              <a:t>are </a:t>
            </a:r>
            <a:r>
              <a:rPr sz="1600" b="1" spc="-5" dirty="0">
                <a:latin typeface="Constantia"/>
                <a:cs typeface="Constantia"/>
              </a:rPr>
              <a:t>on </a:t>
            </a:r>
            <a:r>
              <a:rPr sz="1600" b="1" spc="-25" dirty="0">
                <a:latin typeface="Constantia"/>
                <a:cs typeface="Constantia"/>
              </a:rPr>
              <a:t>average </a:t>
            </a:r>
            <a:r>
              <a:rPr sz="1600" b="1" spc="-10" dirty="0">
                <a:latin typeface="Constantia"/>
                <a:cs typeface="Constantia"/>
              </a:rPr>
              <a:t>wealthier </a:t>
            </a:r>
            <a:r>
              <a:rPr sz="1600" b="1" spc="-5" dirty="0">
                <a:latin typeface="Constantia"/>
                <a:cs typeface="Constantia"/>
              </a:rPr>
              <a:t>than unmarried </a:t>
            </a:r>
            <a:r>
              <a:rPr sz="1600" b="1" spc="-10" dirty="0">
                <a:latin typeface="Constantia"/>
                <a:cs typeface="Constantia"/>
              </a:rPr>
              <a:t>individuals </a:t>
            </a:r>
            <a:r>
              <a:rPr sz="1600" b="1" spc="-5" dirty="0">
                <a:latin typeface="Constantia"/>
                <a:cs typeface="Constantia"/>
              </a:rPr>
              <a:t>and </a:t>
            </a:r>
            <a:r>
              <a:rPr sz="1600" b="1" spc="-10" dirty="0">
                <a:latin typeface="Constantia"/>
                <a:cs typeface="Constantia"/>
              </a:rPr>
              <a:t>children </a:t>
            </a:r>
            <a:r>
              <a:rPr sz="1600" b="1" spc="-5" dirty="0">
                <a:latin typeface="Constantia"/>
                <a:cs typeface="Constantia"/>
              </a:rPr>
              <a:t> with single </a:t>
            </a:r>
            <a:r>
              <a:rPr sz="1600" b="1" spc="-10" dirty="0">
                <a:latin typeface="Constantia"/>
                <a:cs typeface="Constantia"/>
              </a:rPr>
              <a:t>parents </a:t>
            </a:r>
            <a:r>
              <a:rPr sz="1600" b="1" spc="-25" dirty="0">
                <a:latin typeface="Constantia"/>
                <a:cs typeface="Constantia"/>
              </a:rPr>
              <a:t>(Waite </a:t>
            </a:r>
            <a:r>
              <a:rPr sz="1600" b="1" spc="-10" dirty="0">
                <a:latin typeface="Constantia"/>
                <a:cs typeface="Constantia"/>
              </a:rPr>
              <a:t>1995, </a:t>
            </a:r>
            <a:r>
              <a:rPr sz="1600" b="1" spc="-5" dirty="0">
                <a:latin typeface="Constantia"/>
                <a:cs typeface="Constantia"/>
              </a:rPr>
              <a:t>McLanahan and </a:t>
            </a:r>
            <a:r>
              <a:rPr sz="1600" b="1" spc="-10" dirty="0">
                <a:latin typeface="Constantia"/>
                <a:cs typeface="Constantia"/>
              </a:rPr>
              <a:t>Sandefur </a:t>
            </a:r>
            <a:r>
              <a:rPr sz="1600" b="1" spc="-5" dirty="0">
                <a:latin typeface="Constantia"/>
                <a:cs typeface="Constantia"/>
              </a:rPr>
              <a:t>1984). In addition, </a:t>
            </a:r>
            <a:r>
              <a:rPr sz="1600" b="1" spc="-10" dirty="0">
                <a:latin typeface="Constantia"/>
                <a:cs typeface="Constantia"/>
              </a:rPr>
              <a:t>from </a:t>
            </a:r>
            <a:r>
              <a:rPr sz="1600" b="1" spc="-5" dirty="0">
                <a:latin typeface="Constantia"/>
                <a:cs typeface="Constantia"/>
              </a:rPr>
              <a:t>a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sociological </a:t>
            </a:r>
            <a:r>
              <a:rPr sz="1600" b="1" spc="-10" dirty="0">
                <a:latin typeface="Constantia"/>
                <a:cs typeface="Constantia"/>
              </a:rPr>
              <a:t>perspective, </a:t>
            </a:r>
            <a:r>
              <a:rPr sz="1600" b="1" spc="5" dirty="0">
                <a:latin typeface="Constantia"/>
                <a:cs typeface="Constantia"/>
              </a:rPr>
              <a:t>first </a:t>
            </a:r>
            <a:r>
              <a:rPr sz="1600" b="1" spc="-10" dirty="0">
                <a:latin typeface="Constantia"/>
                <a:cs typeface="Constantia"/>
              </a:rPr>
              <a:t>marriages </a:t>
            </a:r>
            <a:r>
              <a:rPr sz="1600" b="1" spc="-15" dirty="0">
                <a:latin typeface="Constantia"/>
                <a:cs typeface="Constantia"/>
              </a:rPr>
              <a:t>are </a:t>
            </a:r>
            <a:r>
              <a:rPr sz="1600" b="1" spc="-5" dirty="0">
                <a:latin typeface="Constantia"/>
                <a:cs typeface="Constantia"/>
              </a:rPr>
              <a:t>of </a:t>
            </a:r>
            <a:r>
              <a:rPr sz="1600" b="1" spc="-10" dirty="0">
                <a:latin typeface="Constantia"/>
                <a:cs typeface="Constantia"/>
              </a:rPr>
              <a:t>interest </a:t>
            </a:r>
            <a:r>
              <a:rPr sz="1600" b="1" spc="-5" dirty="0">
                <a:latin typeface="Constantia"/>
                <a:cs typeface="Constantia"/>
              </a:rPr>
              <a:t>as an </a:t>
            </a:r>
            <a:r>
              <a:rPr sz="1600" b="1" spc="-10" dirty="0">
                <a:latin typeface="Constantia"/>
                <a:cs typeface="Constantia"/>
              </a:rPr>
              <a:t>indicator </a:t>
            </a:r>
            <a:r>
              <a:rPr sz="1600" b="1" dirty="0">
                <a:latin typeface="Constantia"/>
                <a:cs typeface="Constantia"/>
              </a:rPr>
              <a:t>of </a:t>
            </a:r>
            <a:r>
              <a:rPr sz="1600" b="1" spc="-5" dirty="0">
                <a:latin typeface="Constantia"/>
                <a:cs typeface="Constantia"/>
              </a:rPr>
              <a:t>the </a:t>
            </a:r>
            <a:r>
              <a:rPr sz="1600" b="1" spc="-10" dirty="0">
                <a:latin typeface="Constantia"/>
                <a:cs typeface="Constantia"/>
              </a:rPr>
              <a:t>degree </a:t>
            </a:r>
            <a:r>
              <a:rPr sz="1600" b="1" spc="-3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of </a:t>
            </a:r>
            <a:r>
              <a:rPr sz="1600" b="1" spc="-10" dirty="0">
                <a:latin typeface="Constantia"/>
                <a:cs typeface="Constantia"/>
              </a:rPr>
              <a:t>individualisation </a:t>
            </a:r>
            <a:r>
              <a:rPr sz="1600" b="1" spc="-5" dirty="0">
                <a:latin typeface="Constantia"/>
                <a:cs typeface="Constantia"/>
              </a:rPr>
              <a:t>of a </a:t>
            </a:r>
            <a:r>
              <a:rPr sz="1600" b="1" spc="-25" dirty="0">
                <a:latin typeface="Constantia"/>
                <a:cs typeface="Constantia"/>
              </a:rPr>
              <a:t>society, </a:t>
            </a:r>
            <a:r>
              <a:rPr sz="1600" b="1" spc="-5" dirty="0">
                <a:latin typeface="Constantia"/>
                <a:cs typeface="Constantia"/>
              </a:rPr>
              <a:t>in </a:t>
            </a:r>
            <a:r>
              <a:rPr sz="1600" b="1" spc="-10" dirty="0">
                <a:latin typeface="Constantia"/>
                <a:cs typeface="Constantia"/>
              </a:rPr>
              <a:t>which </a:t>
            </a:r>
            <a:r>
              <a:rPr sz="1600" b="1" spc="-5" dirty="0">
                <a:latin typeface="Constantia"/>
                <a:cs typeface="Constantia"/>
              </a:rPr>
              <a:t>unmarried </a:t>
            </a:r>
            <a:r>
              <a:rPr sz="1600" b="1" spc="-10" dirty="0">
                <a:latin typeface="Constantia"/>
                <a:cs typeface="Constantia"/>
              </a:rPr>
              <a:t>individuals </a:t>
            </a:r>
            <a:r>
              <a:rPr sz="1600" b="1" spc="-5" dirty="0">
                <a:latin typeface="Constantia"/>
                <a:cs typeface="Constantia"/>
              </a:rPr>
              <a:t>as </a:t>
            </a:r>
            <a:r>
              <a:rPr sz="1600" b="1" spc="-15" dirty="0">
                <a:latin typeface="Constantia"/>
                <a:cs typeface="Constantia"/>
              </a:rPr>
              <a:t>well </a:t>
            </a:r>
            <a:r>
              <a:rPr sz="1600" b="1" spc="-5" dirty="0">
                <a:latin typeface="Constantia"/>
                <a:cs typeface="Constantia"/>
              </a:rPr>
              <a:t>as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cohabiting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couples</a:t>
            </a:r>
            <a:r>
              <a:rPr sz="1600" b="1" spc="-15" dirty="0">
                <a:latin typeface="Constantia"/>
                <a:cs typeface="Constantia"/>
              </a:rPr>
              <a:t> </a:t>
            </a:r>
            <a:r>
              <a:rPr sz="1600" b="1" spc="-20" dirty="0">
                <a:latin typeface="Constantia"/>
                <a:cs typeface="Constantia"/>
              </a:rPr>
              <a:t>live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with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less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connexion </a:t>
            </a:r>
            <a:r>
              <a:rPr sz="1600" b="1" spc="-15" dirty="0">
                <a:latin typeface="Constantia"/>
                <a:cs typeface="Constantia"/>
              </a:rPr>
              <a:t>to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traditional</a:t>
            </a:r>
            <a:r>
              <a:rPr sz="1600" b="1" spc="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norms</a:t>
            </a:r>
            <a:r>
              <a:rPr sz="1600" b="1" spc="-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of</a:t>
            </a:r>
            <a:r>
              <a:rPr sz="1600" b="1" spc="4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their</a:t>
            </a:r>
            <a:r>
              <a:rPr sz="1600" b="1" spc="-85" dirty="0">
                <a:latin typeface="Constantia"/>
                <a:cs typeface="Constantia"/>
              </a:rPr>
              <a:t> </a:t>
            </a:r>
            <a:r>
              <a:rPr sz="1600" b="1" spc="-25" dirty="0">
                <a:latin typeface="Constantia"/>
                <a:cs typeface="Constantia"/>
              </a:rPr>
              <a:t>society.</a:t>
            </a:r>
            <a:endParaRPr sz="16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sz="1600" b="1" spc="-20" dirty="0">
                <a:latin typeface="Constantia"/>
                <a:cs typeface="Constantia"/>
              </a:rPr>
              <a:t>Age </a:t>
            </a:r>
            <a:r>
              <a:rPr sz="1600" b="1" spc="-5" dirty="0">
                <a:latin typeface="Constantia"/>
                <a:cs typeface="Constantia"/>
              </a:rPr>
              <a:t>at </a:t>
            </a:r>
            <a:r>
              <a:rPr sz="1600" b="1" spc="-10" dirty="0">
                <a:latin typeface="Constantia"/>
                <a:cs typeface="Constantia"/>
              </a:rPr>
              <a:t>marriage has achieved considerable prominence </a:t>
            </a:r>
            <a:r>
              <a:rPr sz="1600" b="1" spc="-5" dirty="0">
                <a:latin typeface="Constantia"/>
                <a:cs typeface="Constantia"/>
              </a:rPr>
              <a:t>in discussion of the </a:t>
            </a:r>
            <a:r>
              <a:rPr sz="1600" b="1" spc="-10" dirty="0">
                <a:latin typeface="Constantia"/>
                <a:cs typeface="Constantia"/>
              </a:rPr>
              <a:t>English </a:t>
            </a:r>
            <a:r>
              <a:rPr sz="1600" b="1" spc="-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demographic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revolution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but</a:t>
            </a:r>
            <a:r>
              <a:rPr sz="1600" b="1" spc="-5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surprisingly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little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is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known</a:t>
            </a:r>
            <a:r>
              <a:rPr sz="1600" b="1" spc="-3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about</a:t>
            </a:r>
            <a:r>
              <a:rPr sz="1600" b="1" spc="-5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variations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in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it,</a:t>
            </a:r>
            <a:r>
              <a:rPr sz="1600" b="1" spc="-1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either </a:t>
            </a:r>
            <a:r>
              <a:rPr sz="1600" b="1" spc="-370" dirty="0">
                <a:latin typeface="Constantia"/>
                <a:cs typeface="Constantia"/>
              </a:rPr>
              <a:t> </a:t>
            </a:r>
            <a:r>
              <a:rPr sz="1600" b="1" spc="-20" dirty="0">
                <a:latin typeface="Constantia"/>
                <a:cs typeface="Constantia"/>
              </a:rPr>
              <a:t>over</a:t>
            </a:r>
            <a:r>
              <a:rPr sz="1600" b="1" spc="-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time</a:t>
            </a:r>
            <a:r>
              <a:rPr sz="1600" b="1" spc="-6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or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among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regions</a:t>
            </a:r>
            <a:r>
              <a:rPr sz="1600" b="1" spc="-6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and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social</a:t>
            </a:r>
            <a:r>
              <a:rPr sz="1600" b="1" spc="-2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groups</a:t>
            </a:r>
            <a:r>
              <a:rPr sz="1600" b="1" spc="-6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at</a:t>
            </a:r>
            <a:r>
              <a:rPr sz="1600" b="1" spc="-4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points</a:t>
            </a:r>
            <a:r>
              <a:rPr sz="1600" b="1" spc="-2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in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time.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" y="1231391"/>
            <a:ext cx="2856738" cy="89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322070"/>
            <a:ext cx="2350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How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Start?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2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67991"/>
            <a:ext cx="7753350" cy="31102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What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ch?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ideas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research?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Observation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–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your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interest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lie?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650">
              <a:lnSpc>
                <a:spcPts val="259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  <a:tab pos="6173470" algn="l"/>
              </a:tabLst>
            </a:pPr>
            <a:r>
              <a:rPr sz="2400" spc="-16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alking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ormal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per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ed	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esea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cher</a:t>
            </a:r>
            <a:r>
              <a:rPr sz="2400" spc="-2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  </a:t>
            </a:r>
            <a:r>
              <a:rPr sz="2400" spc="-10" dirty="0">
                <a:latin typeface="Constantia"/>
                <a:cs typeface="Constantia"/>
              </a:rPr>
              <a:t>attending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scholarly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conference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Library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search-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literature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review</a:t>
            </a:r>
            <a:endParaRPr sz="2400">
              <a:latin typeface="Constantia"/>
              <a:cs typeface="Constantia"/>
            </a:endParaRPr>
          </a:p>
          <a:p>
            <a:pPr marL="1200150" lvl="2" indent="-208915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65000"/>
              <a:buFont typeface="Segoe UI Symbol"/>
              <a:buChar char="⚫"/>
              <a:tabLst>
                <a:tab pos="1200150" algn="l"/>
              </a:tabLst>
            </a:pPr>
            <a:r>
              <a:rPr sz="2000" spc="5" dirty="0">
                <a:latin typeface="Constantia"/>
                <a:cs typeface="Constantia"/>
              </a:rPr>
              <a:t>Define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</a:t>
            </a:r>
            <a:endParaRPr sz="2000">
              <a:latin typeface="Constantia"/>
              <a:cs typeface="Constantia"/>
            </a:endParaRPr>
          </a:p>
          <a:p>
            <a:pPr marL="1200150" lvl="2" indent="-208915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65000"/>
              <a:buFont typeface="Segoe UI Symbol"/>
              <a:buChar char="⚫"/>
              <a:tabLst>
                <a:tab pos="1200150" algn="l"/>
              </a:tabLst>
            </a:pPr>
            <a:r>
              <a:rPr sz="2000" dirty="0">
                <a:latin typeface="Constantia"/>
                <a:cs typeface="Constantia"/>
              </a:rPr>
              <a:t>Gap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identification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03606"/>
            <a:ext cx="80537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Phases</a:t>
            </a:r>
            <a:r>
              <a:rPr sz="5000" spc="-30" dirty="0"/>
              <a:t> </a:t>
            </a:r>
            <a:r>
              <a:rPr sz="5000" spc="-5" dirty="0"/>
              <a:t>of</a:t>
            </a:r>
            <a:r>
              <a:rPr sz="5000" spc="-10" dirty="0"/>
              <a:t> </a:t>
            </a:r>
            <a:r>
              <a:rPr sz="5000" dirty="0"/>
              <a:t>the</a:t>
            </a:r>
            <a:r>
              <a:rPr sz="5000" spc="-20" dirty="0"/>
              <a:t> </a:t>
            </a:r>
            <a:r>
              <a:rPr sz="5000" spc="-25" dirty="0"/>
              <a:t>Research </a:t>
            </a:r>
            <a:r>
              <a:rPr sz="5000" spc="-20" dirty="0"/>
              <a:t>Process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5176837" y="1595437"/>
            <a:ext cx="3743325" cy="1152525"/>
            <a:chOff x="5176837" y="1595437"/>
            <a:chExt cx="3743325" cy="1152525"/>
          </a:xfrm>
        </p:grpSpPr>
        <p:sp>
          <p:nvSpPr>
            <p:cNvPr id="4" name="object 4"/>
            <p:cNvSpPr/>
            <p:nvPr/>
          </p:nvSpPr>
          <p:spPr>
            <a:xfrm>
              <a:off x="5181600" y="1600200"/>
              <a:ext cx="3733800" cy="1143000"/>
            </a:xfrm>
            <a:custGeom>
              <a:avLst/>
              <a:gdLst/>
              <a:ahLst/>
              <a:cxnLst/>
              <a:rect l="l" t="t" r="r" b="b"/>
              <a:pathLst>
                <a:path w="3733800" h="1143000">
                  <a:moveTo>
                    <a:pt x="3733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3733800" y="11430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1600" y="1600200"/>
              <a:ext cx="3733800" cy="1143000"/>
            </a:xfrm>
            <a:custGeom>
              <a:avLst/>
              <a:gdLst/>
              <a:ahLst/>
              <a:cxnLst/>
              <a:rect l="l" t="t" r="r" b="b"/>
              <a:pathLst>
                <a:path w="3733800" h="1143000">
                  <a:moveTo>
                    <a:pt x="0" y="1143000"/>
                  </a:moveTo>
                  <a:lnTo>
                    <a:pt x="3733800" y="11430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1600" y="1600200"/>
            <a:ext cx="3733800" cy="11430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R="66040" algn="ctr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Times New Roman"/>
                <a:cs typeface="Times New Roman"/>
              </a:rPr>
              <a:t>Formulating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preparing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9637" y="2433637"/>
            <a:ext cx="2371725" cy="542925"/>
            <a:chOff x="909637" y="2433637"/>
            <a:chExt cx="2371725" cy="542925"/>
          </a:xfrm>
        </p:grpSpPr>
        <p:sp>
          <p:nvSpPr>
            <p:cNvPr id="8" name="object 8"/>
            <p:cNvSpPr/>
            <p:nvPr/>
          </p:nvSpPr>
          <p:spPr>
            <a:xfrm>
              <a:off x="914400" y="2438400"/>
              <a:ext cx="2362200" cy="533400"/>
            </a:xfrm>
            <a:custGeom>
              <a:avLst/>
              <a:gdLst/>
              <a:ahLst/>
              <a:cxnLst/>
              <a:rect l="l" t="t" r="r" b="b"/>
              <a:pathLst>
                <a:path w="2362200" h="533400">
                  <a:moveTo>
                    <a:pt x="2362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362200" y="5334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2438400"/>
              <a:ext cx="2362200" cy="533400"/>
            </a:xfrm>
            <a:custGeom>
              <a:avLst/>
              <a:gdLst/>
              <a:ahLst/>
              <a:cxnLst/>
              <a:rect l="l" t="t" r="r" b="b"/>
              <a:pathLst>
                <a:path w="2362200" h="533400">
                  <a:moveTo>
                    <a:pt x="0" y="533400"/>
                  </a:moveTo>
                  <a:lnTo>
                    <a:pt x="2362200" y="5334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4400" y="2438400"/>
            <a:ext cx="2362200" cy="5334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imes New Roman"/>
                <a:cs typeface="Times New Roman"/>
              </a:rPr>
              <a:t>Defining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0037" y="3500437"/>
            <a:ext cx="2905125" cy="923925"/>
            <a:chOff x="300037" y="3500437"/>
            <a:chExt cx="2905125" cy="923925"/>
          </a:xfrm>
        </p:grpSpPr>
        <p:sp>
          <p:nvSpPr>
            <p:cNvPr id="12" name="object 12"/>
            <p:cNvSpPr/>
            <p:nvPr/>
          </p:nvSpPr>
          <p:spPr>
            <a:xfrm>
              <a:off x="304800" y="3505200"/>
              <a:ext cx="2895600" cy="914400"/>
            </a:xfrm>
            <a:custGeom>
              <a:avLst/>
              <a:gdLst/>
              <a:ahLst/>
              <a:cxnLst/>
              <a:rect l="l" t="t" r="r" b="b"/>
              <a:pathLst>
                <a:path w="2895600" h="914400">
                  <a:moveTo>
                    <a:pt x="2895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895600" y="9144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800" y="3505200"/>
              <a:ext cx="2895600" cy="914400"/>
            </a:xfrm>
            <a:custGeom>
              <a:avLst/>
              <a:gdLst/>
              <a:ahLst/>
              <a:cxnLst/>
              <a:rect l="l" t="t" r="r" b="b"/>
              <a:pathLst>
                <a:path w="2895600" h="914400">
                  <a:moveTo>
                    <a:pt x="0" y="914400"/>
                  </a:moveTo>
                  <a:lnTo>
                    <a:pt x="2895600" y="914400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4800" y="3505200"/>
            <a:ext cx="2895600" cy="9144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Planning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Research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0037" y="5176837"/>
            <a:ext cx="3667125" cy="542925"/>
            <a:chOff x="300037" y="5176837"/>
            <a:chExt cx="3667125" cy="542925"/>
          </a:xfrm>
        </p:grpSpPr>
        <p:sp>
          <p:nvSpPr>
            <p:cNvPr id="16" name="object 16"/>
            <p:cNvSpPr/>
            <p:nvPr/>
          </p:nvSpPr>
          <p:spPr>
            <a:xfrm>
              <a:off x="304800" y="5181600"/>
              <a:ext cx="3657600" cy="533400"/>
            </a:xfrm>
            <a:custGeom>
              <a:avLst/>
              <a:gdLst/>
              <a:ahLst/>
              <a:cxnLst/>
              <a:rect l="l" t="t" r="r" b="b"/>
              <a:pathLst>
                <a:path w="3657600" h="533400">
                  <a:moveTo>
                    <a:pt x="3657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657600" y="5334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800" y="5181600"/>
              <a:ext cx="3657600" cy="533400"/>
            </a:xfrm>
            <a:custGeom>
              <a:avLst/>
              <a:gdLst/>
              <a:ahLst/>
              <a:cxnLst/>
              <a:rect l="l" t="t" r="r" b="b"/>
              <a:pathLst>
                <a:path w="3657600" h="533400">
                  <a:moveTo>
                    <a:pt x="0" y="533400"/>
                  </a:moveTo>
                  <a:lnTo>
                    <a:pt x="3657600" y="53340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800" y="5181600"/>
            <a:ext cx="3657600" cy="5334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Planning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57837" y="5634037"/>
            <a:ext cx="2371725" cy="466725"/>
            <a:chOff x="5557837" y="5634037"/>
            <a:chExt cx="2371725" cy="466725"/>
          </a:xfrm>
        </p:grpSpPr>
        <p:sp>
          <p:nvSpPr>
            <p:cNvPr id="20" name="object 20"/>
            <p:cNvSpPr/>
            <p:nvPr/>
          </p:nvSpPr>
          <p:spPr>
            <a:xfrm>
              <a:off x="5562600" y="5638800"/>
              <a:ext cx="2362200" cy="457200"/>
            </a:xfrm>
            <a:custGeom>
              <a:avLst/>
              <a:gdLst/>
              <a:ahLst/>
              <a:cxnLst/>
              <a:rect l="l" t="t" r="r" b="b"/>
              <a:pathLst>
                <a:path w="2362200" h="457200">
                  <a:moveTo>
                    <a:pt x="2362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62200" y="4572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5638800"/>
              <a:ext cx="2362200" cy="457200"/>
            </a:xfrm>
            <a:custGeom>
              <a:avLst/>
              <a:gdLst/>
              <a:ahLst/>
              <a:cxnLst/>
              <a:rect l="l" t="t" r="r" b="b"/>
              <a:pathLst>
                <a:path w="2362200" h="457200">
                  <a:moveTo>
                    <a:pt x="0" y="457200"/>
                  </a:moveTo>
                  <a:lnTo>
                    <a:pt x="2362200" y="4572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62600" y="5638800"/>
            <a:ext cx="2362200" cy="4572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Gathering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29237" y="3957637"/>
            <a:ext cx="3057525" cy="619125"/>
            <a:chOff x="5329237" y="3957637"/>
            <a:chExt cx="3057525" cy="619125"/>
          </a:xfrm>
        </p:grpSpPr>
        <p:sp>
          <p:nvSpPr>
            <p:cNvPr id="24" name="object 24"/>
            <p:cNvSpPr/>
            <p:nvPr/>
          </p:nvSpPr>
          <p:spPr>
            <a:xfrm>
              <a:off x="5334000" y="3962400"/>
              <a:ext cx="3048000" cy="609600"/>
            </a:xfrm>
            <a:custGeom>
              <a:avLst/>
              <a:gdLst/>
              <a:ahLst/>
              <a:cxnLst/>
              <a:rect l="l" t="t" r="r" b="b"/>
              <a:pathLst>
                <a:path w="3048000" h="609600">
                  <a:moveTo>
                    <a:pt x="3048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048000" y="6096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4000" y="3962400"/>
              <a:ext cx="3048000" cy="609600"/>
            </a:xfrm>
            <a:custGeom>
              <a:avLst/>
              <a:gdLst/>
              <a:ahLst/>
              <a:cxnLst/>
              <a:rect l="l" t="t" r="r" b="b"/>
              <a:pathLst>
                <a:path w="3048000" h="609600">
                  <a:moveTo>
                    <a:pt x="0" y="609600"/>
                  </a:moveTo>
                  <a:lnTo>
                    <a:pt x="3048000" y="6096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96915" y="3878960"/>
            <a:ext cx="312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Processing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4864" y="4244720"/>
            <a:ext cx="982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52837" y="2967037"/>
            <a:ext cx="2752725" cy="619125"/>
            <a:chOff x="3652837" y="2967037"/>
            <a:chExt cx="2752725" cy="619125"/>
          </a:xfrm>
        </p:grpSpPr>
        <p:sp>
          <p:nvSpPr>
            <p:cNvPr id="29" name="object 29"/>
            <p:cNvSpPr/>
            <p:nvPr/>
          </p:nvSpPr>
          <p:spPr>
            <a:xfrm>
              <a:off x="3657600" y="2971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743200" y="6096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57600" y="2971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0" y="609600"/>
                  </a:moveTo>
                  <a:lnTo>
                    <a:pt x="2743200" y="609600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95878" y="3070986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Defining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14500" y="29718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1750" y="469900"/>
                </a:lnTo>
                <a:lnTo>
                  <a:pt x="31750" y="457200"/>
                </a:lnTo>
                <a:close/>
              </a:path>
              <a:path w="76200" h="533400">
                <a:moveTo>
                  <a:pt x="44450" y="0"/>
                </a:moveTo>
                <a:lnTo>
                  <a:pt x="31750" y="0"/>
                </a:lnTo>
                <a:lnTo>
                  <a:pt x="31750" y="469900"/>
                </a:lnTo>
                <a:lnTo>
                  <a:pt x="44450" y="469900"/>
                </a:lnTo>
                <a:lnTo>
                  <a:pt x="44450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4450" y="457200"/>
                </a:lnTo>
                <a:lnTo>
                  <a:pt x="44450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2466" y="2052700"/>
            <a:ext cx="5829935" cy="3834129"/>
          </a:xfrm>
          <a:custGeom>
            <a:avLst/>
            <a:gdLst/>
            <a:ahLst/>
            <a:cxnLst/>
            <a:rect l="l" t="t" r="r" b="b"/>
            <a:pathLst>
              <a:path w="5829934" h="3834129">
                <a:moveTo>
                  <a:pt x="462534" y="3128899"/>
                </a:moveTo>
                <a:lnTo>
                  <a:pt x="456387" y="3079623"/>
                </a:lnTo>
                <a:lnTo>
                  <a:pt x="451993" y="3044317"/>
                </a:lnTo>
                <a:lnTo>
                  <a:pt x="425526" y="3061982"/>
                </a:lnTo>
                <a:lnTo>
                  <a:pt x="10668" y="2439543"/>
                </a:lnTo>
                <a:lnTo>
                  <a:pt x="0" y="2446655"/>
                </a:lnTo>
                <a:lnTo>
                  <a:pt x="414947" y="3069031"/>
                </a:lnTo>
                <a:lnTo>
                  <a:pt x="388620" y="3086608"/>
                </a:lnTo>
                <a:lnTo>
                  <a:pt x="462534" y="3128899"/>
                </a:lnTo>
                <a:close/>
              </a:path>
              <a:path w="5829934" h="3834129">
                <a:moveTo>
                  <a:pt x="2907284" y="1529588"/>
                </a:moveTo>
                <a:lnTo>
                  <a:pt x="2894711" y="1527810"/>
                </a:lnTo>
                <a:lnTo>
                  <a:pt x="2829191" y="1985772"/>
                </a:lnTo>
                <a:lnTo>
                  <a:pt x="2797810" y="1981327"/>
                </a:lnTo>
                <a:lnTo>
                  <a:pt x="2824734" y="2062099"/>
                </a:lnTo>
                <a:lnTo>
                  <a:pt x="2867622" y="2000123"/>
                </a:lnTo>
                <a:lnTo>
                  <a:pt x="2873248" y="1991995"/>
                </a:lnTo>
                <a:lnTo>
                  <a:pt x="2841764" y="1987550"/>
                </a:lnTo>
                <a:lnTo>
                  <a:pt x="2907284" y="1529588"/>
                </a:lnTo>
                <a:close/>
              </a:path>
              <a:path w="5829934" h="3834129">
                <a:moveTo>
                  <a:pt x="3743452" y="9398"/>
                </a:moveTo>
                <a:lnTo>
                  <a:pt x="3734816" y="0"/>
                </a:lnTo>
                <a:lnTo>
                  <a:pt x="2800146" y="862736"/>
                </a:lnTo>
                <a:lnTo>
                  <a:pt x="2778633" y="839470"/>
                </a:lnTo>
                <a:lnTo>
                  <a:pt x="2748534" y="919099"/>
                </a:lnTo>
                <a:lnTo>
                  <a:pt x="2830322" y="895350"/>
                </a:lnTo>
                <a:lnTo>
                  <a:pt x="2816809" y="880745"/>
                </a:lnTo>
                <a:lnTo>
                  <a:pt x="2808808" y="872109"/>
                </a:lnTo>
                <a:lnTo>
                  <a:pt x="3743452" y="9398"/>
                </a:lnTo>
                <a:close/>
              </a:path>
              <a:path w="5829934" h="3834129">
                <a:moveTo>
                  <a:pt x="4120134" y="3814699"/>
                </a:moveTo>
                <a:lnTo>
                  <a:pt x="4109948" y="3806164"/>
                </a:lnTo>
                <a:lnTo>
                  <a:pt x="4054856" y="3759987"/>
                </a:lnTo>
                <a:lnTo>
                  <a:pt x="4047490" y="3790886"/>
                </a:lnTo>
                <a:lnTo>
                  <a:pt x="2521458" y="3427476"/>
                </a:lnTo>
                <a:lnTo>
                  <a:pt x="2518410" y="3439922"/>
                </a:lnTo>
                <a:lnTo>
                  <a:pt x="4044556" y="3803231"/>
                </a:lnTo>
                <a:lnTo>
                  <a:pt x="4037203" y="3834117"/>
                </a:lnTo>
                <a:lnTo>
                  <a:pt x="4120134" y="3814699"/>
                </a:lnTo>
                <a:close/>
              </a:path>
              <a:path w="5829934" h="3834129">
                <a:moveTo>
                  <a:pt x="5448046" y="2598039"/>
                </a:moveTo>
                <a:lnTo>
                  <a:pt x="5441480" y="2582164"/>
                </a:lnTo>
                <a:lnTo>
                  <a:pt x="5415534" y="2519299"/>
                </a:lnTo>
                <a:lnTo>
                  <a:pt x="5372100" y="2592578"/>
                </a:lnTo>
                <a:lnTo>
                  <a:pt x="5403697" y="2594851"/>
                </a:lnTo>
                <a:lnTo>
                  <a:pt x="5332984" y="3585641"/>
                </a:lnTo>
                <a:lnTo>
                  <a:pt x="5345684" y="3586556"/>
                </a:lnTo>
                <a:lnTo>
                  <a:pt x="5416397" y="2595765"/>
                </a:lnTo>
                <a:lnTo>
                  <a:pt x="5448046" y="2598039"/>
                </a:lnTo>
                <a:close/>
              </a:path>
              <a:path w="5829934" h="3834129">
                <a:moveTo>
                  <a:pt x="5829427" y="769112"/>
                </a:moveTo>
                <a:lnTo>
                  <a:pt x="5822886" y="753491"/>
                </a:lnTo>
                <a:lnTo>
                  <a:pt x="5796534" y="690499"/>
                </a:lnTo>
                <a:lnTo>
                  <a:pt x="5753481" y="764032"/>
                </a:lnTo>
                <a:lnTo>
                  <a:pt x="5785142" y="766152"/>
                </a:lnTo>
                <a:lnTo>
                  <a:pt x="5713984" y="1833118"/>
                </a:lnTo>
                <a:lnTo>
                  <a:pt x="5726684" y="1833880"/>
                </a:lnTo>
                <a:lnTo>
                  <a:pt x="5797842" y="767003"/>
                </a:lnTo>
                <a:lnTo>
                  <a:pt x="5829427" y="769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36975" y="3985641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3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97382"/>
            <a:ext cx="603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B8D"/>
                </a:solidFill>
              </a:rPr>
              <a:t>STEP </a:t>
            </a:r>
            <a:r>
              <a:rPr sz="2400" dirty="0">
                <a:solidFill>
                  <a:srgbClr val="006B8D"/>
                </a:solidFill>
              </a:rPr>
              <a:t>1:</a:t>
            </a:r>
            <a:r>
              <a:rPr sz="2400" spc="-15" dirty="0">
                <a:solidFill>
                  <a:srgbClr val="006B8D"/>
                </a:solidFill>
              </a:rPr>
              <a:t> </a:t>
            </a:r>
            <a:r>
              <a:rPr sz="2400" spc="-20" dirty="0">
                <a:solidFill>
                  <a:srgbClr val="006B8D"/>
                </a:solidFill>
              </a:rPr>
              <a:t>IDENTIFICATION</a:t>
            </a:r>
            <a:r>
              <a:rPr sz="2400" spc="-5" dirty="0">
                <a:solidFill>
                  <a:srgbClr val="006B8D"/>
                </a:solidFill>
              </a:rPr>
              <a:t> OF </a:t>
            </a:r>
            <a:r>
              <a:rPr sz="2400" spc="-10" dirty="0">
                <a:solidFill>
                  <a:srgbClr val="006B8D"/>
                </a:solidFill>
              </a:rPr>
              <a:t>RESEARCH</a:t>
            </a:r>
            <a:r>
              <a:rPr sz="2400" spc="-35" dirty="0">
                <a:solidFill>
                  <a:srgbClr val="006B8D"/>
                </a:solidFill>
              </a:rPr>
              <a:t> </a:t>
            </a:r>
            <a:r>
              <a:rPr sz="2400" spc="-10" dirty="0">
                <a:solidFill>
                  <a:srgbClr val="006B8D"/>
                </a:solidFill>
              </a:rPr>
              <a:t>PROBLEM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4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64665"/>
            <a:ext cx="7983220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35" dirty="0">
                <a:latin typeface="Constantia"/>
                <a:cs typeface="Constantia"/>
              </a:rPr>
              <a:t>K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er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15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ee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(2</a:t>
            </a:r>
            <a:r>
              <a:rPr sz="1800" spc="5" dirty="0">
                <a:latin typeface="Constantia"/>
                <a:cs typeface="Constantia"/>
              </a:rPr>
              <a:t>0</a:t>
            </a:r>
            <a:r>
              <a:rPr sz="1800" dirty="0">
                <a:latin typeface="Constantia"/>
                <a:cs typeface="Constantia"/>
              </a:rPr>
              <a:t>00)</a:t>
            </a:r>
            <a:endParaRPr sz="1800">
              <a:latin typeface="Constantia"/>
              <a:cs typeface="Constantia"/>
            </a:endParaRPr>
          </a:p>
          <a:p>
            <a:pPr marL="652780" marR="697230" lvl="1" indent="-247650">
              <a:lnSpc>
                <a:spcPct val="80000"/>
              </a:lnSpc>
              <a:spcBef>
                <a:spcPts val="430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identification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research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problem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“most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difficult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important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part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whole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research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process”</a:t>
            </a:r>
            <a:r>
              <a:rPr sz="1800" spc="4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p15</a:t>
            </a:r>
            <a:endParaRPr sz="18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80100"/>
              </a:lnSpc>
              <a:spcBef>
                <a:spcPts val="430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dirty="0">
                <a:latin typeface="Constantia"/>
                <a:cs typeface="Constantia"/>
              </a:rPr>
              <a:t>“Difficulty of </a:t>
            </a:r>
            <a:r>
              <a:rPr sz="1800" spc="-5" dirty="0">
                <a:latin typeface="Constantia"/>
                <a:cs typeface="Constantia"/>
              </a:rPr>
              <a:t>stating </a:t>
            </a:r>
            <a:r>
              <a:rPr sz="1800" dirty="0">
                <a:latin typeface="Constantia"/>
                <a:cs typeface="Constantia"/>
              </a:rPr>
              <a:t>a </a:t>
            </a:r>
            <a:r>
              <a:rPr sz="1800" spc="-5" dirty="0">
                <a:latin typeface="Constantia"/>
                <a:cs typeface="Constantia"/>
              </a:rPr>
              <a:t>research problem satisfactorily </a:t>
            </a:r>
            <a:r>
              <a:rPr sz="1800" dirty="0">
                <a:latin typeface="Constantia"/>
                <a:cs typeface="Constantia"/>
              </a:rPr>
              <a:t>at a </a:t>
            </a:r>
            <a:r>
              <a:rPr sz="1800" spc="-15" dirty="0">
                <a:latin typeface="Constantia"/>
                <a:cs typeface="Constantia"/>
              </a:rPr>
              <a:t>given </a:t>
            </a:r>
            <a:r>
              <a:rPr sz="1800" dirty="0">
                <a:latin typeface="Constantia"/>
                <a:cs typeface="Constantia"/>
              </a:rPr>
              <a:t>time 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should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not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cause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one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lose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sight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ultimate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desirability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10" dirty="0">
                <a:latin typeface="Constantia"/>
                <a:cs typeface="Constantia"/>
              </a:rPr>
              <a:t>necessity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 </a:t>
            </a:r>
            <a:r>
              <a:rPr sz="1800" spc="-5" dirty="0">
                <a:latin typeface="Constantia"/>
                <a:cs typeface="Constantia"/>
              </a:rPr>
              <a:t>doing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so”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p24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5" dirty="0">
                <a:latin typeface="Constantia"/>
                <a:cs typeface="Constantia"/>
              </a:rPr>
              <a:t>Jacob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(1997)</a:t>
            </a:r>
            <a:endParaRPr sz="1800">
              <a:latin typeface="Constantia"/>
              <a:cs typeface="Constantia"/>
            </a:endParaRPr>
          </a:p>
          <a:p>
            <a:pPr marL="652780" marR="278765" lvl="1" indent="-247650">
              <a:lnSpc>
                <a:spcPct val="80000"/>
              </a:lnSpc>
              <a:spcBef>
                <a:spcPts val="430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30" dirty="0">
                <a:latin typeface="Constantia"/>
                <a:cs typeface="Constantia"/>
              </a:rPr>
              <a:t>clear,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precise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well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structured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problem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statement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leads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quality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research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Leedy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&amp;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Ormrod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(2005)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49</a:t>
            </a:r>
            <a:endParaRPr sz="1800">
              <a:latin typeface="Constantia"/>
              <a:cs typeface="Constantia"/>
            </a:endParaRPr>
          </a:p>
          <a:p>
            <a:pPr marL="652780" marR="513080" lvl="1" indent="-247650">
              <a:lnSpc>
                <a:spcPct val="80000"/>
              </a:lnSpc>
              <a:spcBef>
                <a:spcPts val="434"/>
              </a:spcBef>
              <a:buClr>
                <a:srgbClr val="0E6EC5"/>
              </a:buClr>
              <a:buSzPct val="83333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-16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oblem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</a:t>
            </a:r>
            <a:r>
              <a:rPr sz="1800" spc="-45" dirty="0">
                <a:latin typeface="Constantia"/>
                <a:cs typeface="Constantia"/>
              </a:rPr>
              <a:t>n</a:t>
            </a:r>
            <a:r>
              <a:rPr sz="1800" spc="-10" dirty="0">
                <a:latin typeface="Constantia"/>
                <a:cs typeface="Constantia"/>
              </a:rPr>
              <a:t>w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clarit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sta</a:t>
            </a:r>
            <a:r>
              <a:rPr sz="1800" spc="-2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n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p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ec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  </a:t>
            </a:r>
            <a:r>
              <a:rPr sz="1800" spc="-5" dirty="0">
                <a:latin typeface="Constantia"/>
                <a:cs typeface="Constantia"/>
              </a:rPr>
              <a:t>unmistakable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terms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first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requirement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research</a:t>
            </a:r>
            <a:r>
              <a:rPr sz="1800" spc="34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process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Conclusion:</a:t>
            </a:r>
            <a:endParaRPr sz="1800">
              <a:latin typeface="Constantia"/>
              <a:cs typeface="Constantia"/>
            </a:endParaRPr>
          </a:p>
          <a:p>
            <a:pPr marL="285115" marR="431800">
              <a:lnSpc>
                <a:spcPct val="80000"/>
              </a:lnSpc>
              <a:spcBef>
                <a:spcPts val="434"/>
              </a:spcBef>
            </a:pPr>
            <a:r>
              <a:rPr sz="1800" spc="-5" dirty="0">
                <a:latin typeface="Constantia"/>
                <a:cs typeface="Constantia"/>
              </a:rPr>
              <a:t>Identification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problem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cornerstone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any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quality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research.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Basing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research </a:t>
            </a:r>
            <a:r>
              <a:rPr sz="1800" dirty="0">
                <a:latin typeface="Constantia"/>
                <a:cs typeface="Constantia"/>
              </a:rPr>
              <a:t>on a </a:t>
            </a:r>
            <a:r>
              <a:rPr sz="1800" spc="-10" dirty="0">
                <a:latin typeface="Constantia"/>
                <a:cs typeface="Constantia"/>
              </a:rPr>
              <a:t>well-articulated, </a:t>
            </a:r>
            <a:r>
              <a:rPr sz="1800" spc="-5" dirty="0">
                <a:latin typeface="Constantia"/>
                <a:cs typeface="Constantia"/>
              </a:rPr>
              <a:t>well-supported </a:t>
            </a:r>
            <a:r>
              <a:rPr sz="1800" dirty="0">
                <a:latin typeface="Constantia"/>
                <a:cs typeface="Constantia"/>
              </a:rPr>
              <a:t>and </a:t>
            </a:r>
            <a:r>
              <a:rPr sz="1800" spc="-10" dirty="0">
                <a:latin typeface="Constantia"/>
                <a:cs typeface="Constantia"/>
              </a:rPr>
              <a:t>well-argued </a:t>
            </a:r>
            <a:r>
              <a:rPr sz="1800" spc="-5" dirty="0">
                <a:latin typeface="Constantia"/>
                <a:cs typeface="Constantia"/>
              </a:rPr>
              <a:t>problem </a:t>
            </a:r>
            <a:r>
              <a:rPr sz="1800" dirty="0">
                <a:latin typeface="Constantia"/>
                <a:cs typeface="Constantia"/>
              </a:rPr>
              <a:t> establishes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potential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producing</a:t>
            </a:r>
            <a:r>
              <a:rPr sz="1800" spc="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meaningful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results.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46755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" dirty="0">
                <a:solidFill>
                  <a:srgbClr val="006B8D"/>
                </a:solidFill>
              </a:rPr>
              <a:t>Research</a:t>
            </a:r>
            <a:r>
              <a:rPr sz="5000" spc="-55" dirty="0">
                <a:solidFill>
                  <a:srgbClr val="006B8D"/>
                </a:solidFill>
              </a:rPr>
              <a:t> </a:t>
            </a:r>
            <a:r>
              <a:rPr sz="5000" spc="-20" dirty="0">
                <a:solidFill>
                  <a:srgbClr val="006B8D"/>
                </a:solidFill>
              </a:rPr>
              <a:t>Problem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5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46859"/>
            <a:ext cx="7956550" cy="208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presence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research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problem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almost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always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established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through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literature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review</a:t>
            </a:r>
            <a:endParaRPr sz="2600">
              <a:latin typeface="Constantia"/>
              <a:cs typeface="Constantia"/>
            </a:endParaRPr>
          </a:p>
          <a:p>
            <a:pPr marL="285115" marR="42672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A viable </a:t>
            </a:r>
            <a:r>
              <a:rPr sz="2600" spc="-10" dirty="0">
                <a:latin typeface="Constantia"/>
                <a:cs typeface="Constantia"/>
              </a:rPr>
              <a:t>research </a:t>
            </a:r>
            <a:r>
              <a:rPr sz="2600" spc="-5" dirty="0">
                <a:latin typeface="Constantia"/>
                <a:cs typeface="Constantia"/>
              </a:rPr>
              <a:t>problem is usually </a:t>
            </a:r>
            <a:r>
              <a:rPr sz="2600" spc="-10" dirty="0">
                <a:latin typeface="Constantia"/>
                <a:cs typeface="Constantia"/>
              </a:rPr>
              <a:t>noted </a:t>
            </a:r>
            <a:r>
              <a:rPr sz="2600" dirty="0">
                <a:latin typeface="Constantia"/>
                <a:cs typeface="Constantia"/>
              </a:rPr>
              <a:t>at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introduction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research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manuscript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identify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why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study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(Creswell,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2005)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69365"/>
            <a:ext cx="8006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Statement</a:t>
            </a:r>
            <a:r>
              <a:rPr sz="3200" spc="-5" dirty="0"/>
              <a:t> of</a:t>
            </a:r>
            <a:r>
              <a:rPr sz="3200" spc="-10" dirty="0"/>
              <a:t> </a:t>
            </a:r>
            <a:r>
              <a:rPr sz="3200" spc="-5" dirty="0"/>
              <a:t>the</a:t>
            </a:r>
            <a:r>
              <a:rPr sz="3200" dirty="0"/>
              <a:t> </a:t>
            </a:r>
            <a:r>
              <a:rPr sz="3200" spc="-10" dirty="0"/>
              <a:t>problem </a:t>
            </a:r>
            <a:r>
              <a:rPr sz="3200" dirty="0"/>
              <a:t>vs</a:t>
            </a:r>
            <a:r>
              <a:rPr sz="3200" spc="-15" dirty="0"/>
              <a:t> problem</a:t>
            </a:r>
            <a:r>
              <a:rPr sz="3200" spc="-10" dirty="0"/>
              <a:t> </a:t>
            </a:r>
            <a:r>
              <a:rPr sz="3200" spc="-20" dirty="0"/>
              <a:t>statement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6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04335"/>
            <a:ext cx="8072120" cy="380555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Sta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5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ent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oblem</a:t>
            </a:r>
            <a:endParaRPr sz="20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two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sentences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outline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study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addresses</a:t>
            </a:r>
            <a:endParaRPr sz="2000">
              <a:latin typeface="Constantia"/>
              <a:cs typeface="Constantia"/>
            </a:endParaRPr>
          </a:p>
          <a:p>
            <a:pPr marL="652780" marR="1033144" lvl="1" indent="-247650">
              <a:lnSpc>
                <a:spcPct val="100000"/>
              </a:lnSpc>
              <a:spcBef>
                <a:spcPts val="484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dirty="0">
                <a:latin typeface="Constantia"/>
                <a:cs typeface="Constantia"/>
              </a:rPr>
              <a:t>Should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address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question: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What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esea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spc="-5" dirty="0">
                <a:latin typeface="Constantia"/>
                <a:cs typeface="Constantia"/>
              </a:rPr>
              <a:t>che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ll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ess</a:t>
            </a:r>
            <a:endParaRPr sz="2000">
              <a:latin typeface="Constantia"/>
              <a:cs typeface="Constantia"/>
            </a:endParaRPr>
          </a:p>
          <a:p>
            <a:pPr marL="349250" indent="-33718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349250" algn="l"/>
                <a:tab pos="349885" algn="l"/>
              </a:tabLst>
            </a:pPr>
            <a:r>
              <a:rPr sz="2000" spc="-5" dirty="0">
                <a:latin typeface="Constantia"/>
                <a:cs typeface="Constantia"/>
              </a:rPr>
              <a:t>Problem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statement</a:t>
            </a:r>
            <a:endParaRPr sz="20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statement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argument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viability</a:t>
            </a:r>
            <a:endParaRPr sz="2000">
              <a:latin typeface="Constantia"/>
              <a:cs typeface="Constantia"/>
            </a:endParaRPr>
          </a:p>
          <a:p>
            <a:pPr marL="652780" marR="110489" lvl="1" indent="-247650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problem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statement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should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address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six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questions: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what,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how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where,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when,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why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who</a:t>
            </a:r>
            <a:endParaRPr sz="2000">
              <a:latin typeface="Constantia"/>
              <a:cs typeface="Constantia"/>
            </a:endParaRPr>
          </a:p>
          <a:p>
            <a:pPr marL="652780" marR="830580" lvl="1" indent="-247650" algn="just">
              <a:lnSpc>
                <a:spcPct val="100000"/>
              </a:lnSpc>
              <a:spcBef>
                <a:spcPts val="48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653415" algn="l"/>
              </a:tabLst>
            </a:pPr>
            <a:r>
              <a:rPr sz="2000" dirty="0">
                <a:latin typeface="Constantia"/>
                <a:cs typeface="Constantia"/>
              </a:rPr>
              <a:t>Should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stated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introductory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sections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research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manuscripts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10" dirty="0">
                <a:latin typeface="Constantia"/>
                <a:cs typeface="Constantia"/>
              </a:rPr>
              <a:t>provide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rationale </a:t>
            </a:r>
            <a:r>
              <a:rPr sz="2000" spc="-5" dirty="0">
                <a:latin typeface="Constantia"/>
                <a:cs typeface="Constantia"/>
              </a:rPr>
              <a:t>for its </a:t>
            </a:r>
            <a:r>
              <a:rPr sz="2000" spc="-10" dirty="0">
                <a:latin typeface="Constantia"/>
                <a:cs typeface="Constantia"/>
              </a:rPr>
              <a:t>importance </a:t>
            </a:r>
            <a:r>
              <a:rPr sz="2000" spc="-15" dirty="0">
                <a:latin typeface="Constantia"/>
                <a:cs typeface="Constantia"/>
              </a:rPr>
              <a:t>by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‘</a:t>
            </a:r>
            <a:r>
              <a:rPr sz="2000" spc="-5" dirty="0">
                <a:latin typeface="Constantia"/>
                <a:cs typeface="Constantia"/>
              </a:rPr>
              <a:t>de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el</a:t>
            </a:r>
            <a:r>
              <a:rPr sz="2000" spc="-10" dirty="0">
                <a:latin typeface="Constantia"/>
                <a:cs typeface="Constantia"/>
              </a:rPr>
              <a:t>op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g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justi</a:t>
            </a:r>
            <a:r>
              <a:rPr sz="2000" spc="40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ic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spc="-5" dirty="0">
                <a:latin typeface="Constantia"/>
                <a:cs typeface="Constantia"/>
              </a:rPr>
              <a:t>ti</a:t>
            </a:r>
            <a:r>
              <a:rPr sz="2000" spc="-15" dirty="0">
                <a:latin typeface="Constantia"/>
                <a:cs typeface="Constantia"/>
              </a:rPr>
              <a:t>o</a:t>
            </a:r>
            <a:r>
              <a:rPr sz="2000" spc="-5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stu</a:t>
            </a:r>
            <a:r>
              <a:rPr sz="2000" spc="-20" dirty="0">
                <a:latin typeface="Constantia"/>
                <a:cs typeface="Constantia"/>
              </a:rPr>
              <a:t>d</a:t>
            </a:r>
            <a:r>
              <a:rPr sz="2000" spc="-5" dirty="0">
                <a:latin typeface="Constantia"/>
                <a:cs typeface="Constantia"/>
              </a:rPr>
              <a:t>y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spc="-5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g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spc="5" dirty="0">
                <a:latin typeface="Constantia"/>
                <a:cs typeface="Constantia"/>
              </a:rPr>
              <a:t>t</a:t>
            </a:r>
            <a:r>
              <a:rPr sz="2000" spc="-275" dirty="0">
                <a:latin typeface="Constantia"/>
                <a:cs typeface="Constantia"/>
              </a:rPr>
              <a:t>’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632206"/>
            <a:ext cx="50272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Problem</a:t>
            </a:r>
            <a:r>
              <a:rPr sz="5000" spc="-80" dirty="0"/>
              <a:t> </a:t>
            </a:r>
            <a:r>
              <a:rPr sz="5000" spc="-25" dirty="0"/>
              <a:t>Statement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8564626" y="653667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dirty="0">
                <a:solidFill>
                  <a:srgbClr val="D1EAED"/>
                </a:solidFill>
                <a:latin typeface="Arial MT"/>
                <a:cs typeface="Arial MT"/>
              </a:rPr>
              <a:t>7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88487"/>
            <a:ext cx="7993380" cy="507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2555">
              <a:lnSpc>
                <a:spcPct val="12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What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address.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Outline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negative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current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situation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  <a:p>
            <a:pPr marL="12700" marR="4826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plain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spc="-3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35" dirty="0">
                <a:latin typeface="Constantia"/>
                <a:cs typeface="Constantia"/>
              </a:rPr>
              <a:t>tt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 </a:t>
            </a:r>
            <a:r>
              <a:rPr sz="2400" spc="-6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also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50" dirty="0">
                <a:latin typeface="Constantia"/>
                <a:cs typeface="Constantia"/>
              </a:rPr>
              <a:t>r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eat  </a:t>
            </a:r>
            <a:r>
              <a:rPr sz="2400" spc="-10" dirty="0">
                <a:latin typeface="Constantia"/>
                <a:cs typeface="Constantia"/>
              </a:rPr>
              <a:t>communication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tool,</a:t>
            </a:r>
            <a:r>
              <a:rPr sz="2400" dirty="0">
                <a:latin typeface="Constantia"/>
                <a:cs typeface="Constantia"/>
              </a:rPr>
              <a:t> helping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buy-in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support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others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spc="-15" dirty="0">
                <a:latin typeface="Constantia"/>
                <a:cs typeface="Constantia"/>
              </a:rPr>
              <a:t>Why</a:t>
            </a:r>
            <a:r>
              <a:rPr sz="2400" spc="-15" dirty="0">
                <a:latin typeface="Constantia"/>
                <a:cs typeface="Constantia"/>
              </a:rPr>
              <a:t>:</a:t>
            </a:r>
            <a:r>
              <a:rPr sz="2400" dirty="0">
                <a:latin typeface="Constantia"/>
                <a:cs typeface="Constantia"/>
              </a:rPr>
              <a:t> Identify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conceptual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basis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endParaRPr sz="2400">
              <a:latin typeface="Constantia"/>
              <a:cs typeface="Constantia"/>
            </a:endParaRPr>
          </a:p>
          <a:p>
            <a:pPr marL="285115" marR="35179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does the </a:t>
            </a:r>
            <a:r>
              <a:rPr sz="2400" spc="-10" dirty="0">
                <a:latin typeface="Constantia"/>
                <a:cs typeface="Constantia"/>
              </a:rPr>
              <a:t>literature </a:t>
            </a:r>
            <a:r>
              <a:rPr sz="2400" dirty="0">
                <a:latin typeface="Constantia"/>
                <a:cs typeface="Constantia"/>
              </a:rPr>
              <a:t>outline as </a:t>
            </a:r>
            <a:r>
              <a:rPr sz="2400" spc="-5" dirty="0">
                <a:latin typeface="Constantia"/>
                <a:cs typeface="Constantia"/>
              </a:rPr>
              <a:t>the cause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problem?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addressed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way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that’s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clear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precise.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spc="-80" dirty="0">
                <a:latin typeface="Constantia"/>
                <a:cs typeface="Constantia"/>
              </a:rPr>
              <a:t>How,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Where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When</a:t>
            </a:r>
            <a:r>
              <a:rPr sz="2400" spc="-5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Describe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impact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endParaRPr sz="24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problem. </a:t>
            </a:r>
            <a:r>
              <a:rPr sz="2400" spc="-35" dirty="0">
                <a:latin typeface="Constantia"/>
                <a:cs typeface="Constantia"/>
              </a:rPr>
              <a:t>How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10" dirty="0">
                <a:latin typeface="Constantia"/>
                <a:cs typeface="Constantia"/>
              </a:rPr>
              <a:t>researchers’ </a:t>
            </a:r>
            <a:r>
              <a:rPr sz="2400" spc="-5" dirty="0">
                <a:latin typeface="Constantia"/>
                <a:cs typeface="Constantia"/>
              </a:rPr>
              <a:t>understanding </a:t>
            </a:r>
            <a:r>
              <a:rPr sz="2400" spc="-15" dirty="0">
                <a:latin typeface="Constantia"/>
                <a:cs typeface="Constantia"/>
              </a:rPr>
              <a:t>negatively </a:t>
            </a:r>
            <a:r>
              <a:rPr sz="2400" spc="-10" dirty="0">
                <a:latin typeface="Constantia"/>
                <a:cs typeface="Constantia"/>
              </a:rPr>
              <a:t> impacted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problem?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evident?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06425"/>
            <a:ext cx="50260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/>
              <a:t>Problem</a:t>
            </a:r>
            <a:r>
              <a:rPr sz="5000" spc="-85" dirty="0"/>
              <a:t> </a:t>
            </a:r>
            <a:r>
              <a:rPr sz="5000" spc="-25" dirty="0"/>
              <a:t>Statement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8590026" y="6536676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045C75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41" y="1332992"/>
            <a:ext cx="8038465" cy="522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4605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00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ea</a:t>
            </a:r>
            <a:r>
              <a:rPr sz="2800" spc="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h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point,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wri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mo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tha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2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sen</a:t>
            </a:r>
            <a:r>
              <a:rPr sz="2800" spc="-4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5" dirty="0">
                <a:latin typeface="Constantia"/>
                <a:cs typeface="Constantia"/>
              </a:rPr>
              <a:t>s</a:t>
            </a:r>
            <a:r>
              <a:rPr sz="2800" spc="-5" dirty="0">
                <a:latin typeface="Constantia"/>
                <a:cs typeface="Constantia"/>
              </a:rPr>
              <a:t>.  </a:t>
            </a:r>
            <a:r>
              <a:rPr sz="2800" spc="-10" dirty="0">
                <a:latin typeface="Constantia"/>
                <a:cs typeface="Constantia"/>
              </a:rPr>
              <a:t>List </a:t>
            </a:r>
            <a:r>
              <a:rPr sz="2800" spc="-5" dirty="0">
                <a:latin typeface="Constantia"/>
                <a:cs typeface="Constantia"/>
              </a:rPr>
              <a:t>a </a:t>
            </a:r>
            <a:r>
              <a:rPr sz="2800" spc="-15" dirty="0">
                <a:latin typeface="Constantia"/>
                <a:cs typeface="Constantia"/>
              </a:rPr>
              <a:t>few </a:t>
            </a:r>
            <a:r>
              <a:rPr sz="2800" spc="-10" dirty="0">
                <a:latin typeface="Constantia"/>
                <a:cs typeface="Constantia"/>
              </a:rPr>
              <a:t>current, peer-reviewed </a:t>
            </a:r>
            <a:r>
              <a:rPr sz="2800" spc="-20" dirty="0">
                <a:latin typeface="Constantia"/>
                <a:cs typeface="Constantia"/>
              </a:rPr>
              <a:t>references </a:t>
            </a:r>
            <a:r>
              <a:rPr sz="2800" spc="-10" dirty="0">
                <a:latin typeface="Constantia"/>
                <a:cs typeface="Constantia"/>
              </a:rPr>
              <a:t>that </a:t>
            </a:r>
            <a:r>
              <a:rPr sz="2800" spc="-5" dirty="0">
                <a:latin typeface="Constantia"/>
                <a:cs typeface="Constantia"/>
              </a:rPr>
              <a:t> support </a:t>
            </a:r>
            <a:r>
              <a:rPr sz="2800" spc="-10" dirty="0">
                <a:latin typeface="Constantia"/>
                <a:cs typeface="Constantia"/>
              </a:rPr>
              <a:t>them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spc="20" dirty="0">
                <a:latin typeface="Constantia"/>
                <a:cs typeface="Constantia"/>
              </a:rPr>
              <a:t>briefly </a:t>
            </a:r>
            <a:r>
              <a:rPr sz="2800" spc="-10" dirty="0">
                <a:latin typeface="Constantia"/>
                <a:cs typeface="Constantia"/>
              </a:rPr>
              <a:t>describe the </a:t>
            </a:r>
            <a:r>
              <a:rPr sz="2800" spc="-15" dirty="0">
                <a:latin typeface="Constantia"/>
                <a:cs typeface="Constantia"/>
              </a:rPr>
              <a:t>nature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that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support</a:t>
            </a:r>
            <a:endParaRPr sz="2800">
              <a:latin typeface="Constantia"/>
              <a:cs typeface="Constantia"/>
            </a:endParaRPr>
          </a:p>
          <a:p>
            <a:pPr marL="285115" marR="1236345" indent="-273050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helpful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60" dirty="0">
                <a:latin typeface="Constantia"/>
                <a:cs typeface="Constantia"/>
              </a:rPr>
              <a:t>av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ouple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pe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ple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  </a:t>
            </a:r>
            <a:r>
              <a:rPr sz="2600" spc="-25" dirty="0">
                <a:latin typeface="Constantia"/>
                <a:cs typeface="Constantia"/>
              </a:rPr>
              <a:t>involved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</a:t>
            </a:r>
            <a:endParaRPr sz="2600">
              <a:latin typeface="Constantia"/>
              <a:cs typeface="Constantia"/>
            </a:endParaRPr>
          </a:p>
          <a:p>
            <a:pPr marL="285115" marR="40322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Refine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problem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start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further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investigate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root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cause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0" dirty="0">
                <a:latin typeface="Constantia"/>
                <a:cs typeface="Constantia"/>
              </a:rPr>
              <a:t>Finally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review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your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problem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statement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against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criteria: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should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focus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spc="-6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</a:t>
            </a:r>
            <a:r>
              <a:rPr sz="2400" spc="5" dirty="0">
                <a:latin typeface="Constantia"/>
                <a:cs typeface="Constantia"/>
              </a:rPr>
              <a:t>g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est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solut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1206"/>
            <a:ext cx="62236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Good</a:t>
            </a:r>
            <a:r>
              <a:rPr sz="5000" spc="-20" dirty="0"/>
              <a:t> </a:t>
            </a:r>
            <a:r>
              <a:rPr sz="5000" spc="-25" dirty="0"/>
              <a:t>Research</a:t>
            </a:r>
            <a:r>
              <a:rPr sz="5000" spc="-40" dirty="0"/>
              <a:t> </a:t>
            </a:r>
            <a:r>
              <a:rPr sz="5000" spc="-20" dirty="0"/>
              <a:t>Problem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16838"/>
            <a:ext cx="8027670" cy="535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3723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good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research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problem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30" dirty="0">
                <a:latin typeface="Constantia"/>
                <a:cs typeface="Constantia"/>
              </a:rPr>
              <a:t> have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characteristics</a:t>
            </a:r>
            <a:endParaRPr sz="2600">
              <a:latin typeface="Constantia"/>
              <a:cs typeface="Constantia"/>
            </a:endParaRPr>
          </a:p>
          <a:p>
            <a:pPr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address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gap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knowledge</a:t>
            </a:r>
            <a:endParaRPr sz="2400">
              <a:latin typeface="Constantia"/>
              <a:cs typeface="Constantia"/>
            </a:endParaRPr>
          </a:p>
          <a:p>
            <a:pPr marL="652780" marR="33655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significant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enough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existing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body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</a:t>
            </a:r>
            <a:endParaRPr sz="2400">
              <a:latin typeface="Constantia"/>
              <a:cs typeface="Constantia"/>
            </a:endParaRPr>
          </a:p>
          <a:p>
            <a:pPr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lead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further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</a:t>
            </a:r>
            <a:endParaRPr sz="2400">
              <a:latin typeface="Constantia"/>
              <a:cs typeface="Constantia"/>
            </a:endParaRPr>
          </a:p>
          <a:p>
            <a:pPr marL="652780" marR="944244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render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itself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investigation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through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collection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endParaRPr sz="2400">
              <a:latin typeface="Constantia"/>
              <a:cs typeface="Constantia"/>
            </a:endParaRPr>
          </a:p>
          <a:p>
            <a:pPr marL="652780" marR="50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interest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his/her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skills,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resources</a:t>
            </a:r>
            <a:endParaRPr sz="2400">
              <a:latin typeface="Constantia"/>
              <a:cs typeface="Constantia"/>
            </a:endParaRPr>
          </a:p>
          <a:p>
            <a:pPr marL="652780" marR="42100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approach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towards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solving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5" dirty="0">
                <a:latin typeface="Constantia"/>
                <a:cs typeface="Constantia"/>
              </a:rPr>
              <a:t> be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ethical</a:t>
            </a:r>
            <a:endParaRPr sz="2400">
              <a:latin typeface="Constantia"/>
              <a:cs typeface="Constantia"/>
            </a:endParaRPr>
          </a:p>
          <a:p>
            <a:pPr marL="367093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onstantia"/>
                <a:cs typeface="Constantia"/>
              </a:rPr>
              <a:t>Source: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ediage.com/insights/…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1153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Constantia</vt:lpstr>
      <vt:lpstr>Segoe UI Symbol</vt:lpstr>
      <vt:lpstr>Times New Roman</vt:lpstr>
      <vt:lpstr>Office Theme</vt:lpstr>
      <vt:lpstr>PowerPoint Presentation</vt:lpstr>
      <vt:lpstr>How to Start?</vt:lpstr>
      <vt:lpstr>Phases of the Research Process</vt:lpstr>
      <vt:lpstr>STEP 1: IDENTIFICATION OF RESEARCH PROBLEM</vt:lpstr>
      <vt:lpstr>Research Problem</vt:lpstr>
      <vt:lpstr>Statement of the problem vs problem statement</vt:lpstr>
      <vt:lpstr>Problem Statement</vt:lpstr>
      <vt:lpstr>Problem Statement</vt:lpstr>
      <vt:lpstr>Good Research Problem</vt:lpstr>
      <vt:lpstr>Female Age at First Marriage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(Categorical) Data</dc:title>
  <dc:creator>Center for Academic Computing</dc:creator>
  <cp:lastModifiedBy>kamran javidi</cp:lastModifiedBy>
  <cp:revision>1</cp:revision>
  <dcterms:created xsi:type="dcterms:W3CDTF">2023-09-25T16:06:39Z</dcterms:created>
  <dcterms:modified xsi:type="dcterms:W3CDTF">2023-10-09T14:25:20Z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2023-09-25T00:00:00Z</vt:filetime>
  </property>
</Properties>
</file>