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70" r:id="rId2"/>
    <p:sldId id="256" r:id="rId3"/>
    <p:sldId id="257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3709" autoAdjust="0"/>
  </p:normalViewPr>
  <p:slideViewPr>
    <p:cSldViewPr snapToGrid="0">
      <p:cViewPr varScale="1">
        <p:scale>
          <a:sx n="106" d="100"/>
          <a:sy n="106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9dc973b98_0_3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b9dc973b98_0_3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9bfc945be_0_1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9bfc945be_0_1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2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001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newsapi.org/register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401775" y="1014771"/>
            <a:ext cx="80670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HackSprint</a:t>
            </a:r>
            <a:br>
              <a:rPr lang="en" dirty="0"/>
            </a:br>
            <a:r>
              <a:rPr lang="en" sz="3600" dirty="0"/>
              <a:t>Team Name: Alt+F4</a:t>
            </a:r>
            <a:endParaRPr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82F1BF-540C-A004-7AF7-97B8EB147A8B}"/>
              </a:ext>
            </a:extLst>
          </p:cNvPr>
          <p:cNvGrpSpPr/>
          <p:nvPr/>
        </p:nvGrpSpPr>
        <p:grpSpPr>
          <a:xfrm>
            <a:off x="700657" y="2217600"/>
            <a:ext cx="3014544" cy="1800000"/>
            <a:chOff x="2695057" y="1245600"/>
            <a:chExt cx="4821026" cy="3657310"/>
          </a:xfrm>
        </p:grpSpPr>
        <p:cxnSp>
          <p:nvCxnSpPr>
            <p:cNvPr id="453" name="Google Shape;453;p29"/>
            <p:cNvCxnSpPr>
              <a:cxnSpLocks/>
            </p:cNvCxnSpPr>
            <p:nvPr/>
          </p:nvCxnSpPr>
          <p:spPr>
            <a:xfrm>
              <a:off x="2695057" y="1383835"/>
              <a:ext cx="0" cy="3519075"/>
            </a:xfrm>
            <a:prstGeom prst="straightConnector1">
              <a:avLst/>
            </a:prstGeom>
            <a:noFill/>
            <a:ln w="28575" cap="flat" cmpd="sng">
              <a:solidFill>
                <a:srgbClr val="94949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4" name="Google Shape;454;p29"/>
            <p:cNvSpPr/>
            <p:nvPr/>
          </p:nvSpPr>
          <p:spPr>
            <a:xfrm>
              <a:off x="2707200" y="1245600"/>
              <a:ext cx="1028438" cy="716444"/>
            </a:xfrm>
            <a:custGeom>
              <a:avLst/>
              <a:gdLst/>
              <a:ahLst/>
              <a:cxnLst/>
              <a:rect l="l" t="t" r="r" b="b"/>
              <a:pathLst>
                <a:path w="33868" h="24965" extrusionOk="0">
                  <a:moveTo>
                    <a:pt x="20556" y="0"/>
                  </a:moveTo>
                  <a:cubicBezTo>
                    <a:pt x="19792" y="0"/>
                    <a:pt x="19022" y="70"/>
                    <a:pt x="18254" y="212"/>
                  </a:cubicBezTo>
                  <a:cubicBezTo>
                    <a:pt x="13618" y="1099"/>
                    <a:pt x="9848" y="4537"/>
                    <a:pt x="8584" y="9106"/>
                  </a:cubicBezTo>
                  <a:lnTo>
                    <a:pt x="0" y="12477"/>
                  </a:lnTo>
                  <a:lnTo>
                    <a:pt x="8584" y="15849"/>
                  </a:lnTo>
                  <a:cubicBezTo>
                    <a:pt x="10114" y="21238"/>
                    <a:pt x="15016" y="24942"/>
                    <a:pt x="20605" y="24964"/>
                  </a:cubicBezTo>
                  <a:cubicBezTo>
                    <a:pt x="25329" y="24942"/>
                    <a:pt x="29654" y="22259"/>
                    <a:pt x="31761" y="18022"/>
                  </a:cubicBezTo>
                  <a:cubicBezTo>
                    <a:pt x="33868" y="13786"/>
                    <a:pt x="33380" y="8707"/>
                    <a:pt x="30519" y="4936"/>
                  </a:cubicBezTo>
                  <a:cubicBezTo>
                    <a:pt x="28129" y="1788"/>
                    <a:pt x="24425" y="0"/>
                    <a:pt x="20556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2711130" y="2231020"/>
              <a:ext cx="1019800" cy="712780"/>
            </a:xfrm>
            <a:custGeom>
              <a:avLst/>
              <a:gdLst/>
              <a:ahLst/>
              <a:cxnLst/>
              <a:rect l="l" t="t" r="r" b="b"/>
              <a:pathLst>
                <a:path w="33891" h="24951" extrusionOk="0">
                  <a:moveTo>
                    <a:pt x="20616" y="1"/>
                  </a:moveTo>
                  <a:cubicBezTo>
                    <a:pt x="19847" y="1"/>
                    <a:pt x="19071" y="73"/>
                    <a:pt x="18299" y="221"/>
                  </a:cubicBezTo>
                  <a:cubicBezTo>
                    <a:pt x="13641" y="1108"/>
                    <a:pt x="9871" y="4546"/>
                    <a:pt x="8606" y="9092"/>
                  </a:cubicBezTo>
                  <a:lnTo>
                    <a:pt x="1" y="12464"/>
                  </a:lnTo>
                  <a:lnTo>
                    <a:pt x="8606" y="15857"/>
                  </a:lnTo>
                  <a:cubicBezTo>
                    <a:pt x="10115" y="21225"/>
                    <a:pt x="15016" y="24951"/>
                    <a:pt x="20605" y="24951"/>
                  </a:cubicBezTo>
                  <a:cubicBezTo>
                    <a:pt x="25329" y="24951"/>
                    <a:pt x="29677" y="22267"/>
                    <a:pt x="31784" y="18031"/>
                  </a:cubicBezTo>
                  <a:cubicBezTo>
                    <a:pt x="33891" y="13794"/>
                    <a:pt x="33403" y="8715"/>
                    <a:pt x="30542" y="4945"/>
                  </a:cubicBezTo>
                  <a:cubicBezTo>
                    <a:pt x="28157" y="1803"/>
                    <a:pt x="24464" y="1"/>
                    <a:pt x="20616" y="1"/>
                  </a:cubicBezTo>
                  <a:close/>
                </a:path>
              </a:pathLst>
            </a:custGeom>
            <a:solidFill>
              <a:srgbClr val="D75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711133" y="3212742"/>
              <a:ext cx="1018374" cy="712067"/>
            </a:xfrm>
            <a:custGeom>
              <a:avLst/>
              <a:gdLst/>
              <a:ahLst/>
              <a:cxnLst/>
              <a:rect l="l" t="t" r="r" b="b"/>
              <a:pathLst>
                <a:path w="33869" h="24951" extrusionOk="0">
                  <a:moveTo>
                    <a:pt x="20594" y="1"/>
                  </a:moveTo>
                  <a:cubicBezTo>
                    <a:pt x="19825" y="1"/>
                    <a:pt x="19049" y="73"/>
                    <a:pt x="18277" y="221"/>
                  </a:cubicBezTo>
                  <a:cubicBezTo>
                    <a:pt x="13619" y="1086"/>
                    <a:pt x="9871" y="4523"/>
                    <a:pt x="8584" y="9092"/>
                  </a:cubicBezTo>
                  <a:lnTo>
                    <a:pt x="1" y="12464"/>
                  </a:lnTo>
                  <a:lnTo>
                    <a:pt x="8584" y="15835"/>
                  </a:lnTo>
                  <a:cubicBezTo>
                    <a:pt x="10092" y="21224"/>
                    <a:pt x="14994" y="24950"/>
                    <a:pt x="20605" y="24950"/>
                  </a:cubicBezTo>
                  <a:cubicBezTo>
                    <a:pt x="25330" y="24950"/>
                    <a:pt x="29654" y="22267"/>
                    <a:pt x="31761" y="18008"/>
                  </a:cubicBezTo>
                  <a:cubicBezTo>
                    <a:pt x="33869" y="13772"/>
                    <a:pt x="33381" y="8715"/>
                    <a:pt x="30519" y="4945"/>
                  </a:cubicBezTo>
                  <a:cubicBezTo>
                    <a:pt x="28135" y="1803"/>
                    <a:pt x="24442" y="1"/>
                    <a:pt x="20594" y="1"/>
                  </a:cubicBezTo>
                  <a:close/>
                </a:path>
              </a:pathLst>
            </a:custGeom>
            <a:solidFill>
              <a:srgbClr val="31A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707217" y="4190740"/>
              <a:ext cx="1019005" cy="712170"/>
            </a:xfrm>
            <a:custGeom>
              <a:avLst/>
              <a:gdLst/>
              <a:ahLst/>
              <a:cxnLst/>
              <a:rect l="l" t="t" r="r" b="b"/>
              <a:pathLst>
                <a:path w="33890" h="24965" extrusionOk="0">
                  <a:moveTo>
                    <a:pt x="20578" y="0"/>
                  </a:moveTo>
                  <a:cubicBezTo>
                    <a:pt x="19814" y="0"/>
                    <a:pt x="19044" y="70"/>
                    <a:pt x="18276" y="212"/>
                  </a:cubicBezTo>
                  <a:cubicBezTo>
                    <a:pt x="13618" y="1099"/>
                    <a:pt x="9870" y="4537"/>
                    <a:pt x="8606" y="9106"/>
                  </a:cubicBezTo>
                  <a:lnTo>
                    <a:pt x="0" y="12477"/>
                  </a:lnTo>
                  <a:lnTo>
                    <a:pt x="8606" y="15849"/>
                  </a:lnTo>
                  <a:cubicBezTo>
                    <a:pt x="10114" y="21238"/>
                    <a:pt x="15015" y="24942"/>
                    <a:pt x="20605" y="24964"/>
                  </a:cubicBezTo>
                  <a:cubicBezTo>
                    <a:pt x="25351" y="24964"/>
                    <a:pt x="29676" y="22281"/>
                    <a:pt x="31783" y="18022"/>
                  </a:cubicBezTo>
                  <a:cubicBezTo>
                    <a:pt x="33890" y="13786"/>
                    <a:pt x="33402" y="8729"/>
                    <a:pt x="30541" y="4936"/>
                  </a:cubicBezTo>
                  <a:cubicBezTo>
                    <a:pt x="28151" y="1788"/>
                    <a:pt x="24447" y="0"/>
                    <a:pt x="20578" y="0"/>
                  </a:cubicBezTo>
                  <a:close/>
                </a:path>
              </a:pathLst>
            </a:custGeom>
            <a:solidFill>
              <a:srgbClr val="F9D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 txBox="1"/>
            <p:nvPr/>
          </p:nvSpPr>
          <p:spPr>
            <a:xfrm>
              <a:off x="3710445" y="1460485"/>
              <a:ext cx="2486079" cy="303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00B050"/>
                  </a:solidFill>
                  <a:latin typeface="Reenie Beanie"/>
                  <a:ea typeface="Reenie Beanie"/>
                  <a:cs typeface="Reenie Beanie"/>
                  <a:sym typeface="Reenie Beanie"/>
                </a:rPr>
                <a:t>HARDIK JAIN</a:t>
              </a:r>
              <a:endParaRPr sz="1600" b="1" dirty="0">
                <a:solidFill>
                  <a:srgbClr val="00B050"/>
                </a:solidFill>
                <a:latin typeface="Reenie Beanie"/>
                <a:ea typeface="Reenie Beanie"/>
                <a:cs typeface="Reenie Beanie"/>
                <a:sym typeface="Reenie Beanie"/>
              </a:endParaRPr>
            </a:p>
          </p:txBody>
        </p:sp>
        <p:sp>
          <p:nvSpPr>
            <p:cNvPr id="465" name="Google Shape;465;p29"/>
            <p:cNvSpPr txBox="1"/>
            <p:nvPr/>
          </p:nvSpPr>
          <p:spPr>
            <a:xfrm>
              <a:off x="3812068" y="2390986"/>
              <a:ext cx="1825532" cy="303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D752A4"/>
                  </a:solidFill>
                  <a:latin typeface="Reenie Beanie"/>
                  <a:ea typeface="Reenie Beanie"/>
                  <a:cs typeface="Reenie Beanie"/>
                  <a:sym typeface="Reenie Beanie"/>
                </a:rPr>
                <a:t>VIKAS R P</a:t>
              </a:r>
              <a:endParaRPr sz="1600" b="1" dirty="0">
                <a:solidFill>
                  <a:srgbClr val="D752A4"/>
                </a:solidFill>
                <a:latin typeface="Reenie Beanie"/>
                <a:ea typeface="Reenie Beanie"/>
                <a:cs typeface="Reenie Beanie"/>
                <a:sym typeface="Reenie Beanie"/>
              </a:endParaRPr>
            </a:p>
          </p:txBody>
        </p:sp>
        <p:sp>
          <p:nvSpPr>
            <p:cNvPr id="467" name="Google Shape;467;p29"/>
            <p:cNvSpPr txBox="1"/>
            <p:nvPr/>
          </p:nvSpPr>
          <p:spPr>
            <a:xfrm>
              <a:off x="3787864" y="3377120"/>
              <a:ext cx="3707335" cy="303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1A9EA"/>
                  </a:solidFill>
                  <a:latin typeface="Reenie Beanie"/>
                  <a:ea typeface="Reenie Beanie"/>
                  <a:cs typeface="Reenie Beanie"/>
                  <a:sym typeface="Reenie Beanie"/>
                </a:rPr>
                <a:t>SRINIDHI PRABHU MU</a:t>
              </a:r>
              <a:endParaRPr b="1" dirty="0">
                <a:solidFill>
                  <a:srgbClr val="31A9EA"/>
                </a:solidFill>
                <a:latin typeface="Reenie Beanie"/>
                <a:ea typeface="Reenie Beanie"/>
                <a:cs typeface="Reenie Beanie"/>
                <a:sym typeface="Reenie Beanie"/>
              </a:endParaRPr>
            </a:p>
          </p:txBody>
        </p:sp>
        <p:sp>
          <p:nvSpPr>
            <p:cNvPr id="469" name="Google Shape;469;p29"/>
            <p:cNvSpPr txBox="1"/>
            <p:nvPr/>
          </p:nvSpPr>
          <p:spPr>
            <a:xfrm>
              <a:off x="3808748" y="4363254"/>
              <a:ext cx="3707335" cy="303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9DC01"/>
                  </a:solidFill>
                  <a:latin typeface="Reenie Beanie"/>
                  <a:ea typeface="Reenie Beanie"/>
                  <a:cs typeface="Reenie Beanie"/>
                  <a:sym typeface="Reenie Beanie"/>
                </a:rPr>
                <a:t>ROHITH BORANA</a:t>
              </a:r>
              <a:endParaRPr b="1" dirty="0">
                <a:solidFill>
                  <a:srgbClr val="F9DC01"/>
                </a:solidFill>
                <a:latin typeface="Reenie Beanie"/>
                <a:ea typeface="Reenie Beanie"/>
                <a:cs typeface="Reenie Beanie"/>
                <a:sym typeface="Reenie Beanie"/>
              </a:endParaRPr>
            </a:p>
          </p:txBody>
        </p:sp>
      </p:grpSp>
      <p:pic>
        <p:nvPicPr>
          <p:cNvPr id="2050" name="Picture 2" descr="Our Third Annual Thanksgiving Hackathon | by Philip Jones | Smarkets HQ">
            <a:extLst>
              <a:ext uri="{FF2B5EF4-FFF2-40B4-BE49-F238E27FC236}">
                <a16:creationId xmlns:a16="http://schemas.microsoft.com/office/drawing/2014/main" id="{D4CEEFA8-4BA8-88AD-1403-FFD3917EB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26" y="685360"/>
            <a:ext cx="4551599" cy="306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ubTitle" idx="1"/>
          </p:nvPr>
        </p:nvSpPr>
        <p:spPr>
          <a:xfrm>
            <a:off x="3115259" y="1512848"/>
            <a:ext cx="5786213" cy="2740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      </a:t>
            </a:r>
            <a:r>
              <a:rPr lang="en-US" sz="1800" i="0" u="none" strike="noStrike" dirty="0">
                <a:effectLst/>
                <a:latin typeface="Century Gothic" panose="020B0502020202020204" pitchFamily="34" charset="0"/>
              </a:rPr>
              <a:t>In an era of information overload, our goal is to tackle </a:t>
            </a:r>
            <a:r>
              <a:rPr lang="en-US" sz="1800" b="1" i="0" u="none" strike="noStrike" dirty="0">
                <a:effectLst/>
                <a:latin typeface="Century Gothic" panose="020B0502020202020204" pitchFamily="34" charset="0"/>
              </a:rPr>
              <a:t>biased</a:t>
            </a:r>
            <a:r>
              <a:rPr lang="en-US" sz="1800" i="0" u="none" strike="noStrike" dirty="0">
                <a:effectLst/>
                <a:latin typeface="Century Gothic" panose="020B0502020202020204" pitchFamily="34" charset="0"/>
              </a:rPr>
              <a:t> content selection and provide </a:t>
            </a:r>
            <a:r>
              <a:rPr lang="en-US" sz="1800" b="1" i="0" u="none" strike="noStrike" dirty="0">
                <a:effectLst/>
                <a:latin typeface="Century Gothic" panose="020B0502020202020204" pitchFamily="34" charset="0"/>
              </a:rPr>
              <a:t>personalized news recommendations</a:t>
            </a:r>
            <a:r>
              <a:rPr lang="en-US" sz="1800" i="0" u="none" strike="noStrike" dirty="0">
                <a:effectLst/>
                <a:latin typeface="Century Gothic" panose="020B0502020202020204" pitchFamily="34" charset="0"/>
              </a:rPr>
              <a:t>. This intelligent News Article Recommendation System enhances </a:t>
            </a:r>
            <a:r>
              <a:rPr lang="en-US" sz="1800" b="1" i="0" u="none" strike="noStrike" dirty="0">
                <a:effectLst/>
                <a:latin typeface="Century Gothic" panose="020B0502020202020204" pitchFamily="34" charset="0"/>
              </a:rPr>
              <a:t>user engagement</a:t>
            </a:r>
            <a:r>
              <a:rPr lang="en-US" sz="1800" i="0" u="none" strike="noStrike" dirty="0">
                <a:effectLst/>
                <a:latin typeface="Century Gothic" panose="020B0502020202020204" pitchFamily="34" charset="0"/>
              </a:rPr>
              <a:t>, promotes critical thinking, and contributes to a well-informed society.</a:t>
            </a:r>
            <a:endParaRPr sz="1800" dirty="0">
              <a:latin typeface="Century Gothic" panose="020B0502020202020204" pitchFamily="34" charset="0"/>
            </a:endParaRPr>
          </a:p>
        </p:txBody>
      </p:sp>
      <p:grpSp>
        <p:nvGrpSpPr>
          <p:cNvPr id="47" name="Google Shape;47;p15"/>
          <p:cNvGrpSpPr/>
          <p:nvPr/>
        </p:nvGrpSpPr>
        <p:grpSpPr>
          <a:xfrm>
            <a:off x="2435071" y="190131"/>
            <a:ext cx="908079" cy="1012119"/>
            <a:chOff x="3085169" y="363900"/>
            <a:chExt cx="944833" cy="1009092"/>
          </a:xfrm>
        </p:grpSpPr>
        <p:sp>
          <p:nvSpPr>
            <p:cNvPr id="48" name="Google Shape;48;p15"/>
            <p:cNvSpPr/>
            <p:nvPr/>
          </p:nvSpPr>
          <p:spPr>
            <a:xfrm>
              <a:off x="3320891" y="601906"/>
              <a:ext cx="633202" cy="628406"/>
            </a:xfrm>
            <a:custGeom>
              <a:avLst/>
              <a:gdLst/>
              <a:ahLst/>
              <a:cxnLst/>
              <a:rect l="l" t="t" r="r" b="b"/>
              <a:pathLst>
                <a:path w="17452" h="17321" extrusionOk="0">
                  <a:moveTo>
                    <a:pt x="9083" y="616"/>
                  </a:moveTo>
                  <a:cubicBezTo>
                    <a:pt x="9589" y="616"/>
                    <a:pt x="10096" y="675"/>
                    <a:pt x="10588" y="796"/>
                  </a:cubicBezTo>
                  <a:cubicBezTo>
                    <a:pt x="10588" y="838"/>
                    <a:pt x="10588" y="859"/>
                    <a:pt x="10588" y="900"/>
                  </a:cubicBezTo>
                  <a:cubicBezTo>
                    <a:pt x="10546" y="1151"/>
                    <a:pt x="10525" y="1423"/>
                    <a:pt x="10483" y="1675"/>
                  </a:cubicBezTo>
                  <a:cubicBezTo>
                    <a:pt x="10471" y="1836"/>
                    <a:pt x="10598" y="1938"/>
                    <a:pt x="10717" y="1938"/>
                  </a:cubicBezTo>
                  <a:cubicBezTo>
                    <a:pt x="10799" y="1938"/>
                    <a:pt x="10876" y="1890"/>
                    <a:pt x="10902" y="1779"/>
                  </a:cubicBezTo>
                  <a:cubicBezTo>
                    <a:pt x="10965" y="1507"/>
                    <a:pt x="11027" y="1235"/>
                    <a:pt x="11069" y="963"/>
                  </a:cubicBezTo>
                  <a:cubicBezTo>
                    <a:pt x="11090" y="963"/>
                    <a:pt x="11090" y="942"/>
                    <a:pt x="11090" y="942"/>
                  </a:cubicBezTo>
                  <a:cubicBezTo>
                    <a:pt x="11362" y="1026"/>
                    <a:pt x="11655" y="1151"/>
                    <a:pt x="11927" y="1277"/>
                  </a:cubicBezTo>
                  <a:cubicBezTo>
                    <a:pt x="12680" y="1654"/>
                    <a:pt x="13287" y="2177"/>
                    <a:pt x="13789" y="2804"/>
                  </a:cubicBezTo>
                  <a:cubicBezTo>
                    <a:pt x="13768" y="2867"/>
                    <a:pt x="13727" y="2930"/>
                    <a:pt x="13685" y="2972"/>
                  </a:cubicBezTo>
                  <a:cubicBezTo>
                    <a:pt x="13601" y="3076"/>
                    <a:pt x="13496" y="3118"/>
                    <a:pt x="13413" y="3223"/>
                  </a:cubicBezTo>
                  <a:cubicBezTo>
                    <a:pt x="13251" y="3284"/>
                    <a:pt x="13265" y="3559"/>
                    <a:pt x="13455" y="3559"/>
                  </a:cubicBezTo>
                  <a:cubicBezTo>
                    <a:pt x="13461" y="3559"/>
                    <a:pt x="13468" y="3558"/>
                    <a:pt x="13476" y="3558"/>
                  </a:cubicBezTo>
                  <a:lnTo>
                    <a:pt x="13538" y="3558"/>
                  </a:lnTo>
                  <a:cubicBezTo>
                    <a:pt x="13567" y="3566"/>
                    <a:pt x="13595" y="3570"/>
                    <a:pt x="13624" y="3570"/>
                  </a:cubicBezTo>
                  <a:cubicBezTo>
                    <a:pt x="13808" y="3570"/>
                    <a:pt x="14000" y="3410"/>
                    <a:pt x="14145" y="3265"/>
                  </a:cubicBezTo>
                  <a:cubicBezTo>
                    <a:pt x="14710" y="4102"/>
                    <a:pt x="15129" y="5064"/>
                    <a:pt x="15463" y="6048"/>
                  </a:cubicBezTo>
                  <a:cubicBezTo>
                    <a:pt x="15108" y="6173"/>
                    <a:pt x="14773" y="6299"/>
                    <a:pt x="14417" y="6424"/>
                  </a:cubicBezTo>
                  <a:cubicBezTo>
                    <a:pt x="14093" y="6558"/>
                    <a:pt x="14203" y="7003"/>
                    <a:pt x="14509" y="7003"/>
                  </a:cubicBezTo>
                  <a:cubicBezTo>
                    <a:pt x="14539" y="7003"/>
                    <a:pt x="14572" y="6999"/>
                    <a:pt x="14605" y="6989"/>
                  </a:cubicBezTo>
                  <a:cubicBezTo>
                    <a:pt x="14940" y="6905"/>
                    <a:pt x="15296" y="6822"/>
                    <a:pt x="15652" y="6717"/>
                  </a:cubicBezTo>
                  <a:cubicBezTo>
                    <a:pt x="15924" y="7680"/>
                    <a:pt x="16091" y="8642"/>
                    <a:pt x="16070" y="9605"/>
                  </a:cubicBezTo>
                  <a:cubicBezTo>
                    <a:pt x="15819" y="9646"/>
                    <a:pt x="15547" y="9730"/>
                    <a:pt x="15317" y="9772"/>
                  </a:cubicBezTo>
                  <a:cubicBezTo>
                    <a:pt x="15072" y="9833"/>
                    <a:pt x="15125" y="10212"/>
                    <a:pt x="15361" y="10212"/>
                  </a:cubicBezTo>
                  <a:cubicBezTo>
                    <a:pt x="15367" y="10212"/>
                    <a:pt x="15373" y="10212"/>
                    <a:pt x="15380" y="10211"/>
                  </a:cubicBezTo>
                  <a:cubicBezTo>
                    <a:pt x="15589" y="10190"/>
                    <a:pt x="15819" y="10170"/>
                    <a:pt x="16028" y="10149"/>
                  </a:cubicBezTo>
                  <a:lnTo>
                    <a:pt x="16028" y="10149"/>
                  </a:lnTo>
                  <a:cubicBezTo>
                    <a:pt x="15945" y="10965"/>
                    <a:pt x="15693" y="11781"/>
                    <a:pt x="15233" y="12534"/>
                  </a:cubicBezTo>
                  <a:cubicBezTo>
                    <a:pt x="15149" y="12701"/>
                    <a:pt x="15045" y="12848"/>
                    <a:pt x="14940" y="12973"/>
                  </a:cubicBezTo>
                  <a:cubicBezTo>
                    <a:pt x="14815" y="12890"/>
                    <a:pt x="14668" y="12848"/>
                    <a:pt x="14522" y="12785"/>
                  </a:cubicBezTo>
                  <a:cubicBezTo>
                    <a:pt x="14312" y="12701"/>
                    <a:pt x="14124" y="12618"/>
                    <a:pt x="13936" y="12534"/>
                  </a:cubicBezTo>
                  <a:cubicBezTo>
                    <a:pt x="13904" y="12521"/>
                    <a:pt x="13874" y="12515"/>
                    <a:pt x="13845" y="12515"/>
                  </a:cubicBezTo>
                  <a:cubicBezTo>
                    <a:pt x="13644" y="12515"/>
                    <a:pt x="13525" y="12801"/>
                    <a:pt x="13727" y="12911"/>
                  </a:cubicBezTo>
                  <a:cubicBezTo>
                    <a:pt x="13936" y="13015"/>
                    <a:pt x="14124" y="13120"/>
                    <a:pt x="14312" y="13245"/>
                  </a:cubicBezTo>
                  <a:cubicBezTo>
                    <a:pt x="14417" y="13287"/>
                    <a:pt x="14522" y="13350"/>
                    <a:pt x="14605" y="13392"/>
                  </a:cubicBezTo>
                  <a:cubicBezTo>
                    <a:pt x="13706" y="14480"/>
                    <a:pt x="12471" y="15296"/>
                    <a:pt x="11153" y="15819"/>
                  </a:cubicBezTo>
                  <a:cubicBezTo>
                    <a:pt x="11048" y="15547"/>
                    <a:pt x="10944" y="15254"/>
                    <a:pt x="10839" y="14961"/>
                  </a:cubicBezTo>
                  <a:cubicBezTo>
                    <a:pt x="10755" y="14689"/>
                    <a:pt x="10755" y="14396"/>
                    <a:pt x="10483" y="14250"/>
                  </a:cubicBezTo>
                  <a:cubicBezTo>
                    <a:pt x="10444" y="14233"/>
                    <a:pt x="10405" y="14225"/>
                    <a:pt x="10367" y="14225"/>
                  </a:cubicBezTo>
                  <a:cubicBezTo>
                    <a:pt x="10263" y="14225"/>
                    <a:pt x="10168" y="14283"/>
                    <a:pt x="10107" y="14375"/>
                  </a:cubicBezTo>
                  <a:cubicBezTo>
                    <a:pt x="9939" y="14668"/>
                    <a:pt x="10128" y="14940"/>
                    <a:pt x="10253" y="15212"/>
                  </a:cubicBezTo>
                  <a:cubicBezTo>
                    <a:pt x="10358" y="15484"/>
                    <a:pt x="10483" y="15777"/>
                    <a:pt x="10651" y="16028"/>
                  </a:cubicBezTo>
                  <a:lnTo>
                    <a:pt x="10630" y="16028"/>
                  </a:lnTo>
                  <a:cubicBezTo>
                    <a:pt x="9612" y="16384"/>
                    <a:pt x="8507" y="16614"/>
                    <a:pt x="7411" y="16614"/>
                  </a:cubicBezTo>
                  <a:cubicBezTo>
                    <a:pt x="7087" y="16614"/>
                    <a:pt x="6765" y="16594"/>
                    <a:pt x="6445" y="16551"/>
                  </a:cubicBezTo>
                  <a:cubicBezTo>
                    <a:pt x="6445" y="16551"/>
                    <a:pt x="6445" y="16530"/>
                    <a:pt x="6445" y="16530"/>
                  </a:cubicBezTo>
                  <a:cubicBezTo>
                    <a:pt x="6382" y="16363"/>
                    <a:pt x="6403" y="16216"/>
                    <a:pt x="6529" y="16091"/>
                  </a:cubicBezTo>
                  <a:cubicBezTo>
                    <a:pt x="6721" y="15915"/>
                    <a:pt x="6521" y="15652"/>
                    <a:pt x="6313" y="15652"/>
                  </a:cubicBezTo>
                  <a:cubicBezTo>
                    <a:pt x="6249" y="15652"/>
                    <a:pt x="6185" y="15677"/>
                    <a:pt x="6131" y="15735"/>
                  </a:cubicBezTo>
                  <a:cubicBezTo>
                    <a:pt x="5943" y="15944"/>
                    <a:pt x="5880" y="16216"/>
                    <a:pt x="5943" y="16468"/>
                  </a:cubicBezTo>
                  <a:cubicBezTo>
                    <a:pt x="5587" y="16405"/>
                    <a:pt x="5253" y="16300"/>
                    <a:pt x="4918" y="16175"/>
                  </a:cubicBezTo>
                  <a:cubicBezTo>
                    <a:pt x="4039" y="15819"/>
                    <a:pt x="3328" y="15254"/>
                    <a:pt x="2763" y="14543"/>
                  </a:cubicBezTo>
                  <a:cubicBezTo>
                    <a:pt x="2846" y="14459"/>
                    <a:pt x="2930" y="14375"/>
                    <a:pt x="3014" y="14292"/>
                  </a:cubicBezTo>
                  <a:cubicBezTo>
                    <a:pt x="3139" y="14187"/>
                    <a:pt x="3265" y="14082"/>
                    <a:pt x="3307" y="13915"/>
                  </a:cubicBezTo>
                  <a:cubicBezTo>
                    <a:pt x="3344" y="13786"/>
                    <a:pt x="3234" y="13657"/>
                    <a:pt x="3107" y="13657"/>
                  </a:cubicBezTo>
                  <a:cubicBezTo>
                    <a:pt x="3090" y="13657"/>
                    <a:pt x="3073" y="13659"/>
                    <a:pt x="3056" y="13664"/>
                  </a:cubicBezTo>
                  <a:cubicBezTo>
                    <a:pt x="2888" y="13727"/>
                    <a:pt x="2804" y="13873"/>
                    <a:pt x="2700" y="13999"/>
                  </a:cubicBezTo>
                  <a:cubicBezTo>
                    <a:pt x="2637" y="14082"/>
                    <a:pt x="2574" y="14145"/>
                    <a:pt x="2512" y="14229"/>
                  </a:cubicBezTo>
                  <a:cubicBezTo>
                    <a:pt x="1905" y="13350"/>
                    <a:pt x="1486" y="12304"/>
                    <a:pt x="1256" y="11216"/>
                  </a:cubicBezTo>
                  <a:lnTo>
                    <a:pt x="1193" y="11007"/>
                  </a:lnTo>
                  <a:lnTo>
                    <a:pt x="1193" y="11007"/>
                  </a:lnTo>
                  <a:cubicBezTo>
                    <a:pt x="1239" y="11037"/>
                    <a:pt x="1285" y="11057"/>
                    <a:pt x="1339" y="11057"/>
                  </a:cubicBezTo>
                  <a:cubicBezTo>
                    <a:pt x="1359" y="11057"/>
                    <a:pt x="1380" y="11054"/>
                    <a:pt x="1403" y="11048"/>
                  </a:cubicBezTo>
                  <a:cubicBezTo>
                    <a:pt x="1905" y="10923"/>
                    <a:pt x="2407" y="10776"/>
                    <a:pt x="2909" y="10651"/>
                  </a:cubicBezTo>
                  <a:cubicBezTo>
                    <a:pt x="3252" y="10556"/>
                    <a:pt x="3127" y="10027"/>
                    <a:pt x="2818" y="10027"/>
                  </a:cubicBezTo>
                  <a:cubicBezTo>
                    <a:pt x="2787" y="10027"/>
                    <a:pt x="2755" y="10033"/>
                    <a:pt x="2721" y="10044"/>
                  </a:cubicBezTo>
                  <a:cubicBezTo>
                    <a:pt x="2240" y="10211"/>
                    <a:pt x="1737" y="10400"/>
                    <a:pt x="1256" y="10567"/>
                  </a:cubicBezTo>
                  <a:cubicBezTo>
                    <a:pt x="1193" y="10588"/>
                    <a:pt x="1172" y="10630"/>
                    <a:pt x="1131" y="10672"/>
                  </a:cubicBezTo>
                  <a:cubicBezTo>
                    <a:pt x="921" y="9479"/>
                    <a:pt x="900" y="8245"/>
                    <a:pt x="1089" y="7073"/>
                  </a:cubicBezTo>
                  <a:lnTo>
                    <a:pt x="1089" y="7073"/>
                  </a:lnTo>
                  <a:cubicBezTo>
                    <a:pt x="1214" y="7115"/>
                    <a:pt x="1340" y="7157"/>
                    <a:pt x="1486" y="7198"/>
                  </a:cubicBezTo>
                  <a:cubicBezTo>
                    <a:pt x="1680" y="7251"/>
                    <a:pt x="1873" y="7334"/>
                    <a:pt x="2079" y="7334"/>
                  </a:cubicBezTo>
                  <a:cubicBezTo>
                    <a:pt x="2118" y="7334"/>
                    <a:pt x="2158" y="7331"/>
                    <a:pt x="2198" y="7324"/>
                  </a:cubicBezTo>
                  <a:cubicBezTo>
                    <a:pt x="2323" y="7303"/>
                    <a:pt x="2344" y="7115"/>
                    <a:pt x="2260" y="7031"/>
                  </a:cubicBezTo>
                  <a:cubicBezTo>
                    <a:pt x="2072" y="6864"/>
                    <a:pt x="1800" y="6843"/>
                    <a:pt x="1570" y="6780"/>
                  </a:cubicBezTo>
                  <a:cubicBezTo>
                    <a:pt x="1444" y="6738"/>
                    <a:pt x="1298" y="6696"/>
                    <a:pt x="1152" y="6675"/>
                  </a:cubicBezTo>
                  <a:cubicBezTo>
                    <a:pt x="1340" y="5713"/>
                    <a:pt x="1675" y="4834"/>
                    <a:pt x="2135" y="4039"/>
                  </a:cubicBezTo>
                  <a:cubicBezTo>
                    <a:pt x="2428" y="4290"/>
                    <a:pt x="2721" y="4541"/>
                    <a:pt x="3056" y="4729"/>
                  </a:cubicBezTo>
                  <a:cubicBezTo>
                    <a:pt x="3092" y="4749"/>
                    <a:pt x="3128" y="4758"/>
                    <a:pt x="3161" y="4758"/>
                  </a:cubicBezTo>
                  <a:cubicBezTo>
                    <a:pt x="3337" y="4758"/>
                    <a:pt x="3447" y="4511"/>
                    <a:pt x="3307" y="4353"/>
                  </a:cubicBezTo>
                  <a:cubicBezTo>
                    <a:pt x="3056" y="4081"/>
                    <a:pt x="2721" y="3851"/>
                    <a:pt x="2386" y="3641"/>
                  </a:cubicBezTo>
                  <a:cubicBezTo>
                    <a:pt x="3181" y="2470"/>
                    <a:pt x="4311" y="1591"/>
                    <a:pt x="5817" y="1151"/>
                  </a:cubicBezTo>
                  <a:cubicBezTo>
                    <a:pt x="5901" y="1340"/>
                    <a:pt x="5964" y="1528"/>
                    <a:pt x="6027" y="1716"/>
                  </a:cubicBezTo>
                  <a:cubicBezTo>
                    <a:pt x="6076" y="1831"/>
                    <a:pt x="6174" y="1882"/>
                    <a:pt x="6270" y="1882"/>
                  </a:cubicBezTo>
                  <a:cubicBezTo>
                    <a:pt x="6420" y="1882"/>
                    <a:pt x="6567" y="1761"/>
                    <a:pt x="6529" y="1570"/>
                  </a:cubicBezTo>
                  <a:cubicBezTo>
                    <a:pt x="6487" y="1423"/>
                    <a:pt x="6445" y="1277"/>
                    <a:pt x="6403" y="1151"/>
                  </a:cubicBezTo>
                  <a:cubicBezTo>
                    <a:pt x="6424" y="1151"/>
                    <a:pt x="6445" y="1151"/>
                    <a:pt x="6466" y="1131"/>
                  </a:cubicBezTo>
                  <a:cubicBezTo>
                    <a:pt x="7294" y="797"/>
                    <a:pt x="8189" y="616"/>
                    <a:pt x="9083" y="616"/>
                  </a:cubicBezTo>
                  <a:close/>
                  <a:moveTo>
                    <a:pt x="9200" y="0"/>
                  </a:moveTo>
                  <a:cubicBezTo>
                    <a:pt x="8347" y="0"/>
                    <a:pt x="7472" y="181"/>
                    <a:pt x="6613" y="566"/>
                  </a:cubicBezTo>
                  <a:lnTo>
                    <a:pt x="6257" y="566"/>
                  </a:lnTo>
                  <a:cubicBezTo>
                    <a:pt x="6192" y="482"/>
                    <a:pt x="6097" y="444"/>
                    <a:pt x="6004" y="444"/>
                  </a:cubicBezTo>
                  <a:cubicBezTo>
                    <a:pt x="5887" y="444"/>
                    <a:pt x="5771" y="503"/>
                    <a:pt x="5713" y="607"/>
                  </a:cubicBezTo>
                  <a:cubicBezTo>
                    <a:pt x="2512" y="1047"/>
                    <a:pt x="545" y="4520"/>
                    <a:pt x="294" y="7554"/>
                  </a:cubicBezTo>
                  <a:cubicBezTo>
                    <a:pt x="1" y="11027"/>
                    <a:pt x="1152" y="15463"/>
                    <a:pt x="4729" y="16823"/>
                  </a:cubicBezTo>
                  <a:cubicBezTo>
                    <a:pt x="5607" y="17165"/>
                    <a:pt x="6543" y="17321"/>
                    <a:pt x="7490" y="17321"/>
                  </a:cubicBezTo>
                  <a:cubicBezTo>
                    <a:pt x="10023" y="17321"/>
                    <a:pt x="12635" y="16208"/>
                    <a:pt x="14417" y="14564"/>
                  </a:cubicBezTo>
                  <a:cubicBezTo>
                    <a:pt x="17451" y="11781"/>
                    <a:pt x="17095" y="7805"/>
                    <a:pt x="15526" y="4332"/>
                  </a:cubicBezTo>
                  <a:cubicBezTo>
                    <a:pt x="15212" y="3683"/>
                    <a:pt x="14856" y="3076"/>
                    <a:pt x="14417" y="2553"/>
                  </a:cubicBezTo>
                  <a:cubicBezTo>
                    <a:pt x="14417" y="2428"/>
                    <a:pt x="14375" y="2302"/>
                    <a:pt x="14312" y="2198"/>
                  </a:cubicBezTo>
                  <a:cubicBezTo>
                    <a:pt x="14247" y="2132"/>
                    <a:pt x="14156" y="2080"/>
                    <a:pt x="14070" y="2080"/>
                  </a:cubicBezTo>
                  <a:cubicBezTo>
                    <a:pt x="14046" y="2080"/>
                    <a:pt x="14022" y="2084"/>
                    <a:pt x="13999" y="2093"/>
                  </a:cubicBezTo>
                  <a:cubicBezTo>
                    <a:pt x="13183" y="1256"/>
                    <a:pt x="12199" y="649"/>
                    <a:pt x="11132" y="315"/>
                  </a:cubicBezTo>
                  <a:cubicBezTo>
                    <a:pt x="11111" y="294"/>
                    <a:pt x="11111" y="273"/>
                    <a:pt x="11111" y="252"/>
                  </a:cubicBezTo>
                  <a:cubicBezTo>
                    <a:pt x="11077" y="183"/>
                    <a:pt x="11010" y="152"/>
                    <a:pt x="10940" y="152"/>
                  </a:cubicBezTo>
                  <a:cubicBezTo>
                    <a:pt x="10883" y="152"/>
                    <a:pt x="10823" y="172"/>
                    <a:pt x="10776" y="210"/>
                  </a:cubicBezTo>
                  <a:cubicBezTo>
                    <a:pt x="10266" y="72"/>
                    <a:pt x="9737" y="0"/>
                    <a:pt x="9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3085169" y="363900"/>
              <a:ext cx="944833" cy="1009092"/>
            </a:xfrm>
            <a:custGeom>
              <a:avLst/>
              <a:gdLst/>
              <a:ahLst/>
              <a:cxnLst/>
              <a:rect l="l" t="t" r="r" b="b"/>
              <a:pathLst>
                <a:path w="26041" h="27814" extrusionOk="0">
                  <a:moveTo>
                    <a:pt x="14268" y="669"/>
                  </a:moveTo>
                  <a:cubicBezTo>
                    <a:pt x="15671" y="669"/>
                    <a:pt x="17041" y="1041"/>
                    <a:pt x="18027" y="2104"/>
                  </a:cubicBezTo>
                  <a:cubicBezTo>
                    <a:pt x="17985" y="2125"/>
                    <a:pt x="17964" y="2167"/>
                    <a:pt x="17922" y="2209"/>
                  </a:cubicBezTo>
                  <a:cubicBezTo>
                    <a:pt x="16877" y="1329"/>
                    <a:pt x="15716" y="970"/>
                    <a:pt x="14531" y="970"/>
                  </a:cubicBezTo>
                  <a:cubicBezTo>
                    <a:pt x="11824" y="970"/>
                    <a:pt x="8994" y="2844"/>
                    <a:pt x="7146" y="4678"/>
                  </a:cubicBezTo>
                  <a:cubicBezTo>
                    <a:pt x="7011" y="4813"/>
                    <a:pt x="7149" y="5058"/>
                    <a:pt x="7307" y="5058"/>
                  </a:cubicBezTo>
                  <a:cubicBezTo>
                    <a:pt x="7344" y="5058"/>
                    <a:pt x="7382" y="5044"/>
                    <a:pt x="7418" y="5012"/>
                  </a:cubicBezTo>
                  <a:cubicBezTo>
                    <a:pt x="9394" y="3405"/>
                    <a:pt x="11889" y="1632"/>
                    <a:pt x="14398" y="1632"/>
                  </a:cubicBezTo>
                  <a:cubicBezTo>
                    <a:pt x="15450" y="1632"/>
                    <a:pt x="16504" y="1944"/>
                    <a:pt x="17524" y="2711"/>
                  </a:cubicBezTo>
                  <a:cubicBezTo>
                    <a:pt x="17043" y="3380"/>
                    <a:pt x="16688" y="4154"/>
                    <a:pt x="16520" y="4929"/>
                  </a:cubicBezTo>
                  <a:cubicBezTo>
                    <a:pt x="16520" y="4950"/>
                    <a:pt x="16520" y="4950"/>
                    <a:pt x="16520" y="4970"/>
                  </a:cubicBezTo>
                  <a:cubicBezTo>
                    <a:pt x="16481" y="4970"/>
                    <a:pt x="16441" y="4969"/>
                    <a:pt x="16401" y="4969"/>
                  </a:cubicBezTo>
                  <a:cubicBezTo>
                    <a:pt x="15246" y="4969"/>
                    <a:pt x="14053" y="5266"/>
                    <a:pt x="12879" y="5954"/>
                  </a:cubicBezTo>
                  <a:cubicBezTo>
                    <a:pt x="11666" y="5954"/>
                    <a:pt x="10557" y="6226"/>
                    <a:pt x="9574" y="6728"/>
                  </a:cubicBezTo>
                  <a:cubicBezTo>
                    <a:pt x="9594" y="6623"/>
                    <a:pt x="9594" y="6519"/>
                    <a:pt x="9490" y="6435"/>
                  </a:cubicBezTo>
                  <a:cubicBezTo>
                    <a:pt x="8653" y="5556"/>
                    <a:pt x="7565" y="5033"/>
                    <a:pt x="6435" y="4866"/>
                  </a:cubicBezTo>
                  <a:cubicBezTo>
                    <a:pt x="6895" y="2815"/>
                    <a:pt x="9929" y="1497"/>
                    <a:pt x="11729" y="1016"/>
                  </a:cubicBezTo>
                  <a:cubicBezTo>
                    <a:pt x="12533" y="809"/>
                    <a:pt x="13406" y="669"/>
                    <a:pt x="14268" y="669"/>
                  </a:cubicBezTo>
                  <a:close/>
                  <a:moveTo>
                    <a:pt x="21233" y="1199"/>
                  </a:moveTo>
                  <a:cubicBezTo>
                    <a:pt x="21818" y="1199"/>
                    <a:pt x="22405" y="1363"/>
                    <a:pt x="22944" y="1727"/>
                  </a:cubicBezTo>
                  <a:cubicBezTo>
                    <a:pt x="25057" y="3171"/>
                    <a:pt x="25183" y="7105"/>
                    <a:pt x="22839" y="8423"/>
                  </a:cubicBezTo>
                  <a:cubicBezTo>
                    <a:pt x="21333" y="6561"/>
                    <a:pt x="19240" y="5222"/>
                    <a:pt x="16980" y="5012"/>
                  </a:cubicBezTo>
                  <a:cubicBezTo>
                    <a:pt x="17399" y="4050"/>
                    <a:pt x="17817" y="3087"/>
                    <a:pt x="18571" y="2355"/>
                  </a:cubicBezTo>
                  <a:cubicBezTo>
                    <a:pt x="19312" y="1640"/>
                    <a:pt x="20271" y="1199"/>
                    <a:pt x="21233" y="1199"/>
                  </a:cubicBezTo>
                  <a:close/>
                  <a:moveTo>
                    <a:pt x="5543" y="5434"/>
                  </a:moveTo>
                  <a:cubicBezTo>
                    <a:pt x="6799" y="5434"/>
                    <a:pt x="8092" y="5943"/>
                    <a:pt x="9071" y="6875"/>
                  </a:cubicBezTo>
                  <a:cubicBezTo>
                    <a:pt x="9113" y="6895"/>
                    <a:pt x="9134" y="6916"/>
                    <a:pt x="9176" y="6937"/>
                  </a:cubicBezTo>
                  <a:cubicBezTo>
                    <a:pt x="6895" y="8235"/>
                    <a:pt x="5368" y="10683"/>
                    <a:pt x="4991" y="13403"/>
                  </a:cubicBezTo>
                  <a:cubicBezTo>
                    <a:pt x="2397" y="12754"/>
                    <a:pt x="451" y="10390"/>
                    <a:pt x="1832" y="7691"/>
                  </a:cubicBezTo>
                  <a:cubicBezTo>
                    <a:pt x="2635" y="6140"/>
                    <a:pt x="4063" y="5434"/>
                    <a:pt x="5543" y="5434"/>
                  </a:cubicBezTo>
                  <a:close/>
                  <a:moveTo>
                    <a:pt x="24408" y="19931"/>
                  </a:moveTo>
                  <a:cubicBezTo>
                    <a:pt x="24952" y="20015"/>
                    <a:pt x="25392" y="20663"/>
                    <a:pt x="25120" y="21186"/>
                  </a:cubicBezTo>
                  <a:cubicBezTo>
                    <a:pt x="24973" y="21479"/>
                    <a:pt x="24665" y="21610"/>
                    <a:pt x="24348" y="21610"/>
                  </a:cubicBezTo>
                  <a:cubicBezTo>
                    <a:pt x="24032" y="21610"/>
                    <a:pt x="23707" y="21479"/>
                    <a:pt x="23530" y="21249"/>
                  </a:cubicBezTo>
                  <a:cubicBezTo>
                    <a:pt x="23530" y="21228"/>
                    <a:pt x="23530" y="21228"/>
                    <a:pt x="23530" y="21228"/>
                  </a:cubicBezTo>
                  <a:cubicBezTo>
                    <a:pt x="23843" y="20810"/>
                    <a:pt x="24115" y="20391"/>
                    <a:pt x="24346" y="19931"/>
                  </a:cubicBezTo>
                  <a:close/>
                  <a:moveTo>
                    <a:pt x="16317" y="5418"/>
                  </a:moveTo>
                  <a:cubicBezTo>
                    <a:pt x="19347" y="5418"/>
                    <a:pt x="22251" y="7691"/>
                    <a:pt x="23655" y="10452"/>
                  </a:cubicBezTo>
                  <a:cubicBezTo>
                    <a:pt x="25496" y="14072"/>
                    <a:pt x="25413" y="18759"/>
                    <a:pt x="22421" y="21751"/>
                  </a:cubicBezTo>
                  <a:cubicBezTo>
                    <a:pt x="20232" y="23906"/>
                    <a:pt x="16938" y="25166"/>
                    <a:pt x="13797" y="25166"/>
                  </a:cubicBezTo>
                  <a:cubicBezTo>
                    <a:pt x="13095" y="25166"/>
                    <a:pt x="12401" y="25103"/>
                    <a:pt x="11729" y="24973"/>
                  </a:cubicBezTo>
                  <a:cubicBezTo>
                    <a:pt x="7293" y="24116"/>
                    <a:pt x="5619" y="19868"/>
                    <a:pt x="5431" y="15767"/>
                  </a:cubicBezTo>
                  <a:cubicBezTo>
                    <a:pt x="5305" y="13612"/>
                    <a:pt x="5703" y="11394"/>
                    <a:pt x="6958" y="9595"/>
                  </a:cubicBezTo>
                  <a:cubicBezTo>
                    <a:pt x="8339" y="7649"/>
                    <a:pt x="10536" y="6582"/>
                    <a:pt x="12859" y="6331"/>
                  </a:cubicBezTo>
                  <a:cubicBezTo>
                    <a:pt x="12895" y="6367"/>
                    <a:pt x="12946" y="6389"/>
                    <a:pt x="12998" y="6389"/>
                  </a:cubicBezTo>
                  <a:cubicBezTo>
                    <a:pt x="13036" y="6389"/>
                    <a:pt x="13075" y="6378"/>
                    <a:pt x="13110" y="6351"/>
                  </a:cubicBezTo>
                  <a:cubicBezTo>
                    <a:pt x="13131" y="6331"/>
                    <a:pt x="13151" y="6331"/>
                    <a:pt x="13172" y="6310"/>
                  </a:cubicBezTo>
                  <a:lnTo>
                    <a:pt x="13214" y="6310"/>
                  </a:lnTo>
                  <a:cubicBezTo>
                    <a:pt x="13298" y="6310"/>
                    <a:pt x="13340" y="6268"/>
                    <a:pt x="13361" y="6205"/>
                  </a:cubicBezTo>
                  <a:cubicBezTo>
                    <a:pt x="14328" y="5660"/>
                    <a:pt x="15329" y="5418"/>
                    <a:pt x="16317" y="5418"/>
                  </a:cubicBezTo>
                  <a:close/>
                  <a:moveTo>
                    <a:pt x="12084" y="25559"/>
                  </a:moveTo>
                  <a:cubicBezTo>
                    <a:pt x="12587" y="25643"/>
                    <a:pt x="13089" y="25685"/>
                    <a:pt x="13612" y="25685"/>
                  </a:cubicBezTo>
                  <a:cubicBezTo>
                    <a:pt x="13612" y="25706"/>
                    <a:pt x="13612" y="25727"/>
                    <a:pt x="13612" y="25748"/>
                  </a:cubicBezTo>
                  <a:cubicBezTo>
                    <a:pt x="13560" y="26179"/>
                    <a:pt x="13337" y="27295"/>
                    <a:pt x="12778" y="27295"/>
                  </a:cubicBezTo>
                  <a:cubicBezTo>
                    <a:pt x="12660" y="27295"/>
                    <a:pt x="12527" y="27245"/>
                    <a:pt x="12377" y="27129"/>
                  </a:cubicBezTo>
                  <a:cubicBezTo>
                    <a:pt x="11896" y="26752"/>
                    <a:pt x="12001" y="26124"/>
                    <a:pt x="12084" y="25559"/>
                  </a:cubicBezTo>
                  <a:close/>
                  <a:moveTo>
                    <a:pt x="14471" y="0"/>
                  </a:moveTo>
                  <a:cubicBezTo>
                    <a:pt x="13436" y="0"/>
                    <a:pt x="12396" y="177"/>
                    <a:pt x="11540" y="409"/>
                  </a:cubicBezTo>
                  <a:cubicBezTo>
                    <a:pt x="9657" y="932"/>
                    <a:pt x="6163" y="2502"/>
                    <a:pt x="6016" y="4824"/>
                  </a:cubicBezTo>
                  <a:cubicBezTo>
                    <a:pt x="5899" y="4816"/>
                    <a:pt x="5781" y="4812"/>
                    <a:pt x="5663" y="4812"/>
                  </a:cubicBezTo>
                  <a:cubicBezTo>
                    <a:pt x="3857" y="4812"/>
                    <a:pt x="2088" y="5717"/>
                    <a:pt x="1204" y="7544"/>
                  </a:cubicBezTo>
                  <a:cubicBezTo>
                    <a:pt x="1" y="10011"/>
                    <a:pt x="1565" y="13822"/>
                    <a:pt x="4534" y="13822"/>
                  </a:cubicBezTo>
                  <a:cubicBezTo>
                    <a:pt x="4663" y="13822"/>
                    <a:pt x="4794" y="13815"/>
                    <a:pt x="4928" y="13800"/>
                  </a:cubicBezTo>
                  <a:cubicBezTo>
                    <a:pt x="4928" y="13821"/>
                    <a:pt x="4928" y="13863"/>
                    <a:pt x="4928" y="13884"/>
                  </a:cubicBezTo>
                  <a:cubicBezTo>
                    <a:pt x="4552" y="17985"/>
                    <a:pt x="5807" y="23300"/>
                    <a:pt x="9971" y="24994"/>
                  </a:cubicBezTo>
                  <a:cubicBezTo>
                    <a:pt x="10536" y="25225"/>
                    <a:pt x="11101" y="25392"/>
                    <a:pt x="11708" y="25497"/>
                  </a:cubicBezTo>
                  <a:cubicBezTo>
                    <a:pt x="11436" y="26334"/>
                    <a:pt x="11415" y="27484"/>
                    <a:pt x="12419" y="27777"/>
                  </a:cubicBezTo>
                  <a:cubicBezTo>
                    <a:pt x="12510" y="27802"/>
                    <a:pt x="12602" y="27814"/>
                    <a:pt x="12692" y="27814"/>
                  </a:cubicBezTo>
                  <a:cubicBezTo>
                    <a:pt x="13062" y="27814"/>
                    <a:pt x="13418" y="27619"/>
                    <a:pt x="13654" y="27317"/>
                  </a:cubicBezTo>
                  <a:cubicBezTo>
                    <a:pt x="14009" y="26878"/>
                    <a:pt x="14051" y="26271"/>
                    <a:pt x="14072" y="25727"/>
                  </a:cubicBezTo>
                  <a:cubicBezTo>
                    <a:pt x="14072" y="25706"/>
                    <a:pt x="14072" y="25706"/>
                    <a:pt x="14072" y="25685"/>
                  </a:cubicBezTo>
                  <a:cubicBezTo>
                    <a:pt x="17043" y="25601"/>
                    <a:pt x="20098" y="24409"/>
                    <a:pt x="22211" y="22609"/>
                  </a:cubicBezTo>
                  <a:cubicBezTo>
                    <a:pt x="22630" y="22253"/>
                    <a:pt x="22986" y="21877"/>
                    <a:pt x="23320" y="21479"/>
                  </a:cubicBezTo>
                  <a:cubicBezTo>
                    <a:pt x="23554" y="21882"/>
                    <a:pt x="23996" y="22086"/>
                    <a:pt x="24441" y="22086"/>
                  </a:cubicBezTo>
                  <a:cubicBezTo>
                    <a:pt x="24875" y="22086"/>
                    <a:pt x="25311" y="21892"/>
                    <a:pt x="25559" y="21500"/>
                  </a:cubicBezTo>
                  <a:cubicBezTo>
                    <a:pt x="26040" y="20705"/>
                    <a:pt x="25475" y="19575"/>
                    <a:pt x="24576" y="19408"/>
                  </a:cubicBezTo>
                  <a:cubicBezTo>
                    <a:pt x="25706" y="16855"/>
                    <a:pt x="25580" y="13821"/>
                    <a:pt x="24450" y="11101"/>
                  </a:cubicBezTo>
                  <a:cubicBezTo>
                    <a:pt x="24115" y="10327"/>
                    <a:pt x="23697" y="9595"/>
                    <a:pt x="23195" y="8904"/>
                  </a:cubicBezTo>
                  <a:cubicBezTo>
                    <a:pt x="24534" y="8548"/>
                    <a:pt x="25120" y="6540"/>
                    <a:pt x="25203" y="5347"/>
                  </a:cubicBezTo>
                  <a:cubicBezTo>
                    <a:pt x="25329" y="3799"/>
                    <a:pt x="24743" y="2250"/>
                    <a:pt x="23488" y="1309"/>
                  </a:cubicBezTo>
                  <a:cubicBezTo>
                    <a:pt x="22759" y="758"/>
                    <a:pt x="22001" y="520"/>
                    <a:pt x="21262" y="520"/>
                  </a:cubicBezTo>
                  <a:cubicBezTo>
                    <a:pt x="20260" y="520"/>
                    <a:pt x="19294" y="957"/>
                    <a:pt x="18487" y="1644"/>
                  </a:cubicBezTo>
                  <a:cubicBezTo>
                    <a:pt x="17604" y="407"/>
                    <a:pt x="16044" y="0"/>
                    <a:pt x="14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548994" y="684954"/>
              <a:ext cx="111278" cy="384133"/>
            </a:xfrm>
            <a:custGeom>
              <a:avLst/>
              <a:gdLst/>
              <a:ahLst/>
              <a:cxnLst/>
              <a:rect l="l" t="t" r="r" b="b"/>
              <a:pathLst>
                <a:path w="3067" h="10588" extrusionOk="0">
                  <a:moveTo>
                    <a:pt x="443" y="0"/>
                  </a:moveTo>
                  <a:cubicBezTo>
                    <a:pt x="216" y="0"/>
                    <a:pt x="1" y="183"/>
                    <a:pt x="116" y="453"/>
                  </a:cubicBezTo>
                  <a:cubicBezTo>
                    <a:pt x="828" y="2231"/>
                    <a:pt x="1476" y="4052"/>
                    <a:pt x="2062" y="5872"/>
                  </a:cubicBezTo>
                  <a:cubicBezTo>
                    <a:pt x="2020" y="5893"/>
                    <a:pt x="1999" y="5914"/>
                    <a:pt x="1979" y="5935"/>
                  </a:cubicBezTo>
                  <a:cubicBezTo>
                    <a:pt x="1769" y="6165"/>
                    <a:pt x="1811" y="6562"/>
                    <a:pt x="1979" y="6793"/>
                  </a:cubicBezTo>
                  <a:cubicBezTo>
                    <a:pt x="1999" y="6813"/>
                    <a:pt x="2020" y="6834"/>
                    <a:pt x="2041" y="6855"/>
                  </a:cubicBezTo>
                  <a:cubicBezTo>
                    <a:pt x="1539" y="7922"/>
                    <a:pt x="1100" y="9031"/>
                    <a:pt x="702" y="10119"/>
                  </a:cubicBezTo>
                  <a:cubicBezTo>
                    <a:pt x="590" y="10405"/>
                    <a:pt x="826" y="10588"/>
                    <a:pt x="1070" y="10588"/>
                  </a:cubicBezTo>
                  <a:cubicBezTo>
                    <a:pt x="1237" y="10588"/>
                    <a:pt x="1408" y="10503"/>
                    <a:pt x="1476" y="10308"/>
                  </a:cubicBezTo>
                  <a:cubicBezTo>
                    <a:pt x="1853" y="9241"/>
                    <a:pt x="2209" y="8132"/>
                    <a:pt x="2502" y="7044"/>
                  </a:cubicBezTo>
                  <a:cubicBezTo>
                    <a:pt x="2648" y="7023"/>
                    <a:pt x="2795" y="6939"/>
                    <a:pt x="2899" y="6834"/>
                  </a:cubicBezTo>
                  <a:cubicBezTo>
                    <a:pt x="2962" y="6751"/>
                    <a:pt x="3004" y="6667"/>
                    <a:pt x="3025" y="6583"/>
                  </a:cubicBezTo>
                  <a:cubicBezTo>
                    <a:pt x="3067" y="6479"/>
                    <a:pt x="3067" y="6374"/>
                    <a:pt x="3046" y="6269"/>
                  </a:cubicBezTo>
                  <a:cubicBezTo>
                    <a:pt x="3025" y="6186"/>
                    <a:pt x="2983" y="6081"/>
                    <a:pt x="2899" y="6018"/>
                  </a:cubicBezTo>
                  <a:cubicBezTo>
                    <a:pt x="2816" y="5935"/>
                    <a:pt x="2690" y="5872"/>
                    <a:pt x="2585" y="5830"/>
                  </a:cubicBezTo>
                  <a:cubicBezTo>
                    <a:pt x="2167" y="3926"/>
                    <a:pt x="1560" y="2043"/>
                    <a:pt x="807" y="243"/>
                  </a:cubicBezTo>
                  <a:cubicBezTo>
                    <a:pt x="734" y="73"/>
                    <a:pt x="586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5"/>
          <p:cNvGrpSpPr/>
          <p:nvPr/>
        </p:nvGrpSpPr>
        <p:grpSpPr>
          <a:xfrm rot="-900055">
            <a:off x="660799" y="840881"/>
            <a:ext cx="1654166" cy="1023868"/>
            <a:chOff x="568625" y="982820"/>
            <a:chExt cx="1415857" cy="876363"/>
          </a:xfrm>
        </p:grpSpPr>
        <p:sp>
          <p:nvSpPr>
            <p:cNvPr id="52" name="Google Shape;52;p15"/>
            <p:cNvSpPr/>
            <p:nvPr/>
          </p:nvSpPr>
          <p:spPr>
            <a:xfrm>
              <a:off x="568625" y="982820"/>
              <a:ext cx="1415857" cy="876363"/>
            </a:xfrm>
            <a:custGeom>
              <a:avLst/>
              <a:gdLst/>
              <a:ahLst/>
              <a:cxnLst/>
              <a:rect l="l" t="t" r="r" b="b"/>
              <a:pathLst>
                <a:path w="45636" h="28247" extrusionOk="0">
                  <a:moveTo>
                    <a:pt x="39525" y="4669"/>
                  </a:moveTo>
                  <a:cubicBezTo>
                    <a:pt x="40676" y="5213"/>
                    <a:pt x="41116" y="7368"/>
                    <a:pt x="41492" y="8372"/>
                  </a:cubicBezTo>
                  <a:cubicBezTo>
                    <a:pt x="41994" y="9649"/>
                    <a:pt x="42497" y="10925"/>
                    <a:pt x="42999" y="12201"/>
                  </a:cubicBezTo>
                  <a:cubicBezTo>
                    <a:pt x="43605" y="13791"/>
                    <a:pt x="44149" y="15403"/>
                    <a:pt x="44442" y="17076"/>
                  </a:cubicBezTo>
                  <a:cubicBezTo>
                    <a:pt x="43668" y="13896"/>
                    <a:pt x="42266" y="10946"/>
                    <a:pt x="40948" y="7954"/>
                  </a:cubicBezTo>
                  <a:cubicBezTo>
                    <a:pt x="40467" y="6887"/>
                    <a:pt x="40048" y="5757"/>
                    <a:pt x="39525" y="4669"/>
                  </a:cubicBezTo>
                  <a:close/>
                  <a:moveTo>
                    <a:pt x="36931" y="2388"/>
                  </a:moveTo>
                  <a:lnTo>
                    <a:pt x="36931" y="2388"/>
                  </a:lnTo>
                  <a:cubicBezTo>
                    <a:pt x="38103" y="2827"/>
                    <a:pt x="38647" y="4229"/>
                    <a:pt x="39107" y="5276"/>
                  </a:cubicBezTo>
                  <a:cubicBezTo>
                    <a:pt x="39735" y="6677"/>
                    <a:pt x="40341" y="8058"/>
                    <a:pt x="40948" y="9460"/>
                  </a:cubicBezTo>
                  <a:cubicBezTo>
                    <a:pt x="42120" y="12138"/>
                    <a:pt x="43292" y="14838"/>
                    <a:pt x="43940" y="17704"/>
                  </a:cubicBezTo>
                  <a:cubicBezTo>
                    <a:pt x="43564" y="17662"/>
                    <a:pt x="43166" y="17620"/>
                    <a:pt x="42789" y="17600"/>
                  </a:cubicBezTo>
                  <a:cubicBezTo>
                    <a:pt x="42873" y="17516"/>
                    <a:pt x="42915" y="17369"/>
                    <a:pt x="42873" y="17244"/>
                  </a:cubicBezTo>
                  <a:cubicBezTo>
                    <a:pt x="41367" y="13959"/>
                    <a:pt x="39944" y="10653"/>
                    <a:pt x="38688" y="7263"/>
                  </a:cubicBezTo>
                  <a:cubicBezTo>
                    <a:pt x="38123" y="5757"/>
                    <a:pt x="37642" y="4208"/>
                    <a:pt x="37077" y="2702"/>
                  </a:cubicBezTo>
                  <a:cubicBezTo>
                    <a:pt x="37035" y="2597"/>
                    <a:pt x="36994" y="2493"/>
                    <a:pt x="36931" y="2388"/>
                  </a:cubicBezTo>
                  <a:close/>
                  <a:moveTo>
                    <a:pt x="37903" y="17009"/>
                  </a:moveTo>
                  <a:cubicBezTo>
                    <a:pt x="39329" y="17009"/>
                    <a:pt x="40759" y="17184"/>
                    <a:pt x="42162" y="17537"/>
                  </a:cubicBezTo>
                  <a:cubicBezTo>
                    <a:pt x="40787" y="17399"/>
                    <a:pt x="39404" y="17298"/>
                    <a:pt x="38024" y="17298"/>
                  </a:cubicBezTo>
                  <a:cubicBezTo>
                    <a:pt x="37302" y="17298"/>
                    <a:pt x="36582" y="17326"/>
                    <a:pt x="35864" y="17390"/>
                  </a:cubicBezTo>
                  <a:cubicBezTo>
                    <a:pt x="34587" y="17495"/>
                    <a:pt x="33311" y="17704"/>
                    <a:pt x="32097" y="18081"/>
                  </a:cubicBezTo>
                  <a:cubicBezTo>
                    <a:pt x="31825" y="18164"/>
                    <a:pt x="31512" y="18248"/>
                    <a:pt x="31198" y="18353"/>
                  </a:cubicBezTo>
                  <a:cubicBezTo>
                    <a:pt x="33328" y="17462"/>
                    <a:pt x="35609" y="17009"/>
                    <a:pt x="37903" y="17009"/>
                  </a:cubicBezTo>
                  <a:close/>
                  <a:moveTo>
                    <a:pt x="30568" y="649"/>
                  </a:moveTo>
                  <a:cubicBezTo>
                    <a:pt x="32076" y="649"/>
                    <a:pt x="33575" y="891"/>
                    <a:pt x="35006" y="1426"/>
                  </a:cubicBezTo>
                  <a:cubicBezTo>
                    <a:pt x="36554" y="2011"/>
                    <a:pt x="36805" y="4020"/>
                    <a:pt x="37287" y="5401"/>
                  </a:cubicBezTo>
                  <a:cubicBezTo>
                    <a:pt x="37789" y="6782"/>
                    <a:pt x="38291" y="8142"/>
                    <a:pt x="38835" y="9481"/>
                  </a:cubicBezTo>
                  <a:cubicBezTo>
                    <a:pt x="39839" y="12013"/>
                    <a:pt x="40948" y="14524"/>
                    <a:pt x="42141" y="16951"/>
                  </a:cubicBezTo>
                  <a:cubicBezTo>
                    <a:pt x="40668" y="16554"/>
                    <a:pt x="39161" y="16359"/>
                    <a:pt x="37658" y="16359"/>
                  </a:cubicBezTo>
                  <a:cubicBezTo>
                    <a:pt x="34251" y="16359"/>
                    <a:pt x="30872" y="17363"/>
                    <a:pt x="27996" y="19294"/>
                  </a:cubicBezTo>
                  <a:cubicBezTo>
                    <a:pt x="25381" y="14335"/>
                    <a:pt x="22724" y="9377"/>
                    <a:pt x="20025" y="4480"/>
                  </a:cubicBezTo>
                  <a:cubicBezTo>
                    <a:pt x="20025" y="4439"/>
                    <a:pt x="20025" y="4397"/>
                    <a:pt x="20004" y="4334"/>
                  </a:cubicBezTo>
                  <a:lnTo>
                    <a:pt x="20004" y="4334"/>
                  </a:lnTo>
                  <a:cubicBezTo>
                    <a:pt x="20021" y="4343"/>
                    <a:pt x="20038" y="4348"/>
                    <a:pt x="20056" y="4348"/>
                  </a:cubicBezTo>
                  <a:cubicBezTo>
                    <a:pt x="20080" y="4348"/>
                    <a:pt x="20105" y="4338"/>
                    <a:pt x="20129" y="4313"/>
                  </a:cubicBezTo>
                  <a:cubicBezTo>
                    <a:pt x="23037" y="2136"/>
                    <a:pt x="26828" y="649"/>
                    <a:pt x="30568" y="649"/>
                  </a:cubicBezTo>
                  <a:close/>
                  <a:moveTo>
                    <a:pt x="29440" y="19211"/>
                  </a:moveTo>
                  <a:lnTo>
                    <a:pt x="29440" y="19211"/>
                  </a:lnTo>
                  <a:cubicBezTo>
                    <a:pt x="29357" y="19273"/>
                    <a:pt x="29294" y="19357"/>
                    <a:pt x="29210" y="19420"/>
                  </a:cubicBezTo>
                  <a:cubicBezTo>
                    <a:pt x="29147" y="19441"/>
                    <a:pt x="29105" y="19441"/>
                    <a:pt x="29043" y="19462"/>
                  </a:cubicBezTo>
                  <a:cubicBezTo>
                    <a:pt x="29168" y="19378"/>
                    <a:pt x="29315" y="19294"/>
                    <a:pt x="29440" y="19211"/>
                  </a:cubicBezTo>
                  <a:close/>
                  <a:moveTo>
                    <a:pt x="37965" y="17924"/>
                  </a:moveTo>
                  <a:cubicBezTo>
                    <a:pt x="40096" y="17924"/>
                    <a:pt x="42224" y="18152"/>
                    <a:pt x="44338" y="18395"/>
                  </a:cubicBezTo>
                  <a:cubicBezTo>
                    <a:pt x="44442" y="18395"/>
                    <a:pt x="44547" y="18332"/>
                    <a:pt x="44589" y="18248"/>
                  </a:cubicBezTo>
                  <a:cubicBezTo>
                    <a:pt x="44652" y="18897"/>
                    <a:pt x="44652" y="19545"/>
                    <a:pt x="44610" y="20194"/>
                  </a:cubicBezTo>
                  <a:cubicBezTo>
                    <a:pt x="41524" y="19346"/>
                    <a:pt x="38275" y="18886"/>
                    <a:pt x="35041" y="18886"/>
                  </a:cubicBezTo>
                  <a:cubicBezTo>
                    <a:pt x="33648" y="18886"/>
                    <a:pt x="32257" y="18971"/>
                    <a:pt x="30884" y="19148"/>
                  </a:cubicBezTo>
                  <a:cubicBezTo>
                    <a:pt x="31449" y="18918"/>
                    <a:pt x="32014" y="18646"/>
                    <a:pt x="32600" y="18499"/>
                  </a:cubicBezTo>
                  <a:cubicBezTo>
                    <a:pt x="33918" y="18164"/>
                    <a:pt x="35278" y="17997"/>
                    <a:pt x="36638" y="17955"/>
                  </a:cubicBezTo>
                  <a:cubicBezTo>
                    <a:pt x="37080" y="17934"/>
                    <a:pt x="37523" y="17924"/>
                    <a:pt x="37965" y="17924"/>
                  </a:cubicBezTo>
                  <a:close/>
                  <a:moveTo>
                    <a:pt x="15574" y="3489"/>
                  </a:moveTo>
                  <a:cubicBezTo>
                    <a:pt x="17051" y="3489"/>
                    <a:pt x="18483" y="3758"/>
                    <a:pt x="19501" y="4648"/>
                  </a:cubicBezTo>
                  <a:cubicBezTo>
                    <a:pt x="19543" y="4690"/>
                    <a:pt x="19585" y="4711"/>
                    <a:pt x="19627" y="4711"/>
                  </a:cubicBezTo>
                  <a:cubicBezTo>
                    <a:pt x="21782" y="9670"/>
                    <a:pt x="24335" y="14587"/>
                    <a:pt x="27160" y="19211"/>
                  </a:cubicBezTo>
                  <a:lnTo>
                    <a:pt x="27118" y="19211"/>
                  </a:lnTo>
                  <a:cubicBezTo>
                    <a:pt x="25967" y="18865"/>
                    <a:pt x="24807" y="18714"/>
                    <a:pt x="23648" y="18714"/>
                  </a:cubicBezTo>
                  <a:cubicBezTo>
                    <a:pt x="19620" y="18714"/>
                    <a:pt x="15597" y="20532"/>
                    <a:pt x="11990" y="22286"/>
                  </a:cubicBezTo>
                  <a:cubicBezTo>
                    <a:pt x="10797" y="19901"/>
                    <a:pt x="9646" y="17495"/>
                    <a:pt x="8475" y="15110"/>
                  </a:cubicBezTo>
                  <a:lnTo>
                    <a:pt x="6654" y="11364"/>
                  </a:lnTo>
                  <a:cubicBezTo>
                    <a:pt x="6048" y="10088"/>
                    <a:pt x="5148" y="8749"/>
                    <a:pt x="4729" y="7410"/>
                  </a:cubicBezTo>
                  <a:cubicBezTo>
                    <a:pt x="4562" y="7138"/>
                    <a:pt x="4541" y="6845"/>
                    <a:pt x="4667" y="6531"/>
                  </a:cubicBezTo>
                  <a:cubicBezTo>
                    <a:pt x="4499" y="6050"/>
                    <a:pt x="4604" y="5799"/>
                    <a:pt x="5001" y="5736"/>
                  </a:cubicBezTo>
                  <a:cubicBezTo>
                    <a:pt x="5294" y="5548"/>
                    <a:pt x="5776" y="5422"/>
                    <a:pt x="6089" y="5317"/>
                  </a:cubicBezTo>
                  <a:cubicBezTo>
                    <a:pt x="6675" y="5108"/>
                    <a:pt x="7282" y="4899"/>
                    <a:pt x="7889" y="4732"/>
                  </a:cubicBezTo>
                  <a:cubicBezTo>
                    <a:pt x="9082" y="4376"/>
                    <a:pt x="10316" y="4104"/>
                    <a:pt x="11551" y="3916"/>
                  </a:cubicBezTo>
                  <a:cubicBezTo>
                    <a:pt x="12723" y="3732"/>
                    <a:pt x="14170" y="3489"/>
                    <a:pt x="15574" y="3489"/>
                  </a:cubicBezTo>
                  <a:close/>
                  <a:moveTo>
                    <a:pt x="2574" y="11615"/>
                  </a:moveTo>
                  <a:lnTo>
                    <a:pt x="2574" y="11615"/>
                  </a:lnTo>
                  <a:cubicBezTo>
                    <a:pt x="2951" y="12055"/>
                    <a:pt x="3348" y="12494"/>
                    <a:pt x="3662" y="12913"/>
                  </a:cubicBezTo>
                  <a:cubicBezTo>
                    <a:pt x="4227" y="13666"/>
                    <a:pt x="4771" y="14461"/>
                    <a:pt x="5273" y="15256"/>
                  </a:cubicBezTo>
                  <a:cubicBezTo>
                    <a:pt x="6215" y="16721"/>
                    <a:pt x="7094" y="18269"/>
                    <a:pt x="7868" y="19838"/>
                  </a:cubicBezTo>
                  <a:cubicBezTo>
                    <a:pt x="8328" y="20801"/>
                    <a:pt x="8768" y="21763"/>
                    <a:pt x="9165" y="22726"/>
                  </a:cubicBezTo>
                  <a:cubicBezTo>
                    <a:pt x="9437" y="23374"/>
                    <a:pt x="9626" y="24211"/>
                    <a:pt x="10065" y="24755"/>
                  </a:cubicBezTo>
                  <a:cubicBezTo>
                    <a:pt x="10372" y="25125"/>
                    <a:pt x="10681" y="25267"/>
                    <a:pt x="10993" y="25267"/>
                  </a:cubicBezTo>
                  <a:cubicBezTo>
                    <a:pt x="11510" y="25267"/>
                    <a:pt x="12032" y="24875"/>
                    <a:pt x="12555" y="24483"/>
                  </a:cubicBezTo>
                  <a:cubicBezTo>
                    <a:pt x="13936" y="23458"/>
                    <a:pt x="15442" y="22579"/>
                    <a:pt x="17032" y="21910"/>
                  </a:cubicBezTo>
                  <a:cubicBezTo>
                    <a:pt x="18916" y="21073"/>
                    <a:pt x="20862" y="20571"/>
                    <a:pt x="22828" y="20257"/>
                  </a:cubicBezTo>
                  <a:lnTo>
                    <a:pt x="22828" y="20257"/>
                  </a:lnTo>
                  <a:cubicBezTo>
                    <a:pt x="18372" y="21742"/>
                    <a:pt x="14229" y="24295"/>
                    <a:pt x="10839" y="27476"/>
                  </a:cubicBezTo>
                  <a:cubicBezTo>
                    <a:pt x="9228" y="24923"/>
                    <a:pt x="7596" y="22349"/>
                    <a:pt x="5985" y="19797"/>
                  </a:cubicBezTo>
                  <a:cubicBezTo>
                    <a:pt x="5148" y="18478"/>
                    <a:pt x="4332" y="17181"/>
                    <a:pt x="3495" y="15884"/>
                  </a:cubicBezTo>
                  <a:cubicBezTo>
                    <a:pt x="2846" y="14859"/>
                    <a:pt x="1110" y="12599"/>
                    <a:pt x="2574" y="11615"/>
                  </a:cubicBezTo>
                  <a:close/>
                  <a:moveTo>
                    <a:pt x="30451" y="1"/>
                  </a:moveTo>
                  <a:cubicBezTo>
                    <a:pt x="26600" y="1"/>
                    <a:pt x="22687" y="1426"/>
                    <a:pt x="19899" y="4020"/>
                  </a:cubicBezTo>
                  <a:cubicBezTo>
                    <a:pt x="19857" y="4062"/>
                    <a:pt x="19857" y="4125"/>
                    <a:pt x="19857" y="4167"/>
                  </a:cubicBezTo>
                  <a:cubicBezTo>
                    <a:pt x="19815" y="4104"/>
                    <a:pt x="19773" y="4020"/>
                    <a:pt x="19732" y="3957"/>
                  </a:cubicBezTo>
                  <a:cubicBezTo>
                    <a:pt x="19692" y="3878"/>
                    <a:pt x="19627" y="3849"/>
                    <a:pt x="19563" y="3849"/>
                  </a:cubicBezTo>
                  <a:cubicBezTo>
                    <a:pt x="19527" y="3849"/>
                    <a:pt x="19490" y="3858"/>
                    <a:pt x="19460" y="3874"/>
                  </a:cubicBezTo>
                  <a:cubicBezTo>
                    <a:pt x="18346" y="3119"/>
                    <a:pt x="16967" y="2899"/>
                    <a:pt x="15572" y="2899"/>
                  </a:cubicBezTo>
                  <a:cubicBezTo>
                    <a:pt x="14451" y="2899"/>
                    <a:pt x="13319" y="3041"/>
                    <a:pt x="12304" y="3162"/>
                  </a:cubicBezTo>
                  <a:cubicBezTo>
                    <a:pt x="10818" y="3330"/>
                    <a:pt x="9333" y="3623"/>
                    <a:pt x="7910" y="4020"/>
                  </a:cubicBezTo>
                  <a:cubicBezTo>
                    <a:pt x="6759" y="4334"/>
                    <a:pt x="4939" y="4648"/>
                    <a:pt x="4039" y="5485"/>
                  </a:cubicBezTo>
                  <a:cubicBezTo>
                    <a:pt x="3160" y="6280"/>
                    <a:pt x="3934" y="7326"/>
                    <a:pt x="4353" y="8163"/>
                  </a:cubicBezTo>
                  <a:cubicBezTo>
                    <a:pt x="5127" y="9753"/>
                    <a:pt x="5901" y="11364"/>
                    <a:pt x="6675" y="12955"/>
                  </a:cubicBezTo>
                  <a:cubicBezTo>
                    <a:pt x="8286" y="16281"/>
                    <a:pt x="9918" y="19608"/>
                    <a:pt x="11509" y="22956"/>
                  </a:cubicBezTo>
                  <a:cubicBezTo>
                    <a:pt x="11564" y="23068"/>
                    <a:pt x="11695" y="23123"/>
                    <a:pt x="11819" y="23123"/>
                  </a:cubicBezTo>
                  <a:cubicBezTo>
                    <a:pt x="11881" y="23123"/>
                    <a:pt x="11941" y="23109"/>
                    <a:pt x="11990" y="23082"/>
                  </a:cubicBezTo>
                  <a:cubicBezTo>
                    <a:pt x="15895" y="21237"/>
                    <a:pt x="19984" y="19374"/>
                    <a:pt x="24275" y="19374"/>
                  </a:cubicBezTo>
                  <a:cubicBezTo>
                    <a:pt x="24559" y="19374"/>
                    <a:pt x="24844" y="19382"/>
                    <a:pt x="25130" y="19399"/>
                  </a:cubicBezTo>
                  <a:cubicBezTo>
                    <a:pt x="20422" y="19441"/>
                    <a:pt x="15693" y="21282"/>
                    <a:pt x="11990" y="24086"/>
                  </a:cubicBezTo>
                  <a:cubicBezTo>
                    <a:pt x="11708" y="24306"/>
                    <a:pt x="11423" y="24426"/>
                    <a:pt x="11159" y="24426"/>
                  </a:cubicBezTo>
                  <a:cubicBezTo>
                    <a:pt x="10795" y="24426"/>
                    <a:pt x="10472" y="24198"/>
                    <a:pt x="10253" y="23688"/>
                  </a:cubicBezTo>
                  <a:cubicBezTo>
                    <a:pt x="10086" y="23333"/>
                    <a:pt x="9939" y="22935"/>
                    <a:pt x="9793" y="22558"/>
                  </a:cubicBezTo>
                  <a:cubicBezTo>
                    <a:pt x="9521" y="21910"/>
                    <a:pt x="9249" y="21261"/>
                    <a:pt x="8935" y="20633"/>
                  </a:cubicBezTo>
                  <a:cubicBezTo>
                    <a:pt x="8245" y="19148"/>
                    <a:pt x="7470" y="17725"/>
                    <a:pt x="6633" y="16323"/>
                  </a:cubicBezTo>
                  <a:cubicBezTo>
                    <a:pt x="5838" y="15005"/>
                    <a:pt x="4960" y="13708"/>
                    <a:pt x="4018" y="12473"/>
                  </a:cubicBezTo>
                  <a:cubicBezTo>
                    <a:pt x="3516" y="11804"/>
                    <a:pt x="2930" y="11197"/>
                    <a:pt x="2679" y="10402"/>
                  </a:cubicBezTo>
                  <a:cubicBezTo>
                    <a:pt x="2407" y="9607"/>
                    <a:pt x="2784" y="9460"/>
                    <a:pt x="3265" y="8874"/>
                  </a:cubicBezTo>
                  <a:cubicBezTo>
                    <a:pt x="3495" y="8581"/>
                    <a:pt x="3725" y="8289"/>
                    <a:pt x="3955" y="7996"/>
                  </a:cubicBezTo>
                  <a:cubicBezTo>
                    <a:pt x="4097" y="7806"/>
                    <a:pt x="3894" y="7581"/>
                    <a:pt x="3695" y="7581"/>
                  </a:cubicBezTo>
                  <a:cubicBezTo>
                    <a:pt x="3631" y="7581"/>
                    <a:pt x="3567" y="7604"/>
                    <a:pt x="3516" y="7661"/>
                  </a:cubicBezTo>
                  <a:cubicBezTo>
                    <a:pt x="2909" y="8351"/>
                    <a:pt x="1403" y="9607"/>
                    <a:pt x="1926" y="10674"/>
                  </a:cubicBezTo>
                  <a:cubicBezTo>
                    <a:pt x="2051" y="10904"/>
                    <a:pt x="2198" y="11134"/>
                    <a:pt x="2365" y="11364"/>
                  </a:cubicBezTo>
                  <a:cubicBezTo>
                    <a:pt x="1" y="12411"/>
                    <a:pt x="3097" y="16386"/>
                    <a:pt x="3851" y="17558"/>
                  </a:cubicBezTo>
                  <a:cubicBezTo>
                    <a:pt x="6069" y="21073"/>
                    <a:pt x="8307" y="24588"/>
                    <a:pt x="10525" y="28103"/>
                  </a:cubicBezTo>
                  <a:cubicBezTo>
                    <a:pt x="10585" y="28199"/>
                    <a:pt x="10686" y="28247"/>
                    <a:pt x="10789" y="28247"/>
                  </a:cubicBezTo>
                  <a:cubicBezTo>
                    <a:pt x="10866" y="28247"/>
                    <a:pt x="10944" y="28220"/>
                    <a:pt x="11006" y="28166"/>
                  </a:cubicBezTo>
                  <a:cubicBezTo>
                    <a:pt x="15589" y="23835"/>
                    <a:pt x="21092" y="21240"/>
                    <a:pt x="27180" y="19901"/>
                  </a:cubicBezTo>
                  <a:cubicBezTo>
                    <a:pt x="27348" y="19901"/>
                    <a:pt x="27494" y="19880"/>
                    <a:pt x="27662" y="19880"/>
                  </a:cubicBezTo>
                  <a:cubicBezTo>
                    <a:pt x="27683" y="19901"/>
                    <a:pt x="27724" y="19901"/>
                    <a:pt x="27745" y="19901"/>
                  </a:cubicBezTo>
                  <a:cubicBezTo>
                    <a:pt x="27803" y="19987"/>
                    <a:pt x="27899" y="20053"/>
                    <a:pt x="28007" y="20053"/>
                  </a:cubicBezTo>
                  <a:cubicBezTo>
                    <a:pt x="28058" y="20053"/>
                    <a:pt x="28111" y="20039"/>
                    <a:pt x="28164" y="20006"/>
                  </a:cubicBezTo>
                  <a:cubicBezTo>
                    <a:pt x="30294" y="19706"/>
                    <a:pt x="32400" y="19546"/>
                    <a:pt x="34494" y="19546"/>
                  </a:cubicBezTo>
                  <a:cubicBezTo>
                    <a:pt x="37953" y="19546"/>
                    <a:pt x="41378" y="19983"/>
                    <a:pt x="44819" y="20947"/>
                  </a:cubicBezTo>
                  <a:cubicBezTo>
                    <a:pt x="44852" y="20956"/>
                    <a:pt x="44884" y="20961"/>
                    <a:pt x="44914" y="20961"/>
                  </a:cubicBezTo>
                  <a:cubicBezTo>
                    <a:pt x="45094" y="20961"/>
                    <a:pt x="45220" y="20810"/>
                    <a:pt x="45238" y="20613"/>
                  </a:cubicBezTo>
                  <a:cubicBezTo>
                    <a:pt x="45635" y="17035"/>
                    <a:pt x="44233" y="13687"/>
                    <a:pt x="42936" y="10423"/>
                  </a:cubicBezTo>
                  <a:cubicBezTo>
                    <a:pt x="42308" y="8853"/>
                    <a:pt x="41743" y="7263"/>
                    <a:pt x="41053" y="5736"/>
                  </a:cubicBezTo>
                  <a:cubicBezTo>
                    <a:pt x="40676" y="4878"/>
                    <a:pt x="40153" y="4104"/>
                    <a:pt x="39191" y="4020"/>
                  </a:cubicBezTo>
                  <a:cubicBezTo>
                    <a:pt x="39065" y="3811"/>
                    <a:pt x="38960" y="3623"/>
                    <a:pt x="38835" y="3434"/>
                  </a:cubicBezTo>
                  <a:cubicBezTo>
                    <a:pt x="38291" y="2535"/>
                    <a:pt x="37579" y="1886"/>
                    <a:pt x="36533" y="1719"/>
                  </a:cubicBezTo>
                  <a:cubicBezTo>
                    <a:pt x="36178" y="1258"/>
                    <a:pt x="35675" y="944"/>
                    <a:pt x="35006" y="714"/>
                  </a:cubicBezTo>
                  <a:cubicBezTo>
                    <a:pt x="33550" y="233"/>
                    <a:pt x="32006" y="1"/>
                    <a:pt x="30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757537" y="1107138"/>
              <a:ext cx="407824" cy="83333"/>
            </a:xfrm>
            <a:custGeom>
              <a:avLst/>
              <a:gdLst/>
              <a:ahLst/>
              <a:cxnLst/>
              <a:rect l="l" t="t" r="r" b="b"/>
              <a:pathLst>
                <a:path w="13145" h="2686" extrusionOk="0">
                  <a:moveTo>
                    <a:pt x="9856" y="1"/>
                  </a:moveTo>
                  <a:cubicBezTo>
                    <a:pt x="8902" y="1"/>
                    <a:pt x="7938" y="128"/>
                    <a:pt x="7052" y="264"/>
                  </a:cubicBezTo>
                  <a:cubicBezTo>
                    <a:pt x="4666" y="620"/>
                    <a:pt x="2323" y="1310"/>
                    <a:pt x="147" y="2378"/>
                  </a:cubicBezTo>
                  <a:cubicBezTo>
                    <a:pt x="0" y="2451"/>
                    <a:pt x="79" y="2685"/>
                    <a:pt x="213" y="2685"/>
                  </a:cubicBezTo>
                  <a:cubicBezTo>
                    <a:pt x="232" y="2685"/>
                    <a:pt x="252" y="2681"/>
                    <a:pt x="272" y="2670"/>
                  </a:cubicBezTo>
                  <a:cubicBezTo>
                    <a:pt x="3115" y="1503"/>
                    <a:pt x="6151" y="572"/>
                    <a:pt x="9188" y="572"/>
                  </a:cubicBezTo>
                  <a:cubicBezTo>
                    <a:pt x="10397" y="572"/>
                    <a:pt x="11608" y="720"/>
                    <a:pt x="12806" y="1059"/>
                  </a:cubicBezTo>
                  <a:cubicBezTo>
                    <a:pt x="12826" y="1065"/>
                    <a:pt x="12846" y="1068"/>
                    <a:pt x="12865" y="1068"/>
                  </a:cubicBezTo>
                  <a:cubicBezTo>
                    <a:pt x="13056" y="1068"/>
                    <a:pt x="13145" y="797"/>
                    <a:pt x="12973" y="683"/>
                  </a:cubicBezTo>
                  <a:cubicBezTo>
                    <a:pt x="12034" y="168"/>
                    <a:pt x="10951" y="1"/>
                    <a:pt x="9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774787" y="1167792"/>
              <a:ext cx="404070" cy="56124"/>
            </a:xfrm>
            <a:custGeom>
              <a:avLst/>
              <a:gdLst/>
              <a:ahLst/>
              <a:cxnLst/>
              <a:rect l="l" t="t" r="r" b="b"/>
              <a:pathLst>
                <a:path w="13024" h="1809" extrusionOk="0">
                  <a:moveTo>
                    <a:pt x="10217" y="0"/>
                  </a:moveTo>
                  <a:cubicBezTo>
                    <a:pt x="8931" y="0"/>
                    <a:pt x="7624" y="131"/>
                    <a:pt x="6412" y="255"/>
                  </a:cubicBezTo>
                  <a:cubicBezTo>
                    <a:pt x="4278" y="485"/>
                    <a:pt x="2165" y="883"/>
                    <a:pt x="135" y="1552"/>
                  </a:cubicBezTo>
                  <a:cubicBezTo>
                    <a:pt x="1" y="1610"/>
                    <a:pt x="42" y="1809"/>
                    <a:pt x="163" y="1809"/>
                  </a:cubicBezTo>
                  <a:cubicBezTo>
                    <a:pt x="174" y="1809"/>
                    <a:pt x="186" y="1807"/>
                    <a:pt x="198" y="1803"/>
                  </a:cubicBezTo>
                  <a:cubicBezTo>
                    <a:pt x="2332" y="1322"/>
                    <a:pt x="4445" y="925"/>
                    <a:pt x="6621" y="715"/>
                  </a:cubicBezTo>
                  <a:cubicBezTo>
                    <a:pt x="7290" y="654"/>
                    <a:pt x="7958" y="637"/>
                    <a:pt x="8625" y="637"/>
                  </a:cubicBezTo>
                  <a:cubicBezTo>
                    <a:pt x="9446" y="637"/>
                    <a:pt x="10266" y="663"/>
                    <a:pt x="11084" y="663"/>
                  </a:cubicBezTo>
                  <a:cubicBezTo>
                    <a:pt x="11641" y="663"/>
                    <a:pt x="12197" y="651"/>
                    <a:pt x="12752" y="611"/>
                  </a:cubicBezTo>
                  <a:cubicBezTo>
                    <a:pt x="12961" y="611"/>
                    <a:pt x="13024" y="297"/>
                    <a:pt x="12815" y="234"/>
                  </a:cubicBezTo>
                  <a:cubicBezTo>
                    <a:pt x="11985" y="63"/>
                    <a:pt x="11106" y="0"/>
                    <a:pt x="10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814344" y="1208125"/>
              <a:ext cx="378164" cy="73591"/>
            </a:xfrm>
            <a:custGeom>
              <a:avLst/>
              <a:gdLst/>
              <a:ahLst/>
              <a:cxnLst/>
              <a:rect l="l" t="t" r="r" b="b"/>
              <a:pathLst>
                <a:path w="12189" h="2372" extrusionOk="0">
                  <a:moveTo>
                    <a:pt x="9612" y="1"/>
                  </a:moveTo>
                  <a:cubicBezTo>
                    <a:pt x="6364" y="1"/>
                    <a:pt x="2941" y="955"/>
                    <a:pt x="94" y="2177"/>
                  </a:cubicBezTo>
                  <a:cubicBezTo>
                    <a:pt x="0" y="2215"/>
                    <a:pt x="59" y="2372"/>
                    <a:pt x="148" y="2372"/>
                  </a:cubicBezTo>
                  <a:cubicBezTo>
                    <a:pt x="158" y="2372"/>
                    <a:pt x="168" y="2370"/>
                    <a:pt x="178" y="2366"/>
                  </a:cubicBezTo>
                  <a:cubicBezTo>
                    <a:pt x="1998" y="1696"/>
                    <a:pt x="3861" y="1194"/>
                    <a:pt x="5786" y="880"/>
                  </a:cubicBezTo>
                  <a:cubicBezTo>
                    <a:pt x="7836" y="545"/>
                    <a:pt x="9887" y="629"/>
                    <a:pt x="11958" y="503"/>
                  </a:cubicBezTo>
                  <a:cubicBezTo>
                    <a:pt x="12125" y="503"/>
                    <a:pt x="12188" y="211"/>
                    <a:pt x="12000" y="190"/>
                  </a:cubicBezTo>
                  <a:cubicBezTo>
                    <a:pt x="11223" y="60"/>
                    <a:pt x="10423" y="1"/>
                    <a:pt x="9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823590" y="1239987"/>
              <a:ext cx="404628" cy="94564"/>
            </a:xfrm>
            <a:custGeom>
              <a:avLst/>
              <a:gdLst/>
              <a:ahLst/>
              <a:cxnLst/>
              <a:rect l="l" t="t" r="r" b="b"/>
              <a:pathLst>
                <a:path w="13042" h="3048" extrusionOk="0">
                  <a:moveTo>
                    <a:pt x="10859" y="1"/>
                  </a:moveTo>
                  <a:cubicBezTo>
                    <a:pt x="9357" y="1"/>
                    <a:pt x="7822" y="231"/>
                    <a:pt x="6408" y="523"/>
                  </a:cubicBezTo>
                  <a:cubicBezTo>
                    <a:pt x="4190" y="983"/>
                    <a:pt x="2056" y="1757"/>
                    <a:pt x="89" y="2866"/>
                  </a:cubicBezTo>
                  <a:cubicBezTo>
                    <a:pt x="1" y="2919"/>
                    <a:pt x="62" y="3047"/>
                    <a:pt x="147" y="3047"/>
                  </a:cubicBezTo>
                  <a:cubicBezTo>
                    <a:pt x="162" y="3047"/>
                    <a:pt x="178" y="3043"/>
                    <a:pt x="194" y="3033"/>
                  </a:cubicBezTo>
                  <a:cubicBezTo>
                    <a:pt x="2182" y="2134"/>
                    <a:pt x="4190" y="1422"/>
                    <a:pt x="6325" y="983"/>
                  </a:cubicBezTo>
                  <a:cubicBezTo>
                    <a:pt x="8480" y="564"/>
                    <a:pt x="10551" y="648"/>
                    <a:pt x="12727" y="564"/>
                  </a:cubicBezTo>
                  <a:cubicBezTo>
                    <a:pt x="12957" y="564"/>
                    <a:pt x="13041" y="188"/>
                    <a:pt x="12790" y="146"/>
                  </a:cubicBezTo>
                  <a:cubicBezTo>
                    <a:pt x="12161" y="44"/>
                    <a:pt x="11513" y="1"/>
                    <a:pt x="10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859082" y="1280196"/>
              <a:ext cx="365226" cy="97015"/>
            </a:xfrm>
            <a:custGeom>
              <a:avLst/>
              <a:gdLst/>
              <a:ahLst/>
              <a:cxnLst/>
              <a:rect l="l" t="t" r="r" b="b"/>
              <a:pathLst>
                <a:path w="11772" h="3127" extrusionOk="0">
                  <a:moveTo>
                    <a:pt x="11437" y="1"/>
                  </a:moveTo>
                  <a:cubicBezTo>
                    <a:pt x="7503" y="43"/>
                    <a:pt x="3423" y="901"/>
                    <a:pt x="54" y="2993"/>
                  </a:cubicBezTo>
                  <a:cubicBezTo>
                    <a:pt x="0" y="3029"/>
                    <a:pt x="24" y="3127"/>
                    <a:pt x="85" y="3127"/>
                  </a:cubicBezTo>
                  <a:cubicBezTo>
                    <a:pt x="95" y="3127"/>
                    <a:pt x="105" y="3124"/>
                    <a:pt x="117" y="3118"/>
                  </a:cubicBezTo>
                  <a:cubicBezTo>
                    <a:pt x="3779" y="1591"/>
                    <a:pt x="7440" y="566"/>
                    <a:pt x="11437" y="524"/>
                  </a:cubicBezTo>
                  <a:cubicBezTo>
                    <a:pt x="11772" y="524"/>
                    <a:pt x="11772" y="1"/>
                    <a:pt x="11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76363" y="1315875"/>
              <a:ext cx="360914" cy="107750"/>
            </a:xfrm>
            <a:custGeom>
              <a:avLst/>
              <a:gdLst/>
              <a:ahLst/>
              <a:cxnLst/>
              <a:rect l="l" t="t" r="r" b="b"/>
              <a:pathLst>
                <a:path w="11633" h="3473" extrusionOk="0">
                  <a:moveTo>
                    <a:pt x="11360" y="1"/>
                  </a:moveTo>
                  <a:cubicBezTo>
                    <a:pt x="11354" y="1"/>
                    <a:pt x="11347" y="1"/>
                    <a:pt x="11340" y="2"/>
                  </a:cubicBezTo>
                  <a:cubicBezTo>
                    <a:pt x="7427" y="420"/>
                    <a:pt x="3640" y="1487"/>
                    <a:pt x="125" y="3245"/>
                  </a:cubicBezTo>
                  <a:cubicBezTo>
                    <a:pt x="1" y="3298"/>
                    <a:pt x="72" y="3472"/>
                    <a:pt x="187" y="3472"/>
                  </a:cubicBezTo>
                  <a:cubicBezTo>
                    <a:pt x="207" y="3472"/>
                    <a:pt x="228" y="3467"/>
                    <a:pt x="251" y="3454"/>
                  </a:cubicBezTo>
                  <a:cubicBezTo>
                    <a:pt x="3766" y="1843"/>
                    <a:pt x="7469" y="818"/>
                    <a:pt x="11340" y="462"/>
                  </a:cubicBezTo>
                  <a:cubicBezTo>
                    <a:pt x="11626" y="421"/>
                    <a:pt x="11633" y="1"/>
                    <a:pt x="1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894451" y="1357976"/>
              <a:ext cx="373355" cy="102445"/>
            </a:xfrm>
            <a:custGeom>
              <a:avLst/>
              <a:gdLst/>
              <a:ahLst/>
              <a:cxnLst/>
              <a:rect l="l" t="t" r="r" b="b"/>
              <a:pathLst>
                <a:path w="12034" h="3302" extrusionOk="0">
                  <a:moveTo>
                    <a:pt x="10261" y="0"/>
                  </a:moveTo>
                  <a:cubicBezTo>
                    <a:pt x="6724" y="0"/>
                    <a:pt x="3037" y="1182"/>
                    <a:pt x="128" y="3059"/>
                  </a:cubicBezTo>
                  <a:cubicBezTo>
                    <a:pt x="0" y="3133"/>
                    <a:pt x="79" y="3301"/>
                    <a:pt x="199" y="3301"/>
                  </a:cubicBezTo>
                  <a:cubicBezTo>
                    <a:pt x="216" y="3301"/>
                    <a:pt x="235" y="3298"/>
                    <a:pt x="253" y="3290"/>
                  </a:cubicBezTo>
                  <a:cubicBezTo>
                    <a:pt x="3915" y="1323"/>
                    <a:pt x="7577" y="591"/>
                    <a:pt x="11699" y="570"/>
                  </a:cubicBezTo>
                  <a:cubicBezTo>
                    <a:pt x="12033" y="570"/>
                    <a:pt x="12012" y="88"/>
                    <a:pt x="11699" y="67"/>
                  </a:cubicBezTo>
                  <a:cubicBezTo>
                    <a:pt x="11224" y="22"/>
                    <a:pt x="10744" y="0"/>
                    <a:pt x="10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934722" y="1397161"/>
              <a:ext cx="350614" cy="94657"/>
            </a:xfrm>
            <a:custGeom>
              <a:avLst/>
              <a:gdLst/>
              <a:ahLst/>
              <a:cxnLst/>
              <a:rect l="l" t="t" r="r" b="b"/>
              <a:pathLst>
                <a:path w="11301" h="3051" extrusionOk="0">
                  <a:moveTo>
                    <a:pt x="9547" y="0"/>
                  </a:moveTo>
                  <a:cubicBezTo>
                    <a:pt x="6267" y="0"/>
                    <a:pt x="2854" y="1166"/>
                    <a:pt x="106" y="2822"/>
                  </a:cubicBezTo>
                  <a:cubicBezTo>
                    <a:pt x="1" y="2892"/>
                    <a:pt x="72" y="3050"/>
                    <a:pt x="184" y="3050"/>
                  </a:cubicBezTo>
                  <a:cubicBezTo>
                    <a:pt x="206" y="3050"/>
                    <a:pt x="229" y="3045"/>
                    <a:pt x="253" y="3031"/>
                  </a:cubicBezTo>
                  <a:cubicBezTo>
                    <a:pt x="1906" y="2152"/>
                    <a:pt x="3642" y="1462"/>
                    <a:pt x="5463" y="1043"/>
                  </a:cubicBezTo>
                  <a:cubicBezTo>
                    <a:pt x="7325" y="604"/>
                    <a:pt x="9124" y="562"/>
                    <a:pt x="11007" y="499"/>
                  </a:cubicBezTo>
                  <a:cubicBezTo>
                    <a:pt x="11300" y="499"/>
                    <a:pt x="11279" y="102"/>
                    <a:pt x="11007" y="81"/>
                  </a:cubicBezTo>
                  <a:cubicBezTo>
                    <a:pt x="10525" y="26"/>
                    <a:pt x="10037" y="0"/>
                    <a:pt x="9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4370" y="1438920"/>
              <a:ext cx="365630" cy="95526"/>
            </a:xfrm>
            <a:custGeom>
              <a:avLst/>
              <a:gdLst/>
              <a:ahLst/>
              <a:cxnLst/>
              <a:rect l="l" t="t" r="r" b="b"/>
              <a:pathLst>
                <a:path w="11785" h="3079" extrusionOk="0">
                  <a:moveTo>
                    <a:pt x="10809" y="1"/>
                  </a:moveTo>
                  <a:cubicBezTo>
                    <a:pt x="7074" y="1"/>
                    <a:pt x="3349" y="1000"/>
                    <a:pt x="109" y="2857"/>
                  </a:cubicBezTo>
                  <a:cubicBezTo>
                    <a:pt x="1" y="2929"/>
                    <a:pt x="64" y="3079"/>
                    <a:pt x="177" y="3079"/>
                  </a:cubicBezTo>
                  <a:cubicBezTo>
                    <a:pt x="195" y="3079"/>
                    <a:pt x="214" y="3075"/>
                    <a:pt x="235" y="3066"/>
                  </a:cubicBezTo>
                  <a:cubicBezTo>
                    <a:pt x="3728" y="1330"/>
                    <a:pt x="7425" y="492"/>
                    <a:pt x="11326" y="492"/>
                  </a:cubicBezTo>
                  <a:cubicBezTo>
                    <a:pt x="11374" y="492"/>
                    <a:pt x="11422" y="492"/>
                    <a:pt x="11471" y="492"/>
                  </a:cubicBezTo>
                  <a:cubicBezTo>
                    <a:pt x="11784" y="492"/>
                    <a:pt x="11784" y="32"/>
                    <a:pt x="11471" y="11"/>
                  </a:cubicBezTo>
                  <a:cubicBezTo>
                    <a:pt x="11250" y="4"/>
                    <a:pt x="11029" y="1"/>
                    <a:pt x="10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73534" y="1492811"/>
              <a:ext cx="371524" cy="83861"/>
            </a:xfrm>
            <a:custGeom>
              <a:avLst/>
              <a:gdLst/>
              <a:ahLst/>
              <a:cxnLst/>
              <a:rect l="l" t="t" r="r" b="b"/>
              <a:pathLst>
                <a:path w="11975" h="2703" extrusionOk="0">
                  <a:moveTo>
                    <a:pt x="9397" y="0"/>
                  </a:moveTo>
                  <a:cubicBezTo>
                    <a:pt x="6186" y="0"/>
                    <a:pt x="2780" y="1055"/>
                    <a:pt x="90" y="2501"/>
                  </a:cubicBezTo>
                  <a:cubicBezTo>
                    <a:pt x="1" y="2572"/>
                    <a:pt x="63" y="2703"/>
                    <a:pt x="147" y="2703"/>
                  </a:cubicBezTo>
                  <a:cubicBezTo>
                    <a:pt x="162" y="2703"/>
                    <a:pt x="178" y="2699"/>
                    <a:pt x="194" y="2689"/>
                  </a:cubicBezTo>
                  <a:cubicBezTo>
                    <a:pt x="2015" y="1915"/>
                    <a:pt x="3877" y="1308"/>
                    <a:pt x="5802" y="952"/>
                  </a:cubicBezTo>
                  <a:cubicBezTo>
                    <a:pt x="7790" y="618"/>
                    <a:pt x="9652" y="722"/>
                    <a:pt x="11640" y="659"/>
                  </a:cubicBezTo>
                  <a:cubicBezTo>
                    <a:pt x="11891" y="659"/>
                    <a:pt x="11974" y="241"/>
                    <a:pt x="11702" y="199"/>
                  </a:cubicBezTo>
                  <a:cubicBezTo>
                    <a:pt x="10954" y="63"/>
                    <a:pt x="10181" y="0"/>
                    <a:pt x="9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240102" y="1056412"/>
              <a:ext cx="412912" cy="90748"/>
            </a:xfrm>
            <a:custGeom>
              <a:avLst/>
              <a:gdLst/>
              <a:ahLst/>
              <a:cxnLst/>
              <a:rect l="l" t="t" r="r" b="b"/>
              <a:pathLst>
                <a:path w="13309" h="2925" extrusionOk="0">
                  <a:moveTo>
                    <a:pt x="9797" y="0"/>
                  </a:moveTo>
                  <a:cubicBezTo>
                    <a:pt x="6451" y="0"/>
                    <a:pt x="3077" y="960"/>
                    <a:pt x="181" y="2590"/>
                  </a:cubicBezTo>
                  <a:cubicBezTo>
                    <a:pt x="1" y="2680"/>
                    <a:pt x="100" y="2925"/>
                    <a:pt x="264" y="2925"/>
                  </a:cubicBezTo>
                  <a:cubicBezTo>
                    <a:pt x="291" y="2925"/>
                    <a:pt x="319" y="2918"/>
                    <a:pt x="348" y="2904"/>
                  </a:cubicBezTo>
                  <a:cubicBezTo>
                    <a:pt x="3365" y="1316"/>
                    <a:pt x="6514" y="632"/>
                    <a:pt x="9786" y="632"/>
                  </a:cubicBezTo>
                  <a:cubicBezTo>
                    <a:pt x="10827" y="632"/>
                    <a:pt x="11879" y="701"/>
                    <a:pt x="12944" y="832"/>
                  </a:cubicBezTo>
                  <a:cubicBezTo>
                    <a:pt x="12956" y="834"/>
                    <a:pt x="12967" y="835"/>
                    <a:pt x="12978" y="835"/>
                  </a:cubicBezTo>
                  <a:cubicBezTo>
                    <a:pt x="13243" y="835"/>
                    <a:pt x="13309" y="369"/>
                    <a:pt x="13007" y="309"/>
                  </a:cubicBezTo>
                  <a:cubicBezTo>
                    <a:pt x="11951" y="100"/>
                    <a:pt x="10876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94117" y="1087592"/>
              <a:ext cx="369042" cy="92175"/>
            </a:xfrm>
            <a:custGeom>
              <a:avLst/>
              <a:gdLst/>
              <a:ahLst/>
              <a:cxnLst/>
              <a:rect l="l" t="t" r="r" b="b"/>
              <a:pathLst>
                <a:path w="11895" h="2971" extrusionOk="0">
                  <a:moveTo>
                    <a:pt x="9128" y="0"/>
                  </a:moveTo>
                  <a:cubicBezTo>
                    <a:pt x="6005" y="0"/>
                    <a:pt x="2894" y="1410"/>
                    <a:pt x="135" y="2715"/>
                  </a:cubicBezTo>
                  <a:cubicBezTo>
                    <a:pt x="0" y="2772"/>
                    <a:pt x="77" y="2971"/>
                    <a:pt x="204" y="2971"/>
                  </a:cubicBezTo>
                  <a:cubicBezTo>
                    <a:pt x="216" y="2971"/>
                    <a:pt x="227" y="2969"/>
                    <a:pt x="239" y="2966"/>
                  </a:cubicBezTo>
                  <a:cubicBezTo>
                    <a:pt x="3228" y="1719"/>
                    <a:pt x="6146" y="584"/>
                    <a:pt x="9314" y="584"/>
                  </a:cubicBezTo>
                  <a:cubicBezTo>
                    <a:pt x="10027" y="584"/>
                    <a:pt x="10754" y="642"/>
                    <a:pt x="11496" y="769"/>
                  </a:cubicBezTo>
                  <a:cubicBezTo>
                    <a:pt x="11517" y="773"/>
                    <a:pt x="11536" y="775"/>
                    <a:pt x="11555" y="775"/>
                  </a:cubicBezTo>
                  <a:cubicBezTo>
                    <a:pt x="11805" y="775"/>
                    <a:pt x="11895" y="407"/>
                    <a:pt x="11622" y="329"/>
                  </a:cubicBezTo>
                  <a:cubicBezTo>
                    <a:pt x="10794" y="100"/>
                    <a:pt x="9960" y="0"/>
                    <a:pt x="9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302400" y="1132299"/>
              <a:ext cx="377605" cy="105144"/>
            </a:xfrm>
            <a:custGeom>
              <a:avLst/>
              <a:gdLst/>
              <a:ahLst/>
              <a:cxnLst/>
              <a:rect l="l" t="t" r="r" b="b"/>
              <a:pathLst>
                <a:path w="12171" h="3389" extrusionOk="0">
                  <a:moveTo>
                    <a:pt x="11138" y="1"/>
                  </a:moveTo>
                  <a:cubicBezTo>
                    <a:pt x="7391" y="1"/>
                    <a:pt x="3399" y="1307"/>
                    <a:pt x="161" y="3073"/>
                  </a:cubicBezTo>
                  <a:cubicBezTo>
                    <a:pt x="0" y="3162"/>
                    <a:pt x="98" y="3388"/>
                    <a:pt x="260" y="3388"/>
                  </a:cubicBezTo>
                  <a:cubicBezTo>
                    <a:pt x="288" y="3388"/>
                    <a:pt x="318" y="3381"/>
                    <a:pt x="349" y="3366"/>
                  </a:cubicBezTo>
                  <a:cubicBezTo>
                    <a:pt x="2148" y="2487"/>
                    <a:pt x="4011" y="1776"/>
                    <a:pt x="5957" y="1294"/>
                  </a:cubicBezTo>
                  <a:cubicBezTo>
                    <a:pt x="7923" y="792"/>
                    <a:pt x="9869" y="688"/>
                    <a:pt x="11878" y="478"/>
                  </a:cubicBezTo>
                  <a:cubicBezTo>
                    <a:pt x="12171" y="458"/>
                    <a:pt x="12171" y="39"/>
                    <a:pt x="11878" y="18"/>
                  </a:cubicBezTo>
                  <a:cubicBezTo>
                    <a:pt x="11632" y="6"/>
                    <a:pt x="11386" y="1"/>
                    <a:pt x="1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341771" y="1171546"/>
              <a:ext cx="382290" cy="90903"/>
            </a:xfrm>
            <a:custGeom>
              <a:avLst/>
              <a:gdLst/>
              <a:ahLst/>
              <a:cxnLst/>
              <a:rect l="l" t="t" r="r" b="b"/>
              <a:pathLst>
                <a:path w="12322" h="2930" extrusionOk="0">
                  <a:moveTo>
                    <a:pt x="9523" y="0"/>
                  </a:moveTo>
                  <a:cubicBezTo>
                    <a:pt x="8436" y="0"/>
                    <a:pt x="7338" y="194"/>
                    <a:pt x="6278" y="427"/>
                  </a:cubicBezTo>
                  <a:cubicBezTo>
                    <a:pt x="4144" y="887"/>
                    <a:pt x="2030" y="1620"/>
                    <a:pt x="126" y="2708"/>
                  </a:cubicBezTo>
                  <a:cubicBezTo>
                    <a:pt x="0" y="2780"/>
                    <a:pt x="76" y="2930"/>
                    <a:pt x="193" y="2930"/>
                  </a:cubicBezTo>
                  <a:cubicBezTo>
                    <a:pt x="212" y="2930"/>
                    <a:pt x="231" y="2926"/>
                    <a:pt x="252" y="2917"/>
                  </a:cubicBezTo>
                  <a:cubicBezTo>
                    <a:pt x="2861" y="1747"/>
                    <a:pt x="6055" y="422"/>
                    <a:pt x="9094" y="422"/>
                  </a:cubicBezTo>
                  <a:cubicBezTo>
                    <a:pt x="10077" y="422"/>
                    <a:pt x="11044" y="560"/>
                    <a:pt x="11969" y="887"/>
                  </a:cubicBezTo>
                  <a:cubicBezTo>
                    <a:pt x="11993" y="895"/>
                    <a:pt x="12017" y="898"/>
                    <a:pt x="12038" y="898"/>
                  </a:cubicBezTo>
                  <a:cubicBezTo>
                    <a:pt x="12257" y="898"/>
                    <a:pt x="12321" y="543"/>
                    <a:pt x="12074" y="448"/>
                  </a:cubicBezTo>
                  <a:cubicBezTo>
                    <a:pt x="11248" y="123"/>
                    <a:pt x="10389" y="0"/>
                    <a:pt x="9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365878" y="1229997"/>
              <a:ext cx="373913" cy="68938"/>
            </a:xfrm>
            <a:custGeom>
              <a:avLst/>
              <a:gdLst/>
              <a:ahLst/>
              <a:cxnLst/>
              <a:rect l="l" t="t" r="r" b="b"/>
              <a:pathLst>
                <a:path w="12052" h="2222" extrusionOk="0">
                  <a:moveTo>
                    <a:pt x="8379" y="1"/>
                  </a:moveTo>
                  <a:cubicBezTo>
                    <a:pt x="5536" y="1"/>
                    <a:pt x="2717" y="667"/>
                    <a:pt x="144" y="1954"/>
                  </a:cubicBezTo>
                  <a:cubicBezTo>
                    <a:pt x="0" y="2026"/>
                    <a:pt x="89" y="2222"/>
                    <a:pt x="236" y="2222"/>
                  </a:cubicBezTo>
                  <a:cubicBezTo>
                    <a:pt x="260" y="2222"/>
                    <a:pt x="285" y="2216"/>
                    <a:pt x="312" y="2205"/>
                  </a:cubicBezTo>
                  <a:cubicBezTo>
                    <a:pt x="2849" y="1047"/>
                    <a:pt x="5544" y="469"/>
                    <a:pt x="8277" y="469"/>
                  </a:cubicBezTo>
                  <a:cubicBezTo>
                    <a:pt x="9398" y="469"/>
                    <a:pt x="10526" y="566"/>
                    <a:pt x="11652" y="761"/>
                  </a:cubicBezTo>
                  <a:cubicBezTo>
                    <a:pt x="11672" y="765"/>
                    <a:pt x="11690" y="767"/>
                    <a:pt x="11708" y="767"/>
                  </a:cubicBezTo>
                  <a:cubicBezTo>
                    <a:pt x="11960" y="767"/>
                    <a:pt x="12051" y="380"/>
                    <a:pt x="11778" y="322"/>
                  </a:cubicBezTo>
                  <a:cubicBezTo>
                    <a:pt x="10651" y="107"/>
                    <a:pt x="9513" y="1"/>
                    <a:pt x="8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371493" y="1272967"/>
              <a:ext cx="366312" cy="86839"/>
            </a:xfrm>
            <a:custGeom>
              <a:avLst/>
              <a:gdLst/>
              <a:ahLst/>
              <a:cxnLst/>
              <a:rect l="l" t="t" r="r" b="b"/>
              <a:pathLst>
                <a:path w="11807" h="2799" extrusionOk="0">
                  <a:moveTo>
                    <a:pt x="10191" y="0"/>
                  </a:moveTo>
                  <a:cubicBezTo>
                    <a:pt x="6695" y="0"/>
                    <a:pt x="3213" y="942"/>
                    <a:pt x="110" y="2577"/>
                  </a:cubicBezTo>
                  <a:cubicBezTo>
                    <a:pt x="0" y="2632"/>
                    <a:pt x="82" y="2798"/>
                    <a:pt x="188" y="2798"/>
                  </a:cubicBezTo>
                  <a:cubicBezTo>
                    <a:pt x="203" y="2798"/>
                    <a:pt x="219" y="2795"/>
                    <a:pt x="235" y="2786"/>
                  </a:cubicBezTo>
                  <a:cubicBezTo>
                    <a:pt x="3478" y="1184"/>
                    <a:pt x="6911" y="486"/>
                    <a:pt x="10473" y="486"/>
                  </a:cubicBezTo>
                  <a:cubicBezTo>
                    <a:pt x="10819" y="486"/>
                    <a:pt x="11165" y="493"/>
                    <a:pt x="11513" y="506"/>
                  </a:cubicBezTo>
                  <a:cubicBezTo>
                    <a:pt x="11806" y="506"/>
                    <a:pt x="11806" y="66"/>
                    <a:pt x="11513" y="46"/>
                  </a:cubicBezTo>
                  <a:cubicBezTo>
                    <a:pt x="11073" y="15"/>
                    <a:pt x="10632" y="0"/>
                    <a:pt x="10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392839" y="1324872"/>
              <a:ext cx="355143" cy="71264"/>
            </a:xfrm>
            <a:custGeom>
              <a:avLst/>
              <a:gdLst/>
              <a:ahLst/>
              <a:cxnLst/>
              <a:rect l="l" t="t" r="r" b="b"/>
              <a:pathLst>
                <a:path w="11447" h="2297" extrusionOk="0">
                  <a:moveTo>
                    <a:pt x="8537" y="1"/>
                  </a:moveTo>
                  <a:cubicBezTo>
                    <a:pt x="5625" y="1"/>
                    <a:pt x="2614" y="783"/>
                    <a:pt x="91" y="2076"/>
                  </a:cubicBezTo>
                  <a:cubicBezTo>
                    <a:pt x="0" y="2131"/>
                    <a:pt x="52" y="2297"/>
                    <a:pt x="150" y="2297"/>
                  </a:cubicBezTo>
                  <a:cubicBezTo>
                    <a:pt x="165" y="2297"/>
                    <a:pt x="180" y="2293"/>
                    <a:pt x="196" y="2285"/>
                  </a:cubicBezTo>
                  <a:cubicBezTo>
                    <a:pt x="1870" y="1616"/>
                    <a:pt x="3586" y="1051"/>
                    <a:pt x="5385" y="779"/>
                  </a:cubicBezTo>
                  <a:cubicBezTo>
                    <a:pt x="6397" y="614"/>
                    <a:pt x="7397" y="559"/>
                    <a:pt x="8401" y="559"/>
                  </a:cubicBezTo>
                  <a:cubicBezTo>
                    <a:pt x="9307" y="559"/>
                    <a:pt x="10216" y="604"/>
                    <a:pt x="11139" y="653"/>
                  </a:cubicBezTo>
                  <a:cubicBezTo>
                    <a:pt x="11145" y="654"/>
                    <a:pt x="11152" y="654"/>
                    <a:pt x="11158" y="654"/>
                  </a:cubicBezTo>
                  <a:cubicBezTo>
                    <a:pt x="11393" y="654"/>
                    <a:pt x="11446" y="275"/>
                    <a:pt x="11202" y="235"/>
                  </a:cubicBezTo>
                  <a:cubicBezTo>
                    <a:pt x="10335" y="76"/>
                    <a:pt x="9441" y="1"/>
                    <a:pt x="8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16139" y="1373023"/>
              <a:ext cx="364947" cy="66425"/>
            </a:xfrm>
            <a:custGeom>
              <a:avLst/>
              <a:gdLst/>
              <a:ahLst/>
              <a:cxnLst/>
              <a:rect l="l" t="t" r="r" b="b"/>
              <a:pathLst>
                <a:path w="11763" h="2141" extrusionOk="0">
                  <a:moveTo>
                    <a:pt x="8829" y="0"/>
                  </a:moveTo>
                  <a:cubicBezTo>
                    <a:pt x="5844" y="0"/>
                    <a:pt x="2789" y="720"/>
                    <a:pt x="115" y="1905"/>
                  </a:cubicBezTo>
                  <a:cubicBezTo>
                    <a:pt x="0" y="1962"/>
                    <a:pt x="59" y="2141"/>
                    <a:pt x="166" y="2141"/>
                  </a:cubicBezTo>
                  <a:cubicBezTo>
                    <a:pt x="176" y="2141"/>
                    <a:pt x="187" y="2139"/>
                    <a:pt x="198" y="2135"/>
                  </a:cubicBezTo>
                  <a:cubicBezTo>
                    <a:pt x="3225" y="979"/>
                    <a:pt x="6182" y="541"/>
                    <a:pt x="9294" y="541"/>
                  </a:cubicBezTo>
                  <a:cubicBezTo>
                    <a:pt x="10012" y="541"/>
                    <a:pt x="10739" y="565"/>
                    <a:pt x="11476" y="608"/>
                  </a:cubicBezTo>
                  <a:cubicBezTo>
                    <a:pt x="11482" y="608"/>
                    <a:pt x="11488" y="609"/>
                    <a:pt x="11494" y="609"/>
                  </a:cubicBezTo>
                  <a:cubicBezTo>
                    <a:pt x="11709" y="609"/>
                    <a:pt x="11763" y="251"/>
                    <a:pt x="11539" y="210"/>
                  </a:cubicBezTo>
                  <a:cubicBezTo>
                    <a:pt x="10651" y="68"/>
                    <a:pt x="9743" y="0"/>
                    <a:pt x="8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430410" y="1405755"/>
              <a:ext cx="372145" cy="81099"/>
            </a:xfrm>
            <a:custGeom>
              <a:avLst/>
              <a:gdLst/>
              <a:ahLst/>
              <a:cxnLst/>
              <a:rect l="l" t="t" r="r" b="b"/>
              <a:pathLst>
                <a:path w="11995" h="2614" extrusionOk="0">
                  <a:moveTo>
                    <a:pt x="10621" y="0"/>
                  </a:moveTo>
                  <a:cubicBezTo>
                    <a:pt x="10349" y="0"/>
                    <a:pt x="10070" y="26"/>
                    <a:pt x="9802" y="34"/>
                  </a:cubicBezTo>
                  <a:cubicBezTo>
                    <a:pt x="8735" y="76"/>
                    <a:pt x="7647" y="180"/>
                    <a:pt x="6580" y="369"/>
                  </a:cubicBezTo>
                  <a:cubicBezTo>
                    <a:pt x="4362" y="724"/>
                    <a:pt x="2124" y="1352"/>
                    <a:pt x="115" y="2377"/>
                  </a:cubicBezTo>
                  <a:cubicBezTo>
                    <a:pt x="1" y="2435"/>
                    <a:pt x="60" y="2613"/>
                    <a:pt x="166" y="2613"/>
                  </a:cubicBezTo>
                  <a:cubicBezTo>
                    <a:pt x="176" y="2613"/>
                    <a:pt x="187" y="2611"/>
                    <a:pt x="199" y="2608"/>
                  </a:cubicBezTo>
                  <a:cubicBezTo>
                    <a:pt x="1935" y="1980"/>
                    <a:pt x="3651" y="1394"/>
                    <a:pt x="5471" y="1038"/>
                  </a:cubicBezTo>
                  <a:cubicBezTo>
                    <a:pt x="6413" y="850"/>
                    <a:pt x="7375" y="703"/>
                    <a:pt x="8338" y="620"/>
                  </a:cubicBezTo>
                  <a:cubicBezTo>
                    <a:pt x="8778" y="584"/>
                    <a:pt x="9530" y="460"/>
                    <a:pt x="10211" y="460"/>
                  </a:cubicBezTo>
                  <a:cubicBezTo>
                    <a:pt x="10729" y="460"/>
                    <a:pt x="11206" y="532"/>
                    <a:pt x="11476" y="766"/>
                  </a:cubicBezTo>
                  <a:cubicBezTo>
                    <a:pt x="11527" y="813"/>
                    <a:pt x="11584" y="832"/>
                    <a:pt x="11638" y="832"/>
                  </a:cubicBezTo>
                  <a:cubicBezTo>
                    <a:pt x="11828" y="832"/>
                    <a:pt x="11995" y="590"/>
                    <a:pt x="11832" y="411"/>
                  </a:cubicBezTo>
                  <a:cubicBezTo>
                    <a:pt x="11506" y="71"/>
                    <a:pt x="11073" y="0"/>
                    <a:pt x="10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1606072" y="1690465"/>
            <a:ext cx="1901752" cy="2391506"/>
            <a:chOff x="2114266" y="728538"/>
            <a:chExt cx="1206160" cy="1549606"/>
          </a:xfrm>
        </p:grpSpPr>
        <p:sp>
          <p:nvSpPr>
            <p:cNvPr id="73" name="Google Shape;73;p15"/>
            <p:cNvSpPr/>
            <p:nvPr/>
          </p:nvSpPr>
          <p:spPr>
            <a:xfrm>
              <a:off x="2261635" y="789751"/>
              <a:ext cx="1058790" cy="1018147"/>
            </a:xfrm>
            <a:custGeom>
              <a:avLst/>
              <a:gdLst/>
              <a:ahLst/>
              <a:cxnLst/>
              <a:rect l="l" t="t" r="r" b="b"/>
              <a:pathLst>
                <a:path w="34127" h="32817" extrusionOk="0">
                  <a:moveTo>
                    <a:pt x="24858" y="4050"/>
                  </a:moveTo>
                  <a:cubicBezTo>
                    <a:pt x="25464" y="4050"/>
                    <a:pt x="26804" y="4217"/>
                    <a:pt x="27264" y="4719"/>
                  </a:cubicBezTo>
                  <a:cubicBezTo>
                    <a:pt x="27285" y="4740"/>
                    <a:pt x="27306" y="4740"/>
                    <a:pt x="27327" y="4740"/>
                  </a:cubicBezTo>
                  <a:cubicBezTo>
                    <a:pt x="27410" y="4824"/>
                    <a:pt x="27494" y="4908"/>
                    <a:pt x="27578" y="5012"/>
                  </a:cubicBezTo>
                  <a:cubicBezTo>
                    <a:pt x="30214" y="7711"/>
                    <a:pt x="31763" y="11373"/>
                    <a:pt x="32160" y="15160"/>
                  </a:cubicBezTo>
                  <a:cubicBezTo>
                    <a:pt x="31925" y="15070"/>
                    <a:pt x="31690" y="14964"/>
                    <a:pt x="31454" y="14964"/>
                  </a:cubicBezTo>
                  <a:cubicBezTo>
                    <a:pt x="31418" y="14964"/>
                    <a:pt x="31381" y="14966"/>
                    <a:pt x="31344" y="14972"/>
                  </a:cubicBezTo>
                  <a:cubicBezTo>
                    <a:pt x="30800" y="15056"/>
                    <a:pt x="30633" y="15558"/>
                    <a:pt x="30026" y="15579"/>
                  </a:cubicBezTo>
                  <a:cubicBezTo>
                    <a:pt x="29969" y="15582"/>
                    <a:pt x="29914" y="15582"/>
                    <a:pt x="29860" y="15582"/>
                  </a:cubicBezTo>
                  <a:cubicBezTo>
                    <a:pt x="29789" y="15582"/>
                    <a:pt x="29720" y="15581"/>
                    <a:pt x="29652" y="15581"/>
                  </a:cubicBezTo>
                  <a:cubicBezTo>
                    <a:pt x="29417" y="15581"/>
                    <a:pt x="29203" y="15600"/>
                    <a:pt x="28980" y="15767"/>
                  </a:cubicBezTo>
                  <a:cubicBezTo>
                    <a:pt x="28729" y="15955"/>
                    <a:pt x="28624" y="16248"/>
                    <a:pt x="28540" y="16541"/>
                  </a:cubicBezTo>
                  <a:cubicBezTo>
                    <a:pt x="28540" y="16541"/>
                    <a:pt x="28519" y="16541"/>
                    <a:pt x="28519" y="16562"/>
                  </a:cubicBezTo>
                  <a:cubicBezTo>
                    <a:pt x="28164" y="17043"/>
                    <a:pt x="28247" y="17378"/>
                    <a:pt x="28289" y="17922"/>
                  </a:cubicBezTo>
                  <a:cubicBezTo>
                    <a:pt x="28373" y="18947"/>
                    <a:pt x="28478" y="19491"/>
                    <a:pt x="27745" y="20224"/>
                  </a:cubicBezTo>
                  <a:cubicBezTo>
                    <a:pt x="27515" y="20475"/>
                    <a:pt x="27264" y="20663"/>
                    <a:pt x="27076" y="20935"/>
                  </a:cubicBezTo>
                  <a:cubicBezTo>
                    <a:pt x="26678" y="21479"/>
                    <a:pt x="26573" y="22044"/>
                    <a:pt x="26553" y="22693"/>
                  </a:cubicBezTo>
                  <a:cubicBezTo>
                    <a:pt x="26448" y="24136"/>
                    <a:pt x="26050" y="25957"/>
                    <a:pt x="24335" y="26061"/>
                  </a:cubicBezTo>
                  <a:cubicBezTo>
                    <a:pt x="24314" y="25999"/>
                    <a:pt x="24293" y="25957"/>
                    <a:pt x="24209" y="25936"/>
                  </a:cubicBezTo>
                  <a:cubicBezTo>
                    <a:pt x="23288" y="25622"/>
                    <a:pt x="22933" y="24827"/>
                    <a:pt x="22284" y="24157"/>
                  </a:cubicBezTo>
                  <a:cubicBezTo>
                    <a:pt x="21573" y="23404"/>
                    <a:pt x="20819" y="22818"/>
                    <a:pt x="20234" y="21919"/>
                  </a:cubicBezTo>
                  <a:cubicBezTo>
                    <a:pt x="19187" y="20307"/>
                    <a:pt x="17304" y="17838"/>
                    <a:pt x="17597" y="15809"/>
                  </a:cubicBezTo>
                  <a:cubicBezTo>
                    <a:pt x="18016" y="12984"/>
                    <a:pt x="21552" y="13779"/>
                    <a:pt x="23540" y="13507"/>
                  </a:cubicBezTo>
                  <a:cubicBezTo>
                    <a:pt x="24356" y="13382"/>
                    <a:pt x="25569" y="13131"/>
                    <a:pt x="25527" y="12168"/>
                  </a:cubicBezTo>
                  <a:cubicBezTo>
                    <a:pt x="25527" y="12147"/>
                    <a:pt x="25527" y="12105"/>
                    <a:pt x="25506" y="12084"/>
                  </a:cubicBezTo>
                  <a:cubicBezTo>
                    <a:pt x="25506" y="12063"/>
                    <a:pt x="25506" y="12063"/>
                    <a:pt x="25506" y="12063"/>
                  </a:cubicBezTo>
                  <a:cubicBezTo>
                    <a:pt x="25506" y="12016"/>
                    <a:pt x="25471" y="11993"/>
                    <a:pt x="25436" y="11993"/>
                  </a:cubicBezTo>
                  <a:cubicBezTo>
                    <a:pt x="25424" y="11993"/>
                    <a:pt x="25412" y="11995"/>
                    <a:pt x="25402" y="12001"/>
                  </a:cubicBezTo>
                  <a:cubicBezTo>
                    <a:pt x="25367" y="11997"/>
                    <a:pt x="25333" y="11995"/>
                    <a:pt x="25298" y="11995"/>
                  </a:cubicBezTo>
                  <a:cubicBezTo>
                    <a:pt x="25144" y="11995"/>
                    <a:pt x="24991" y="12029"/>
                    <a:pt x="24837" y="12063"/>
                  </a:cubicBezTo>
                  <a:cubicBezTo>
                    <a:pt x="24742" y="12079"/>
                    <a:pt x="24540" y="12155"/>
                    <a:pt x="24384" y="12155"/>
                  </a:cubicBezTo>
                  <a:cubicBezTo>
                    <a:pt x="24333" y="12155"/>
                    <a:pt x="24287" y="12147"/>
                    <a:pt x="24251" y="12126"/>
                  </a:cubicBezTo>
                  <a:cubicBezTo>
                    <a:pt x="23979" y="11959"/>
                    <a:pt x="24418" y="11687"/>
                    <a:pt x="24523" y="11582"/>
                  </a:cubicBezTo>
                  <a:cubicBezTo>
                    <a:pt x="24607" y="11499"/>
                    <a:pt x="24690" y="11394"/>
                    <a:pt x="24711" y="11268"/>
                  </a:cubicBezTo>
                  <a:cubicBezTo>
                    <a:pt x="24819" y="10852"/>
                    <a:pt x="24461" y="10606"/>
                    <a:pt x="24098" y="10606"/>
                  </a:cubicBezTo>
                  <a:cubicBezTo>
                    <a:pt x="23968" y="10606"/>
                    <a:pt x="23838" y="10637"/>
                    <a:pt x="23728" y="10703"/>
                  </a:cubicBezTo>
                  <a:cubicBezTo>
                    <a:pt x="23456" y="10766"/>
                    <a:pt x="23435" y="11122"/>
                    <a:pt x="23435" y="11352"/>
                  </a:cubicBezTo>
                  <a:cubicBezTo>
                    <a:pt x="23435" y="11415"/>
                    <a:pt x="23477" y="11854"/>
                    <a:pt x="23414" y="11875"/>
                  </a:cubicBezTo>
                  <a:cubicBezTo>
                    <a:pt x="23412" y="11876"/>
                    <a:pt x="23410" y="11876"/>
                    <a:pt x="23407" y="11876"/>
                  </a:cubicBezTo>
                  <a:cubicBezTo>
                    <a:pt x="23335" y="11876"/>
                    <a:pt x="23098" y="11580"/>
                    <a:pt x="23037" y="11519"/>
                  </a:cubicBezTo>
                  <a:lnTo>
                    <a:pt x="22996" y="11519"/>
                  </a:lnTo>
                  <a:cubicBezTo>
                    <a:pt x="22996" y="11499"/>
                    <a:pt x="22996" y="11478"/>
                    <a:pt x="22975" y="11478"/>
                  </a:cubicBezTo>
                  <a:cubicBezTo>
                    <a:pt x="22945" y="11438"/>
                    <a:pt x="22897" y="11417"/>
                    <a:pt x="22852" y="11417"/>
                  </a:cubicBezTo>
                  <a:cubicBezTo>
                    <a:pt x="22801" y="11417"/>
                    <a:pt x="22755" y="11443"/>
                    <a:pt x="22744" y="11499"/>
                  </a:cubicBezTo>
                  <a:cubicBezTo>
                    <a:pt x="22703" y="11750"/>
                    <a:pt x="22724" y="11980"/>
                    <a:pt x="22724" y="12231"/>
                  </a:cubicBezTo>
                  <a:cubicBezTo>
                    <a:pt x="22493" y="11750"/>
                    <a:pt x="22514" y="11143"/>
                    <a:pt x="22138" y="10724"/>
                  </a:cubicBezTo>
                  <a:cubicBezTo>
                    <a:pt x="22113" y="10700"/>
                    <a:pt x="22081" y="10690"/>
                    <a:pt x="22051" y="10690"/>
                  </a:cubicBezTo>
                  <a:cubicBezTo>
                    <a:pt x="22029" y="10690"/>
                    <a:pt x="22009" y="10695"/>
                    <a:pt x="21991" y="10703"/>
                  </a:cubicBezTo>
                  <a:cubicBezTo>
                    <a:pt x="21968" y="10680"/>
                    <a:pt x="21929" y="10668"/>
                    <a:pt x="21890" y="10668"/>
                  </a:cubicBezTo>
                  <a:cubicBezTo>
                    <a:pt x="21823" y="10668"/>
                    <a:pt x="21753" y="10701"/>
                    <a:pt x="21740" y="10766"/>
                  </a:cubicBezTo>
                  <a:cubicBezTo>
                    <a:pt x="21698" y="11038"/>
                    <a:pt x="21677" y="11310"/>
                    <a:pt x="21489" y="11519"/>
                  </a:cubicBezTo>
                  <a:cubicBezTo>
                    <a:pt x="21422" y="11586"/>
                    <a:pt x="21344" y="11635"/>
                    <a:pt x="21279" y="11635"/>
                  </a:cubicBezTo>
                  <a:cubicBezTo>
                    <a:pt x="21221" y="11635"/>
                    <a:pt x="21174" y="11597"/>
                    <a:pt x="21154" y="11499"/>
                  </a:cubicBezTo>
                  <a:cubicBezTo>
                    <a:pt x="21133" y="11394"/>
                    <a:pt x="21154" y="11289"/>
                    <a:pt x="21133" y="11185"/>
                  </a:cubicBezTo>
                  <a:cubicBezTo>
                    <a:pt x="21085" y="10977"/>
                    <a:pt x="20916" y="10855"/>
                    <a:pt x="20736" y="10855"/>
                  </a:cubicBezTo>
                  <a:cubicBezTo>
                    <a:pt x="20680" y="10855"/>
                    <a:pt x="20623" y="10867"/>
                    <a:pt x="20568" y="10892"/>
                  </a:cubicBezTo>
                  <a:cubicBezTo>
                    <a:pt x="20545" y="10884"/>
                    <a:pt x="20520" y="10879"/>
                    <a:pt x="20494" y="10879"/>
                  </a:cubicBezTo>
                  <a:cubicBezTo>
                    <a:pt x="20450" y="10879"/>
                    <a:pt x="20407" y="10894"/>
                    <a:pt x="20380" y="10934"/>
                  </a:cubicBezTo>
                  <a:cubicBezTo>
                    <a:pt x="20255" y="11122"/>
                    <a:pt x="20024" y="11143"/>
                    <a:pt x="19920" y="11352"/>
                  </a:cubicBezTo>
                  <a:cubicBezTo>
                    <a:pt x="19711" y="11791"/>
                    <a:pt x="19836" y="12377"/>
                    <a:pt x="19418" y="12691"/>
                  </a:cubicBezTo>
                  <a:cubicBezTo>
                    <a:pt x="19297" y="12784"/>
                    <a:pt x="19176" y="12823"/>
                    <a:pt x="19059" y="12823"/>
                  </a:cubicBezTo>
                  <a:cubicBezTo>
                    <a:pt x="18647" y="12823"/>
                    <a:pt x="18274" y="12338"/>
                    <a:pt x="18078" y="11980"/>
                  </a:cubicBezTo>
                  <a:cubicBezTo>
                    <a:pt x="17974" y="11791"/>
                    <a:pt x="17911" y="11582"/>
                    <a:pt x="17848" y="11352"/>
                  </a:cubicBezTo>
                  <a:cubicBezTo>
                    <a:pt x="17806" y="11227"/>
                    <a:pt x="17848" y="10892"/>
                    <a:pt x="17723" y="10745"/>
                  </a:cubicBezTo>
                  <a:cubicBezTo>
                    <a:pt x="17744" y="10724"/>
                    <a:pt x="17744" y="10703"/>
                    <a:pt x="17765" y="10683"/>
                  </a:cubicBezTo>
                  <a:cubicBezTo>
                    <a:pt x="18078" y="9950"/>
                    <a:pt x="18392" y="9050"/>
                    <a:pt x="18874" y="8402"/>
                  </a:cubicBezTo>
                  <a:cubicBezTo>
                    <a:pt x="19377" y="7725"/>
                    <a:pt x="20313" y="7667"/>
                    <a:pt x="21155" y="7667"/>
                  </a:cubicBezTo>
                  <a:cubicBezTo>
                    <a:pt x="21327" y="7667"/>
                    <a:pt x="21496" y="7670"/>
                    <a:pt x="21656" y="7670"/>
                  </a:cubicBezTo>
                  <a:cubicBezTo>
                    <a:pt x="22301" y="7670"/>
                    <a:pt x="23128" y="7927"/>
                    <a:pt x="23869" y="7927"/>
                  </a:cubicBezTo>
                  <a:cubicBezTo>
                    <a:pt x="24162" y="7927"/>
                    <a:pt x="24441" y="7887"/>
                    <a:pt x="24690" y="7774"/>
                  </a:cubicBezTo>
                  <a:cubicBezTo>
                    <a:pt x="24711" y="7774"/>
                    <a:pt x="24711" y="7795"/>
                    <a:pt x="24732" y="7795"/>
                  </a:cubicBezTo>
                  <a:cubicBezTo>
                    <a:pt x="24782" y="7803"/>
                    <a:pt x="24830" y="7806"/>
                    <a:pt x="24877" y="7806"/>
                  </a:cubicBezTo>
                  <a:cubicBezTo>
                    <a:pt x="25726" y="7806"/>
                    <a:pt x="26175" y="6607"/>
                    <a:pt x="25778" y="5933"/>
                  </a:cubicBezTo>
                  <a:cubicBezTo>
                    <a:pt x="25527" y="5514"/>
                    <a:pt x="25067" y="5242"/>
                    <a:pt x="24586" y="5201"/>
                  </a:cubicBezTo>
                  <a:cubicBezTo>
                    <a:pt x="24548" y="5198"/>
                    <a:pt x="24511" y="5197"/>
                    <a:pt x="24474" y="5197"/>
                  </a:cubicBezTo>
                  <a:cubicBezTo>
                    <a:pt x="24219" y="5197"/>
                    <a:pt x="23965" y="5258"/>
                    <a:pt x="23728" y="5368"/>
                  </a:cubicBezTo>
                  <a:cubicBezTo>
                    <a:pt x="23581" y="5431"/>
                    <a:pt x="23456" y="5535"/>
                    <a:pt x="23330" y="5577"/>
                  </a:cubicBezTo>
                  <a:cubicBezTo>
                    <a:pt x="23215" y="5618"/>
                    <a:pt x="23094" y="5641"/>
                    <a:pt x="22984" y="5641"/>
                  </a:cubicBezTo>
                  <a:cubicBezTo>
                    <a:pt x="22752" y="5641"/>
                    <a:pt x="22570" y="5539"/>
                    <a:pt x="22598" y="5284"/>
                  </a:cubicBezTo>
                  <a:cubicBezTo>
                    <a:pt x="22640" y="5263"/>
                    <a:pt x="22703" y="5242"/>
                    <a:pt x="22744" y="5180"/>
                  </a:cubicBezTo>
                  <a:cubicBezTo>
                    <a:pt x="23247" y="4447"/>
                    <a:pt x="23958" y="4050"/>
                    <a:pt x="24858" y="4050"/>
                  </a:cubicBezTo>
                  <a:close/>
                  <a:moveTo>
                    <a:pt x="9521" y="2439"/>
                  </a:moveTo>
                  <a:cubicBezTo>
                    <a:pt x="11111" y="3213"/>
                    <a:pt x="12492" y="4322"/>
                    <a:pt x="13329" y="5954"/>
                  </a:cubicBezTo>
                  <a:cubicBezTo>
                    <a:pt x="13873" y="7000"/>
                    <a:pt x="14291" y="8632"/>
                    <a:pt x="12973" y="9260"/>
                  </a:cubicBezTo>
                  <a:cubicBezTo>
                    <a:pt x="12513" y="9490"/>
                    <a:pt x="12011" y="9657"/>
                    <a:pt x="11676" y="10055"/>
                  </a:cubicBezTo>
                  <a:cubicBezTo>
                    <a:pt x="11111" y="10703"/>
                    <a:pt x="11278" y="11603"/>
                    <a:pt x="10630" y="12210"/>
                  </a:cubicBezTo>
                  <a:cubicBezTo>
                    <a:pt x="10107" y="12691"/>
                    <a:pt x="9353" y="12796"/>
                    <a:pt x="8747" y="13110"/>
                  </a:cubicBezTo>
                  <a:cubicBezTo>
                    <a:pt x="8349" y="13319"/>
                    <a:pt x="7972" y="13570"/>
                    <a:pt x="7721" y="13947"/>
                  </a:cubicBezTo>
                  <a:cubicBezTo>
                    <a:pt x="7491" y="14344"/>
                    <a:pt x="7428" y="14679"/>
                    <a:pt x="7114" y="15076"/>
                  </a:cubicBezTo>
                  <a:cubicBezTo>
                    <a:pt x="6612" y="15725"/>
                    <a:pt x="5943" y="15913"/>
                    <a:pt x="5169" y="16144"/>
                  </a:cubicBezTo>
                  <a:cubicBezTo>
                    <a:pt x="3788" y="16562"/>
                    <a:pt x="2574" y="16897"/>
                    <a:pt x="2009" y="18361"/>
                  </a:cubicBezTo>
                  <a:cubicBezTo>
                    <a:pt x="1632" y="19324"/>
                    <a:pt x="1381" y="21165"/>
                    <a:pt x="2239" y="21960"/>
                  </a:cubicBezTo>
                  <a:cubicBezTo>
                    <a:pt x="2551" y="22243"/>
                    <a:pt x="2903" y="22354"/>
                    <a:pt x="3264" y="22354"/>
                  </a:cubicBezTo>
                  <a:cubicBezTo>
                    <a:pt x="3970" y="22354"/>
                    <a:pt x="4712" y="21930"/>
                    <a:pt x="5252" y="21542"/>
                  </a:cubicBezTo>
                  <a:cubicBezTo>
                    <a:pt x="6095" y="20952"/>
                    <a:pt x="6978" y="20390"/>
                    <a:pt x="7989" y="20390"/>
                  </a:cubicBezTo>
                  <a:cubicBezTo>
                    <a:pt x="8234" y="20390"/>
                    <a:pt x="8486" y="20422"/>
                    <a:pt x="8747" y="20496"/>
                  </a:cubicBezTo>
                  <a:cubicBezTo>
                    <a:pt x="9521" y="20705"/>
                    <a:pt x="10169" y="21270"/>
                    <a:pt x="10441" y="22023"/>
                  </a:cubicBezTo>
                  <a:cubicBezTo>
                    <a:pt x="10651" y="22630"/>
                    <a:pt x="10420" y="23174"/>
                    <a:pt x="10462" y="23781"/>
                  </a:cubicBezTo>
                  <a:cubicBezTo>
                    <a:pt x="10525" y="24597"/>
                    <a:pt x="10944" y="24722"/>
                    <a:pt x="11404" y="25350"/>
                  </a:cubicBezTo>
                  <a:cubicBezTo>
                    <a:pt x="12136" y="26375"/>
                    <a:pt x="11550" y="27191"/>
                    <a:pt x="11969" y="28196"/>
                  </a:cubicBezTo>
                  <a:cubicBezTo>
                    <a:pt x="12073" y="28489"/>
                    <a:pt x="12283" y="28593"/>
                    <a:pt x="12429" y="28823"/>
                  </a:cubicBezTo>
                  <a:cubicBezTo>
                    <a:pt x="12722" y="29284"/>
                    <a:pt x="12764" y="30016"/>
                    <a:pt x="13057" y="30434"/>
                  </a:cubicBezTo>
                  <a:cubicBezTo>
                    <a:pt x="13203" y="30644"/>
                    <a:pt x="13329" y="30748"/>
                    <a:pt x="13538" y="30874"/>
                  </a:cubicBezTo>
                  <a:cubicBezTo>
                    <a:pt x="13810" y="31020"/>
                    <a:pt x="15526" y="31271"/>
                    <a:pt x="15045" y="31920"/>
                  </a:cubicBezTo>
                  <a:cubicBezTo>
                    <a:pt x="15003" y="32004"/>
                    <a:pt x="15003" y="32087"/>
                    <a:pt x="15024" y="32150"/>
                  </a:cubicBezTo>
                  <a:lnTo>
                    <a:pt x="14793" y="32150"/>
                  </a:lnTo>
                  <a:cubicBezTo>
                    <a:pt x="11655" y="32108"/>
                    <a:pt x="8537" y="31209"/>
                    <a:pt x="5985" y="29346"/>
                  </a:cubicBezTo>
                  <a:cubicBezTo>
                    <a:pt x="3265" y="27317"/>
                    <a:pt x="1863" y="24408"/>
                    <a:pt x="1277" y="21123"/>
                  </a:cubicBezTo>
                  <a:cubicBezTo>
                    <a:pt x="42" y="14030"/>
                    <a:pt x="1946" y="5410"/>
                    <a:pt x="9374" y="2564"/>
                  </a:cubicBezTo>
                  <a:cubicBezTo>
                    <a:pt x="9458" y="2522"/>
                    <a:pt x="9479" y="2480"/>
                    <a:pt x="9521" y="2439"/>
                  </a:cubicBezTo>
                  <a:close/>
                  <a:moveTo>
                    <a:pt x="17270" y="624"/>
                  </a:moveTo>
                  <a:cubicBezTo>
                    <a:pt x="17853" y="624"/>
                    <a:pt x="18436" y="656"/>
                    <a:pt x="19020" y="723"/>
                  </a:cubicBezTo>
                  <a:cubicBezTo>
                    <a:pt x="21615" y="995"/>
                    <a:pt x="24042" y="2062"/>
                    <a:pt x="26071" y="3652"/>
                  </a:cubicBezTo>
                  <a:cubicBezTo>
                    <a:pt x="25648" y="3558"/>
                    <a:pt x="25200" y="3511"/>
                    <a:pt x="24835" y="3511"/>
                  </a:cubicBezTo>
                  <a:cubicBezTo>
                    <a:pt x="24714" y="3511"/>
                    <a:pt x="24601" y="3516"/>
                    <a:pt x="24502" y="3527"/>
                  </a:cubicBezTo>
                  <a:cubicBezTo>
                    <a:pt x="23560" y="3631"/>
                    <a:pt x="22703" y="4133"/>
                    <a:pt x="22326" y="5012"/>
                  </a:cubicBezTo>
                  <a:cubicBezTo>
                    <a:pt x="22305" y="5054"/>
                    <a:pt x="22305" y="5096"/>
                    <a:pt x="22326" y="5138"/>
                  </a:cubicBezTo>
                  <a:cubicBezTo>
                    <a:pt x="22096" y="5556"/>
                    <a:pt x="22368" y="6142"/>
                    <a:pt x="22933" y="6184"/>
                  </a:cubicBezTo>
                  <a:cubicBezTo>
                    <a:pt x="22963" y="6187"/>
                    <a:pt x="22992" y="6189"/>
                    <a:pt x="23021" y="6189"/>
                  </a:cubicBezTo>
                  <a:cubicBezTo>
                    <a:pt x="23550" y="6189"/>
                    <a:pt x="23927" y="5698"/>
                    <a:pt x="24474" y="5698"/>
                  </a:cubicBezTo>
                  <a:cubicBezTo>
                    <a:pt x="24503" y="5698"/>
                    <a:pt x="24534" y="5700"/>
                    <a:pt x="24565" y="5703"/>
                  </a:cubicBezTo>
                  <a:cubicBezTo>
                    <a:pt x="25067" y="5765"/>
                    <a:pt x="25569" y="6142"/>
                    <a:pt x="25464" y="6728"/>
                  </a:cubicBezTo>
                  <a:cubicBezTo>
                    <a:pt x="25402" y="7084"/>
                    <a:pt x="25088" y="7230"/>
                    <a:pt x="24816" y="7398"/>
                  </a:cubicBezTo>
                  <a:cubicBezTo>
                    <a:pt x="24778" y="7398"/>
                    <a:pt x="24740" y="7398"/>
                    <a:pt x="24703" y="7398"/>
                  </a:cubicBezTo>
                  <a:cubicBezTo>
                    <a:pt x="23539" y="7398"/>
                    <a:pt x="22402" y="7191"/>
                    <a:pt x="21255" y="7191"/>
                  </a:cubicBezTo>
                  <a:cubicBezTo>
                    <a:pt x="20709" y="7191"/>
                    <a:pt x="20161" y="7238"/>
                    <a:pt x="19606" y="7377"/>
                  </a:cubicBezTo>
                  <a:cubicBezTo>
                    <a:pt x="18330" y="7690"/>
                    <a:pt x="17702" y="9427"/>
                    <a:pt x="17451" y="10578"/>
                  </a:cubicBezTo>
                  <a:cubicBezTo>
                    <a:pt x="17451" y="10620"/>
                    <a:pt x="17472" y="10662"/>
                    <a:pt x="17493" y="10703"/>
                  </a:cubicBezTo>
                  <a:cubicBezTo>
                    <a:pt x="17304" y="11122"/>
                    <a:pt x="17493" y="11771"/>
                    <a:pt x="17660" y="12126"/>
                  </a:cubicBezTo>
                  <a:cubicBezTo>
                    <a:pt x="17890" y="12649"/>
                    <a:pt x="18330" y="13214"/>
                    <a:pt x="18936" y="13298"/>
                  </a:cubicBezTo>
                  <a:cubicBezTo>
                    <a:pt x="18984" y="13304"/>
                    <a:pt x="19030" y="13308"/>
                    <a:pt x="19075" y="13308"/>
                  </a:cubicBezTo>
                  <a:cubicBezTo>
                    <a:pt x="19468" y="13308"/>
                    <a:pt x="19772" y="13069"/>
                    <a:pt x="19941" y="12712"/>
                  </a:cubicBezTo>
                  <a:cubicBezTo>
                    <a:pt x="20108" y="12356"/>
                    <a:pt x="20087" y="11959"/>
                    <a:pt x="20234" y="11603"/>
                  </a:cubicBezTo>
                  <a:cubicBezTo>
                    <a:pt x="20317" y="11373"/>
                    <a:pt x="20527" y="11310"/>
                    <a:pt x="20631" y="11101"/>
                  </a:cubicBezTo>
                  <a:cubicBezTo>
                    <a:pt x="20840" y="11143"/>
                    <a:pt x="20736" y="11645"/>
                    <a:pt x="20819" y="11812"/>
                  </a:cubicBezTo>
                  <a:cubicBezTo>
                    <a:pt x="20904" y="11981"/>
                    <a:pt x="21057" y="12055"/>
                    <a:pt x="21222" y="12055"/>
                  </a:cubicBezTo>
                  <a:cubicBezTo>
                    <a:pt x="21262" y="12055"/>
                    <a:pt x="21302" y="12051"/>
                    <a:pt x="21343" y="12043"/>
                  </a:cubicBezTo>
                  <a:cubicBezTo>
                    <a:pt x="21740" y="11959"/>
                    <a:pt x="22012" y="11519"/>
                    <a:pt x="22054" y="11101"/>
                  </a:cubicBezTo>
                  <a:cubicBezTo>
                    <a:pt x="22263" y="11708"/>
                    <a:pt x="22221" y="12419"/>
                    <a:pt x="22703" y="12900"/>
                  </a:cubicBezTo>
                  <a:cubicBezTo>
                    <a:pt x="22743" y="12933"/>
                    <a:pt x="22796" y="12949"/>
                    <a:pt x="22848" y="12949"/>
                  </a:cubicBezTo>
                  <a:cubicBezTo>
                    <a:pt x="22931" y="12949"/>
                    <a:pt x="23012" y="12907"/>
                    <a:pt x="23037" y="12817"/>
                  </a:cubicBezTo>
                  <a:cubicBezTo>
                    <a:pt x="23100" y="12566"/>
                    <a:pt x="23142" y="12273"/>
                    <a:pt x="23121" y="12001"/>
                  </a:cubicBezTo>
                  <a:lnTo>
                    <a:pt x="23121" y="12001"/>
                  </a:lnTo>
                  <a:cubicBezTo>
                    <a:pt x="23230" y="12110"/>
                    <a:pt x="23346" y="12205"/>
                    <a:pt x="23457" y="12205"/>
                  </a:cubicBezTo>
                  <a:cubicBezTo>
                    <a:pt x="23537" y="12205"/>
                    <a:pt x="23615" y="12154"/>
                    <a:pt x="23686" y="12022"/>
                  </a:cubicBezTo>
                  <a:cubicBezTo>
                    <a:pt x="23791" y="11854"/>
                    <a:pt x="23749" y="11624"/>
                    <a:pt x="23749" y="11436"/>
                  </a:cubicBezTo>
                  <a:cubicBezTo>
                    <a:pt x="23749" y="11331"/>
                    <a:pt x="23749" y="11206"/>
                    <a:pt x="23791" y="11080"/>
                  </a:cubicBezTo>
                  <a:cubicBezTo>
                    <a:pt x="23812" y="10996"/>
                    <a:pt x="23853" y="10934"/>
                    <a:pt x="23853" y="10850"/>
                  </a:cubicBezTo>
                  <a:cubicBezTo>
                    <a:pt x="23886" y="10844"/>
                    <a:pt x="23920" y="10841"/>
                    <a:pt x="23955" y="10841"/>
                  </a:cubicBezTo>
                  <a:cubicBezTo>
                    <a:pt x="24171" y="10841"/>
                    <a:pt x="24418" y="10954"/>
                    <a:pt x="24418" y="11206"/>
                  </a:cubicBezTo>
                  <a:cubicBezTo>
                    <a:pt x="24397" y="11352"/>
                    <a:pt x="24084" y="11499"/>
                    <a:pt x="24000" y="11603"/>
                  </a:cubicBezTo>
                  <a:cubicBezTo>
                    <a:pt x="23832" y="11791"/>
                    <a:pt x="23728" y="12063"/>
                    <a:pt x="23895" y="12273"/>
                  </a:cubicBezTo>
                  <a:cubicBezTo>
                    <a:pt x="24021" y="12461"/>
                    <a:pt x="24251" y="12482"/>
                    <a:pt x="24439" y="12482"/>
                  </a:cubicBezTo>
                  <a:cubicBezTo>
                    <a:pt x="24690" y="12461"/>
                    <a:pt x="25004" y="12419"/>
                    <a:pt x="25255" y="12335"/>
                  </a:cubicBezTo>
                  <a:lnTo>
                    <a:pt x="25255" y="12335"/>
                  </a:lnTo>
                  <a:cubicBezTo>
                    <a:pt x="24879" y="13129"/>
                    <a:pt x="23560" y="13240"/>
                    <a:pt x="22400" y="13240"/>
                  </a:cubicBezTo>
                  <a:cubicBezTo>
                    <a:pt x="21950" y="13240"/>
                    <a:pt x="21525" y="13223"/>
                    <a:pt x="21187" y="13223"/>
                  </a:cubicBezTo>
                  <a:cubicBezTo>
                    <a:pt x="21039" y="13223"/>
                    <a:pt x="20908" y="13226"/>
                    <a:pt x="20799" y="13235"/>
                  </a:cubicBezTo>
                  <a:cubicBezTo>
                    <a:pt x="19962" y="13277"/>
                    <a:pt x="19125" y="13424"/>
                    <a:pt x="18413" y="13905"/>
                  </a:cubicBezTo>
                  <a:cubicBezTo>
                    <a:pt x="17116" y="14763"/>
                    <a:pt x="17032" y="16123"/>
                    <a:pt x="17493" y="17504"/>
                  </a:cubicBezTo>
                  <a:cubicBezTo>
                    <a:pt x="18120" y="19450"/>
                    <a:pt x="19355" y="21688"/>
                    <a:pt x="20694" y="23237"/>
                  </a:cubicBezTo>
                  <a:cubicBezTo>
                    <a:pt x="21280" y="23906"/>
                    <a:pt x="22012" y="24387"/>
                    <a:pt x="22577" y="25078"/>
                  </a:cubicBezTo>
                  <a:cubicBezTo>
                    <a:pt x="22996" y="25601"/>
                    <a:pt x="23393" y="26040"/>
                    <a:pt x="24021" y="26250"/>
                  </a:cubicBezTo>
                  <a:cubicBezTo>
                    <a:pt x="24266" y="26411"/>
                    <a:pt x="24506" y="26482"/>
                    <a:pt x="24737" y="26482"/>
                  </a:cubicBezTo>
                  <a:cubicBezTo>
                    <a:pt x="25946" y="26482"/>
                    <a:pt x="26901" y="24548"/>
                    <a:pt x="26971" y="23530"/>
                  </a:cubicBezTo>
                  <a:cubicBezTo>
                    <a:pt x="27034" y="22651"/>
                    <a:pt x="26992" y="21730"/>
                    <a:pt x="27599" y="20998"/>
                  </a:cubicBezTo>
                  <a:cubicBezTo>
                    <a:pt x="27892" y="20663"/>
                    <a:pt x="28268" y="20412"/>
                    <a:pt x="28519" y="20056"/>
                  </a:cubicBezTo>
                  <a:cubicBezTo>
                    <a:pt x="29398" y="18926"/>
                    <a:pt x="28185" y="17880"/>
                    <a:pt x="28770" y="16729"/>
                  </a:cubicBezTo>
                  <a:cubicBezTo>
                    <a:pt x="28791" y="16709"/>
                    <a:pt x="28791" y="16688"/>
                    <a:pt x="28791" y="16667"/>
                  </a:cubicBezTo>
                  <a:cubicBezTo>
                    <a:pt x="29022" y="16290"/>
                    <a:pt x="29273" y="16060"/>
                    <a:pt x="29796" y="16039"/>
                  </a:cubicBezTo>
                  <a:cubicBezTo>
                    <a:pt x="29975" y="16039"/>
                    <a:pt x="30127" y="16066"/>
                    <a:pt x="30279" y="16066"/>
                  </a:cubicBezTo>
                  <a:cubicBezTo>
                    <a:pt x="30393" y="16066"/>
                    <a:pt x="30507" y="16051"/>
                    <a:pt x="30633" y="15997"/>
                  </a:cubicBezTo>
                  <a:cubicBezTo>
                    <a:pt x="30842" y="15913"/>
                    <a:pt x="30946" y="15725"/>
                    <a:pt x="31135" y="15621"/>
                  </a:cubicBezTo>
                  <a:cubicBezTo>
                    <a:pt x="31267" y="15547"/>
                    <a:pt x="31391" y="15523"/>
                    <a:pt x="31512" y="15523"/>
                  </a:cubicBezTo>
                  <a:cubicBezTo>
                    <a:pt x="31737" y="15523"/>
                    <a:pt x="31950" y="15607"/>
                    <a:pt x="32181" y="15621"/>
                  </a:cubicBezTo>
                  <a:cubicBezTo>
                    <a:pt x="32390" y="18152"/>
                    <a:pt x="32035" y="20726"/>
                    <a:pt x="31114" y="23090"/>
                  </a:cubicBezTo>
                  <a:cubicBezTo>
                    <a:pt x="28687" y="29284"/>
                    <a:pt x="21824" y="32046"/>
                    <a:pt x="15526" y="32150"/>
                  </a:cubicBezTo>
                  <a:cubicBezTo>
                    <a:pt x="15714" y="31857"/>
                    <a:pt x="15756" y="31543"/>
                    <a:pt x="15568" y="31209"/>
                  </a:cubicBezTo>
                  <a:cubicBezTo>
                    <a:pt x="15442" y="30978"/>
                    <a:pt x="15233" y="30874"/>
                    <a:pt x="15003" y="30748"/>
                  </a:cubicBezTo>
                  <a:cubicBezTo>
                    <a:pt x="14919" y="30727"/>
                    <a:pt x="14856" y="30706"/>
                    <a:pt x="14752" y="30686"/>
                  </a:cubicBezTo>
                  <a:cubicBezTo>
                    <a:pt x="14124" y="30497"/>
                    <a:pt x="13768" y="30183"/>
                    <a:pt x="13433" y="29556"/>
                  </a:cubicBezTo>
                  <a:cubicBezTo>
                    <a:pt x="13308" y="29346"/>
                    <a:pt x="13329" y="29116"/>
                    <a:pt x="13203" y="28907"/>
                  </a:cubicBezTo>
                  <a:cubicBezTo>
                    <a:pt x="12889" y="28405"/>
                    <a:pt x="12450" y="28091"/>
                    <a:pt x="12345" y="27442"/>
                  </a:cubicBezTo>
                  <a:cubicBezTo>
                    <a:pt x="12220" y="26647"/>
                    <a:pt x="12534" y="25999"/>
                    <a:pt x="12011" y="25287"/>
                  </a:cubicBezTo>
                  <a:cubicBezTo>
                    <a:pt x="11843" y="25036"/>
                    <a:pt x="11550" y="24890"/>
                    <a:pt x="11383" y="24639"/>
                  </a:cubicBezTo>
                  <a:cubicBezTo>
                    <a:pt x="10944" y="24053"/>
                    <a:pt x="11048" y="23718"/>
                    <a:pt x="11069" y="23007"/>
                  </a:cubicBezTo>
                  <a:cubicBezTo>
                    <a:pt x="11090" y="22316"/>
                    <a:pt x="10923" y="21667"/>
                    <a:pt x="10483" y="21123"/>
                  </a:cubicBezTo>
                  <a:cubicBezTo>
                    <a:pt x="9872" y="20318"/>
                    <a:pt x="8929" y="19945"/>
                    <a:pt x="7966" y="19945"/>
                  </a:cubicBezTo>
                  <a:cubicBezTo>
                    <a:pt x="7478" y="19945"/>
                    <a:pt x="6986" y="20041"/>
                    <a:pt x="6529" y="20224"/>
                  </a:cubicBezTo>
                  <a:cubicBezTo>
                    <a:pt x="5566" y="20600"/>
                    <a:pt x="4834" y="21563"/>
                    <a:pt x="3829" y="21814"/>
                  </a:cubicBezTo>
                  <a:cubicBezTo>
                    <a:pt x="3675" y="21852"/>
                    <a:pt x="3534" y="21869"/>
                    <a:pt x="3405" y="21869"/>
                  </a:cubicBezTo>
                  <a:cubicBezTo>
                    <a:pt x="1882" y="21869"/>
                    <a:pt x="2012" y="19422"/>
                    <a:pt x="2532" y="18361"/>
                  </a:cubicBezTo>
                  <a:cubicBezTo>
                    <a:pt x="3578" y="16269"/>
                    <a:pt x="6801" y="17190"/>
                    <a:pt x="7805" y="15265"/>
                  </a:cubicBezTo>
                  <a:cubicBezTo>
                    <a:pt x="7972" y="14930"/>
                    <a:pt x="7972" y="14532"/>
                    <a:pt x="8161" y="14219"/>
                  </a:cubicBezTo>
                  <a:cubicBezTo>
                    <a:pt x="8454" y="13779"/>
                    <a:pt x="9019" y="13570"/>
                    <a:pt x="9479" y="13382"/>
                  </a:cubicBezTo>
                  <a:cubicBezTo>
                    <a:pt x="10002" y="13172"/>
                    <a:pt x="10567" y="13005"/>
                    <a:pt x="11006" y="12649"/>
                  </a:cubicBezTo>
                  <a:cubicBezTo>
                    <a:pt x="11592" y="12147"/>
                    <a:pt x="11550" y="11666"/>
                    <a:pt x="11780" y="10996"/>
                  </a:cubicBezTo>
                  <a:cubicBezTo>
                    <a:pt x="12157" y="9971"/>
                    <a:pt x="12994" y="9950"/>
                    <a:pt x="13747" y="9364"/>
                  </a:cubicBezTo>
                  <a:cubicBezTo>
                    <a:pt x="15065" y="8360"/>
                    <a:pt x="14019" y="6372"/>
                    <a:pt x="13308" y="5305"/>
                  </a:cubicBezTo>
                  <a:cubicBezTo>
                    <a:pt x="12408" y="3903"/>
                    <a:pt x="11069" y="2752"/>
                    <a:pt x="9500" y="2208"/>
                  </a:cubicBezTo>
                  <a:cubicBezTo>
                    <a:pt x="9479" y="2167"/>
                    <a:pt x="9437" y="2146"/>
                    <a:pt x="9395" y="2125"/>
                  </a:cubicBezTo>
                  <a:cubicBezTo>
                    <a:pt x="11938" y="1283"/>
                    <a:pt x="14594" y="624"/>
                    <a:pt x="17270" y="624"/>
                  </a:cubicBezTo>
                  <a:close/>
                  <a:moveTo>
                    <a:pt x="17377" y="0"/>
                  </a:moveTo>
                  <a:cubicBezTo>
                    <a:pt x="14398" y="0"/>
                    <a:pt x="11423" y="792"/>
                    <a:pt x="8705" y="1957"/>
                  </a:cubicBezTo>
                  <a:cubicBezTo>
                    <a:pt x="8537" y="2041"/>
                    <a:pt x="8600" y="2271"/>
                    <a:pt x="8747" y="2313"/>
                  </a:cubicBezTo>
                  <a:cubicBezTo>
                    <a:pt x="2449" y="4761"/>
                    <a:pt x="0" y="11791"/>
                    <a:pt x="356" y="18131"/>
                  </a:cubicBezTo>
                  <a:cubicBezTo>
                    <a:pt x="544" y="21521"/>
                    <a:pt x="1214" y="25057"/>
                    <a:pt x="3390" y="27735"/>
                  </a:cubicBezTo>
                  <a:cubicBezTo>
                    <a:pt x="5336" y="30141"/>
                    <a:pt x="8203" y="31774"/>
                    <a:pt x="11195" y="32422"/>
                  </a:cubicBezTo>
                  <a:cubicBezTo>
                    <a:pt x="12439" y="32693"/>
                    <a:pt x="13704" y="32817"/>
                    <a:pt x="14971" y="32817"/>
                  </a:cubicBezTo>
                  <a:cubicBezTo>
                    <a:pt x="17517" y="32817"/>
                    <a:pt x="20069" y="32319"/>
                    <a:pt x="22472" y="31522"/>
                  </a:cubicBezTo>
                  <a:cubicBezTo>
                    <a:pt x="25695" y="30434"/>
                    <a:pt x="28603" y="28781"/>
                    <a:pt x="30465" y="25852"/>
                  </a:cubicBezTo>
                  <a:cubicBezTo>
                    <a:pt x="34127" y="20140"/>
                    <a:pt x="33541" y="11833"/>
                    <a:pt x="29649" y="6372"/>
                  </a:cubicBezTo>
                  <a:cubicBezTo>
                    <a:pt x="27557" y="3464"/>
                    <a:pt x="24439" y="1246"/>
                    <a:pt x="20945" y="409"/>
                  </a:cubicBezTo>
                  <a:cubicBezTo>
                    <a:pt x="19766" y="128"/>
                    <a:pt x="18571" y="0"/>
                    <a:pt x="17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114266" y="728538"/>
              <a:ext cx="1064654" cy="1549606"/>
            </a:xfrm>
            <a:custGeom>
              <a:avLst/>
              <a:gdLst/>
              <a:ahLst/>
              <a:cxnLst/>
              <a:rect l="l" t="t" r="r" b="b"/>
              <a:pathLst>
                <a:path w="34316" h="49947" extrusionOk="0">
                  <a:moveTo>
                    <a:pt x="13036" y="457"/>
                  </a:moveTo>
                  <a:cubicBezTo>
                    <a:pt x="13057" y="457"/>
                    <a:pt x="13057" y="478"/>
                    <a:pt x="13057" y="478"/>
                  </a:cubicBezTo>
                  <a:cubicBezTo>
                    <a:pt x="13225" y="666"/>
                    <a:pt x="13413" y="750"/>
                    <a:pt x="13538" y="980"/>
                  </a:cubicBezTo>
                  <a:cubicBezTo>
                    <a:pt x="13643" y="1210"/>
                    <a:pt x="13685" y="1440"/>
                    <a:pt x="13664" y="1692"/>
                  </a:cubicBezTo>
                  <a:cubicBezTo>
                    <a:pt x="13664" y="1733"/>
                    <a:pt x="13664" y="1754"/>
                    <a:pt x="13685" y="1796"/>
                  </a:cubicBezTo>
                  <a:cubicBezTo>
                    <a:pt x="6487" y="4412"/>
                    <a:pt x="2679" y="12467"/>
                    <a:pt x="3097" y="19790"/>
                  </a:cubicBezTo>
                  <a:cubicBezTo>
                    <a:pt x="3495" y="27030"/>
                    <a:pt x="7659" y="34772"/>
                    <a:pt x="15275" y="36278"/>
                  </a:cubicBezTo>
                  <a:cubicBezTo>
                    <a:pt x="16882" y="36597"/>
                    <a:pt x="18593" y="36791"/>
                    <a:pt x="20308" y="36791"/>
                  </a:cubicBezTo>
                  <a:cubicBezTo>
                    <a:pt x="23215" y="36791"/>
                    <a:pt x="26135" y="36232"/>
                    <a:pt x="28582" y="34772"/>
                  </a:cubicBezTo>
                  <a:cubicBezTo>
                    <a:pt x="28603" y="34772"/>
                    <a:pt x="28624" y="34751"/>
                    <a:pt x="28645" y="34730"/>
                  </a:cubicBezTo>
                  <a:cubicBezTo>
                    <a:pt x="28792" y="34876"/>
                    <a:pt x="28959" y="35044"/>
                    <a:pt x="29106" y="35211"/>
                  </a:cubicBezTo>
                  <a:cubicBezTo>
                    <a:pt x="27683" y="36613"/>
                    <a:pt x="25716" y="37136"/>
                    <a:pt x="23791" y="37534"/>
                  </a:cubicBezTo>
                  <a:cubicBezTo>
                    <a:pt x="22250" y="37839"/>
                    <a:pt x="20684" y="37996"/>
                    <a:pt x="19113" y="37996"/>
                  </a:cubicBezTo>
                  <a:cubicBezTo>
                    <a:pt x="18636" y="37996"/>
                    <a:pt x="18159" y="37981"/>
                    <a:pt x="17681" y="37952"/>
                  </a:cubicBezTo>
                  <a:cubicBezTo>
                    <a:pt x="13517" y="37701"/>
                    <a:pt x="9479" y="36111"/>
                    <a:pt x="6571" y="33035"/>
                  </a:cubicBezTo>
                  <a:cubicBezTo>
                    <a:pt x="670" y="26779"/>
                    <a:pt x="1" y="16610"/>
                    <a:pt x="3976" y="9203"/>
                  </a:cubicBezTo>
                  <a:cubicBezTo>
                    <a:pt x="5022" y="7278"/>
                    <a:pt x="6341" y="5541"/>
                    <a:pt x="7931" y="4056"/>
                  </a:cubicBezTo>
                  <a:cubicBezTo>
                    <a:pt x="9479" y="2591"/>
                    <a:pt x="11258" y="1566"/>
                    <a:pt x="13036" y="457"/>
                  </a:cubicBezTo>
                  <a:close/>
                  <a:moveTo>
                    <a:pt x="23435" y="38203"/>
                  </a:moveTo>
                  <a:cubicBezTo>
                    <a:pt x="23435" y="38266"/>
                    <a:pt x="23435" y="38308"/>
                    <a:pt x="23477" y="38371"/>
                  </a:cubicBezTo>
                  <a:cubicBezTo>
                    <a:pt x="24126" y="39312"/>
                    <a:pt x="24837" y="40212"/>
                    <a:pt x="25172" y="41321"/>
                  </a:cubicBezTo>
                  <a:cubicBezTo>
                    <a:pt x="25569" y="42681"/>
                    <a:pt x="25109" y="44397"/>
                    <a:pt x="23540" y="44711"/>
                  </a:cubicBezTo>
                  <a:cubicBezTo>
                    <a:pt x="23341" y="44749"/>
                    <a:pt x="23111" y="44773"/>
                    <a:pt x="22877" y="44773"/>
                  </a:cubicBezTo>
                  <a:cubicBezTo>
                    <a:pt x="22471" y="44773"/>
                    <a:pt x="22053" y="44700"/>
                    <a:pt x="21761" y="44501"/>
                  </a:cubicBezTo>
                  <a:cubicBezTo>
                    <a:pt x="20883" y="43936"/>
                    <a:pt x="21134" y="42681"/>
                    <a:pt x="21364" y="41802"/>
                  </a:cubicBezTo>
                  <a:cubicBezTo>
                    <a:pt x="21657" y="40630"/>
                    <a:pt x="22096" y="39501"/>
                    <a:pt x="22452" y="38350"/>
                  </a:cubicBezTo>
                  <a:cubicBezTo>
                    <a:pt x="22766" y="38308"/>
                    <a:pt x="23100" y="38266"/>
                    <a:pt x="23435" y="38203"/>
                  </a:cubicBezTo>
                  <a:close/>
                  <a:moveTo>
                    <a:pt x="25988" y="41823"/>
                  </a:moveTo>
                  <a:lnTo>
                    <a:pt x="25988" y="41823"/>
                  </a:lnTo>
                  <a:cubicBezTo>
                    <a:pt x="27264" y="41907"/>
                    <a:pt x="28603" y="41823"/>
                    <a:pt x="29817" y="42221"/>
                  </a:cubicBezTo>
                  <a:cubicBezTo>
                    <a:pt x="31282" y="42702"/>
                    <a:pt x="32809" y="44711"/>
                    <a:pt x="31177" y="45945"/>
                  </a:cubicBezTo>
                  <a:cubicBezTo>
                    <a:pt x="30214" y="46677"/>
                    <a:pt x="28792" y="46782"/>
                    <a:pt x="27641" y="46991"/>
                  </a:cubicBezTo>
                  <a:cubicBezTo>
                    <a:pt x="26176" y="47263"/>
                    <a:pt x="24691" y="47472"/>
                    <a:pt x="23205" y="47577"/>
                  </a:cubicBezTo>
                  <a:cubicBezTo>
                    <a:pt x="22480" y="47628"/>
                    <a:pt x="21672" y="47676"/>
                    <a:pt x="20842" y="47676"/>
                  </a:cubicBezTo>
                  <a:cubicBezTo>
                    <a:pt x="18965" y="47676"/>
                    <a:pt x="16975" y="47434"/>
                    <a:pt x="15568" y="46447"/>
                  </a:cubicBezTo>
                  <a:cubicBezTo>
                    <a:pt x="13915" y="45296"/>
                    <a:pt x="14898" y="43497"/>
                    <a:pt x="16342" y="42723"/>
                  </a:cubicBezTo>
                  <a:cubicBezTo>
                    <a:pt x="17449" y="42133"/>
                    <a:pt x="18783" y="41916"/>
                    <a:pt x="20044" y="41916"/>
                  </a:cubicBezTo>
                  <a:cubicBezTo>
                    <a:pt x="20213" y="41916"/>
                    <a:pt x="20382" y="41920"/>
                    <a:pt x="20548" y="41928"/>
                  </a:cubicBezTo>
                  <a:lnTo>
                    <a:pt x="20569" y="41928"/>
                  </a:lnTo>
                  <a:cubicBezTo>
                    <a:pt x="20401" y="42534"/>
                    <a:pt x="20255" y="43183"/>
                    <a:pt x="20318" y="43769"/>
                  </a:cubicBezTo>
                  <a:cubicBezTo>
                    <a:pt x="20440" y="44992"/>
                    <a:pt x="21833" y="45500"/>
                    <a:pt x="22995" y="45500"/>
                  </a:cubicBezTo>
                  <a:cubicBezTo>
                    <a:pt x="23224" y="45500"/>
                    <a:pt x="23445" y="45481"/>
                    <a:pt x="23644" y="45443"/>
                  </a:cubicBezTo>
                  <a:cubicBezTo>
                    <a:pt x="25025" y="45192"/>
                    <a:pt x="25904" y="44020"/>
                    <a:pt x="26009" y="42639"/>
                  </a:cubicBezTo>
                  <a:cubicBezTo>
                    <a:pt x="26030" y="42367"/>
                    <a:pt x="26030" y="42095"/>
                    <a:pt x="25988" y="41823"/>
                  </a:cubicBezTo>
                  <a:close/>
                  <a:moveTo>
                    <a:pt x="32370" y="45443"/>
                  </a:moveTo>
                  <a:lnTo>
                    <a:pt x="32370" y="45443"/>
                  </a:lnTo>
                  <a:cubicBezTo>
                    <a:pt x="34232" y="47640"/>
                    <a:pt x="29922" y="48540"/>
                    <a:pt x="28603" y="48791"/>
                  </a:cubicBezTo>
                  <a:cubicBezTo>
                    <a:pt x="26699" y="49146"/>
                    <a:pt x="24774" y="49314"/>
                    <a:pt x="22828" y="49335"/>
                  </a:cubicBezTo>
                  <a:cubicBezTo>
                    <a:pt x="22522" y="49338"/>
                    <a:pt x="22214" y="49341"/>
                    <a:pt x="21904" y="49341"/>
                  </a:cubicBezTo>
                  <a:cubicBezTo>
                    <a:pt x="20433" y="49341"/>
                    <a:pt x="18927" y="49287"/>
                    <a:pt x="17493" y="49063"/>
                  </a:cubicBezTo>
                  <a:cubicBezTo>
                    <a:pt x="15903" y="48812"/>
                    <a:pt x="13497" y="47493"/>
                    <a:pt x="14166" y="45694"/>
                  </a:cubicBezTo>
                  <a:lnTo>
                    <a:pt x="14166" y="45694"/>
                  </a:lnTo>
                  <a:cubicBezTo>
                    <a:pt x="14626" y="46907"/>
                    <a:pt x="15966" y="47472"/>
                    <a:pt x="17137" y="47765"/>
                  </a:cubicBezTo>
                  <a:cubicBezTo>
                    <a:pt x="18505" y="48133"/>
                    <a:pt x="19945" y="48273"/>
                    <a:pt x="21385" y="48273"/>
                  </a:cubicBezTo>
                  <a:cubicBezTo>
                    <a:pt x="21994" y="48273"/>
                    <a:pt x="22602" y="48248"/>
                    <a:pt x="23205" y="48205"/>
                  </a:cubicBezTo>
                  <a:cubicBezTo>
                    <a:pt x="25256" y="48058"/>
                    <a:pt x="27306" y="47724"/>
                    <a:pt x="29294" y="47305"/>
                  </a:cubicBezTo>
                  <a:cubicBezTo>
                    <a:pt x="30466" y="47054"/>
                    <a:pt x="31888" y="46656"/>
                    <a:pt x="32370" y="45443"/>
                  </a:cubicBezTo>
                  <a:close/>
                  <a:moveTo>
                    <a:pt x="13254" y="1"/>
                  </a:moveTo>
                  <a:cubicBezTo>
                    <a:pt x="13179" y="1"/>
                    <a:pt x="13123" y="35"/>
                    <a:pt x="13078" y="80"/>
                  </a:cubicBezTo>
                  <a:cubicBezTo>
                    <a:pt x="9312" y="1168"/>
                    <a:pt x="6090" y="4558"/>
                    <a:pt x="4081" y="7801"/>
                  </a:cubicBezTo>
                  <a:cubicBezTo>
                    <a:pt x="1654" y="11756"/>
                    <a:pt x="691" y="16505"/>
                    <a:pt x="1047" y="21109"/>
                  </a:cubicBezTo>
                  <a:cubicBezTo>
                    <a:pt x="1382" y="25272"/>
                    <a:pt x="2805" y="29415"/>
                    <a:pt x="5462" y="32659"/>
                  </a:cubicBezTo>
                  <a:cubicBezTo>
                    <a:pt x="8203" y="35964"/>
                    <a:pt x="12116" y="37889"/>
                    <a:pt x="16342" y="38412"/>
                  </a:cubicBezTo>
                  <a:cubicBezTo>
                    <a:pt x="17253" y="38535"/>
                    <a:pt x="18164" y="38593"/>
                    <a:pt x="19075" y="38593"/>
                  </a:cubicBezTo>
                  <a:cubicBezTo>
                    <a:pt x="20026" y="38593"/>
                    <a:pt x="20977" y="38530"/>
                    <a:pt x="21929" y="38412"/>
                  </a:cubicBezTo>
                  <a:lnTo>
                    <a:pt x="21929" y="38412"/>
                  </a:lnTo>
                  <a:cubicBezTo>
                    <a:pt x="21468" y="39229"/>
                    <a:pt x="21134" y="40107"/>
                    <a:pt x="20862" y="41007"/>
                  </a:cubicBezTo>
                  <a:cubicBezTo>
                    <a:pt x="20799" y="41174"/>
                    <a:pt x="20757" y="41363"/>
                    <a:pt x="20694" y="41572"/>
                  </a:cubicBezTo>
                  <a:cubicBezTo>
                    <a:pt x="20652" y="41530"/>
                    <a:pt x="20611" y="41509"/>
                    <a:pt x="20548" y="41488"/>
                  </a:cubicBezTo>
                  <a:cubicBezTo>
                    <a:pt x="20165" y="41448"/>
                    <a:pt x="19773" y="41425"/>
                    <a:pt x="19380" y="41425"/>
                  </a:cubicBezTo>
                  <a:cubicBezTo>
                    <a:pt x="17946" y="41425"/>
                    <a:pt x="16487" y="41731"/>
                    <a:pt x="15338" y="42618"/>
                  </a:cubicBezTo>
                  <a:cubicBezTo>
                    <a:pt x="14501" y="43267"/>
                    <a:pt x="13873" y="44229"/>
                    <a:pt x="14061" y="45275"/>
                  </a:cubicBezTo>
                  <a:cubicBezTo>
                    <a:pt x="13245" y="46468"/>
                    <a:pt x="13936" y="48163"/>
                    <a:pt x="15108" y="48895"/>
                  </a:cubicBezTo>
                  <a:cubicBezTo>
                    <a:pt x="16007" y="49481"/>
                    <a:pt x="17074" y="49648"/>
                    <a:pt x="18121" y="49753"/>
                  </a:cubicBezTo>
                  <a:cubicBezTo>
                    <a:pt x="19429" y="49895"/>
                    <a:pt x="20768" y="49946"/>
                    <a:pt x="22099" y="49946"/>
                  </a:cubicBezTo>
                  <a:cubicBezTo>
                    <a:pt x="22342" y="49946"/>
                    <a:pt x="22586" y="49945"/>
                    <a:pt x="22828" y="49941"/>
                  </a:cubicBezTo>
                  <a:cubicBezTo>
                    <a:pt x="25569" y="49920"/>
                    <a:pt x="28645" y="49732"/>
                    <a:pt x="31240" y="48791"/>
                  </a:cubicBezTo>
                  <a:cubicBezTo>
                    <a:pt x="32663" y="48268"/>
                    <a:pt x="34316" y="46405"/>
                    <a:pt x="32767" y="45045"/>
                  </a:cubicBezTo>
                  <a:cubicBezTo>
                    <a:pt x="32697" y="44989"/>
                    <a:pt x="32637" y="44971"/>
                    <a:pt x="32580" y="44971"/>
                  </a:cubicBezTo>
                  <a:cubicBezTo>
                    <a:pt x="32551" y="44971"/>
                    <a:pt x="32523" y="44976"/>
                    <a:pt x="32495" y="44983"/>
                  </a:cubicBezTo>
                  <a:cubicBezTo>
                    <a:pt x="32642" y="43936"/>
                    <a:pt x="32035" y="42911"/>
                    <a:pt x="31240" y="42283"/>
                  </a:cubicBezTo>
                  <a:cubicBezTo>
                    <a:pt x="29775" y="41112"/>
                    <a:pt x="27725" y="41321"/>
                    <a:pt x="25988" y="41195"/>
                  </a:cubicBezTo>
                  <a:lnTo>
                    <a:pt x="25883" y="41195"/>
                  </a:lnTo>
                  <a:cubicBezTo>
                    <a:pt x="25569" y="40045"/>
                    <a:pt x="24858" y="38998"/>
                    <a:pt x="24105" y="38078"/>
                  </a:cubicBezTo>
                  <a:cubicBezTo>
                    <a:pt x="26176" y="37680"/>
                    <a:pt x="28310" y="37032"/>
                    <a:pt x="29754" y="35420"/>
                  </a:cubicBezTo>
                  <a:cubicBezTo>
                    <a:pt x="29880" y="35295"/>
                    <a:pt x="29880" y="35107"/>
                    <a:pt x="29754" y="34981"/>
                  </a:cubicBezTo>
                  <a:cubicBezTo>
                    <a:pt x="29503" y="34730"/>
                    <a:pt x="29252" y="34458"/>
                    <a:pt x="28980" y="34207"/>
                  </a:cubicBezTo>
                  <a:cubicBezTo>
                    <a:pt x="28919" y="34137"/>
                    <a:pt x="28846" y="34107"/>
                    <a:pt x="28775" y="34107"/>
                  </a:cubicBezTo>
                  <a:cubicBezTo>
                    <a:pt x="28676" y="34107"/>
                    <a:pt x="28580" y="34164"/>
                    <a:pt x="28520" y="34249"/>
                  </a:cubicBezTo>
                  <a:cubicBezTo>
                    <a:pt x="28491" y="34230"/>
                    <a:pt x="28459" y="34220"/>
                    <a:pt x="28422" y="34220"/>
                  </a:cubicBezTo>
                  <a:cubicBezTo>
                    <a:pt x="28377" y="34220"/>
                    <a:pt x="28326" y="34235"/>
                    <a:pt x="28269" y="34270"/>
                  </a:cubicBezTo>
                  <a:cubicBezTo>
                    <a:pt x="25885" y="35697"/>
                    <a:pt x="23139" y="36154"/>
                    <a:pt x="20388" y="36154"/>
                  </a:cubicBezTo>
                  <a:cubicBezTo>
                    <a:pt x="19347" y="36154"/>
                    <a:pt x="18306" y="36089"/>
                    <a:pt x="17284" y="35985"/>
                  </a:cubicBezTo>
                  <a:cubicBezTo>
                    <a:pt x="13392" y="35567"/>
                    <a:pt x="10107" y="33935"/>
                    <a:pt x="7680" y="30859"/>
                  </a:cubicBezTo>
                  <a:cubicBezTo>
                    <a:pt x="3118" y="25063"/>
                    <a:pt x="2323" y="16338"/>
                    <a:pt x="5755" y="9831"/>
                  </a:cubicBezTo>
                  <a:cubicBezTo>
                    <a:pt x="7617" y="6337"/>
                    <a:pt x="10588" y="3700"/>
                    <a:pt x="14103" y="1922"/>
                  </a:cubicBezTo>
                  <a:cubicBezTo>
                    <a:pt x="14187" y="1859"/>
                    <a:pt x="14166" y="1733"/>
                    <a:pt x="14082" y="1692"/>
                  </a:cubicBezTo>
                  <a:cubicBezTo>
                    <a:pt x="14166" y="1378"/>
                    <a:pt x="14124" y="1064"/>
                    <a:pt x="14020" y="750"/>
                  </a:cubicBezTo>
                  <a:cubicBezTo>
                    <a:pt x="13894" y="478"/>
                    <a:pt x="13685" y="143"/>
                    <a:pt x="13392" y="39"/>
                  </a:cubicBezTo>
                  <a:cubicBezTo>
                    <a:pt x="13392" y="18"/>
                    <a:pt x="13371" y="18"/>
                    <a:pt x="13350" y="18"/>
                  </a:cubicBezTo>
                  <a:cubicBezTo>
                    <a:pt x="13315" y="6"/>
                    <a:pt x="13283" y="1"/>
                    <a:pt x="1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790056" y="911400"/>
              <a:ext cx="108432" cy="77594"/>
            </a:xfrm>
            <a:custGeom>
              <a:avLst/>
              <a:gdLst/>
              <a:ahLst/>
              <a:cxnLst/>
              <a:rect l="l" t="t" r="r" b="b"/>
              <a:pathLst>
                <a:path w="3495" h="2501" extrusionOk="0">
                  <a:moveTo>
                    <a:pt x="2051" y="418"/>
                  </a:moveTo>
                  <a:cubicBezTo>
                    <a:pt x="2417" y="418"/>
                    <a:pt x="2754" y="632"/>
                    <a:pt x="2804" y="1028"/>
                  </a:cubicBezTo>
                  <a:cubicBezTo>
                    <a:pt x="2846" y="1405"/>
                    <a:pt x="2658" y="1761"/>
                    <a:pt x="2637" y="2137"/>
                  </a:cubicBezTo>
                  <a:cubicBezTo>
                    <a:pt x="2281" y="2054"/>
                    <a:pt x="1967" y="1928"/>
                    <a:pt x="1674" y="1698"/>
                  </a:cubicBezTo>
                  <a:cubicBezTo>
                    <a:pt x="1486" y="1531"/>
                    <a:pt x="1318" y="1342"/>
                    <a:pt x="1277" y="1091"/>
                  </a:cubicBezTo>
                  <a:cubicBezTo>
                    <a:pt x="1235" y="777"/>
                    <a:pt x="1465" y="547"/>
                    <a:pt x="1758" y="464"/>
                  </a:cubicBezTo>
                  <a:cubicBezTo>
                    <a:pt x="1854" y="433"/>
                    <a:pt x="1954" y="418"/>
                    <a:pt x="2051" y="418"/>
                  </a:cubicBezTo>
                  <a:close/>
                  <a:moveTo>
                    <a:pt x="2048" y="1"/>
                  </a:moveTo>
                  <a:cubicBezTo>
                    <a:pt x="1799" y="1"/>
                    <a:pt x="1551" y="71"/>
                    <a:pt x="1339" y="212"/>
                  </a:cubicBezTo>
                  <a:cubicBezTo>
                    <a:pt x="0" y="1091"/>
                    <a:pt x="1632" y="2451"/>
                    <a:pt x="2720" y="2451"/>
                  </a:cubicBezTo>
                  <a:cubicBezTo>
                    <a:pt x="2760" y="2485"/>
                    <a:pt x="2811" y="2501"/>
                    <a:pt x="2861" y="2501"/>
                  </a:cubicBezTo>
                  <a:cubicBezTo>
                    <a:pt x="2969" y="2501"/>
                    <a:pt x="3076" y="2426"/>
                    <a:pt x="3076" y="2284"/>
                  </a:cubicBezTo>
                  <a:cubicBezTo>
                    <a:pt x="3013" y="1635"/>
                    <a:pt x="3495" y="966"/>
                    <a:pt x="2971" y="401"/>
                  </a:cubicBezTo>
                  <a:cubicBezTo>
                    <a:pt x="2729" y="134"/>
                    <a:pt x="2389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5"/>
          <p:cNvSpPr/>
          <p:nvPr/>
        </p:nvSpPr>
        <p:spPr>
          <a:xfrm rot="1605567">
            <a:off x="856443" y="2237466"/>
            <a:ext cx="350604" cy="953861"/>
          </a:xfrm>
          <a:custGeom>
            <a:avLst/>
            <a:gdLst/>
            <a:ahLst/>
            <a:cxnLst/>
            <a:rect l="l" t="t" r="r" b="b"/>
            <a:pathLst>
              <a:path w="5944" h="16172" extrusionOk="0">
                <a:moveTo>
                  <a:pt x="3530" y="1"/>
                </a:moveTo>
                <a:cubicBezTo>
                  <a:pt x="3326" y="1"/>
                  <a:pt x="3111" y="46"/>
                  <a:pt x="2888" y="146"/>
                </a:cubicBezTo>
                <a:cubicBezTo>
                  <a:pt x="1507" y="774"/>
                  <a:pt x="943" y="3431"/>
                  <a:pt x="691" y="4749"/>
                </a:cubicBezTo>
                <a:cubicBezTo>
                  <a:pt x="294" y="6674"/>
                  <a:pt x="252" y="8662"/>
                  <a:pt x="252" y="10629"/>
                </a:cubicBezTo>
                <a:cubicBezTo>
                  <a:pt x="252" y="12073"/>
                  <a:pt x="1" y="14751"/>
                  <a:pt x="1215" y="15860"/>
                </a:cubicBezTo>
                <a:cubicBezTo>
                  <a:pt x="1455" y="16080"/>
                  <a:pt x="1713" y="16171"/>
                  <a:pt x="1971" y="16171"/>
                </a:cubicBezTo>
                <a:cubicBezTo>
                  <a:pt x="2745" y="16171"/>
                  <a:pt x="3521" y="15347"/>
                  <a:pt x="3851" y="14688"/>
                </a:cubicBezTo>
                <a:cubicBezTo>
                  <a:pt x="4625" y="13098"/>
                  <a:pt x="4437" y="11006"/>
                  <a:pt x="4479" y="9290"/>
                </a:cubicBezTo>
                <a:cubicBezTo>
                  <a:pt x="4500" y="8097"/>
                  <a:pt x="4521" y="6905"/>
                  <a:pt x="4500" y="5712"/>
                </a:cubicBezTo>
                <a:cubicBezTo>
                  <a:pt x="4479" y="4770"/>
                  <a:pt x="4562" y="3724"/>
                  <a:pt x="4207" y="2824"/>
                </a:cubicBezTo>
                <a:cubicBezTo>
                  <a:pt x="3999" y="2292"/>
                  <a:pt x="3734" y="2086"/>
                  <a:pt x="3459" y="2086"/>
                </a:cubicBezTo>
                <a:cubicBezTo>
                  <a:pt x="2848" y="2086"/>
                  <a:pt x="2184" y="3101"/>
                  <a:pt x="1968" y="3808"/>
                </a:cubicBezTo>
                <a:cubicBezTo>
                  <a:pt x="1298" y="6047"/>
                  <a:pt x="1215" y="8725"/>
                  <a:pt x="1549" y="11026"/>
                </a:cubicBezTo>
                <a:cubicBezTo>
                  <a:pt x="1558" y="11118"/>
                  <a:pt x="1623" y="11157"/>
                  <a:pt x="1693" y="11157"/>
                </a:cubicBezTo>
                <a:cubicBezTo>
                  <a:pt x="1784" y="11157"/>
                  <a:pt x="1884" y="11091"/>
                  <a:pt x="1884" y="10985"/>
                </a:cubicBezTo>
                <a:cubicBezTo>
                  <a:pt x="1926" y="8976"/>
                  <a:pt x="1926" y="7009"/>
                  <a:pt x="2261" y="5042"/>
                </a:cubicBezTo>
                <a:cubicBezTo>
                  <a:pt x="2324" y="4666"/>
                  <a:pt x="2386" y="4310"/>
                  <a:pt x="2491" y="3954"/>
                </a:cubicBezTo>
                <a:cubicBezTo>
                  <a:pt x="2596" y="3557"/>
                  <a:pt x="2763" y="3201"/>
                  <a:pt x="3035" y="2887"/>
                </a:cubicBezTo>
                <a:lnTo>
                  <a:pt x="3788" y="3368"/>
                </a:lnTo>
                <a:cubicBezTo>
                  <a:pt x="4144" y="4017"/>
                  <a:pt x="3893" y="5649"/>
                  <a:pt x="3872" y="6381"/>
                </a:cubicBezTo>
                <a:cubicBezTo>
                  <a:pt x="3851" y="8244"/>
                  <a:pt x="3830" y="10127"/>
                  <a:pt x="3725" y="11989"/>
                </a:cubicBezTo>
                <a:cubicBezTo>
                  <a:pt x="3684" y="12742"/>
                  <a:pt x="3621" y="13537"/>
                  <a:pt x="3307" y="14249"/>
                </a:cubicBezTo>
                <a:cubicBezTo>
                  <a:pt x="3147" y="14609"/>
                  <a:pt x="2679" y="15488"/>
                  <a:pt x="2199" y="15488"/>
                </a:cubicBezTo>
                <a:cubicBezTo>
                  <a:pt x="2178" y="15488"/>
                  <a:pt x="2156" y="15487"/>
                  <a:pt x="2135" y="15483"/>
                </a:cubicBezTo>
                <a:cubicBezTo>
                  <a:pt x="1570" y="15358"/>
                  <a:pt x="1215" y="14500"/>
                  <a:pt x="1110" y="14019"/>
                </a:cubicBezTo>
                <a:cubicBezTo>
                  <a:pt x="754" y="12387"/>
                  <a:pt x="880" y="10545"/>
                  <a:pt x="922" y="8892"/>
                </a:cubicBezTo>
                <a:cubicBezTo>
                  <a:pt x="963" y="7177"/>
                  <a:pt x="1110" y="5461"/>
                  <a:pt x="1570" y="3808"/>
                </a:cubicBezTo>
                <a:cubicBezTo>
                  <a:pt x="1821" y="2950"/>
                  <a:pt x="2135" y="1820"/>
                  <a:pt x="2742" y="1151"/>
                </a:cubicBezTo>
                <a:cubicBezTo>
                  <a:pt x="3075" y="788"/>
                  <a:pt x="3368" y="640"/>
                  <a:pt x="3623" y="640"/>
                </a:cubicBezTo>
                <a:cubicBezTo>
                  <a:pt x="4470" y="640"/>
                  <a:pt x="4886" y="2285"/>
                  <a:pt x="4918" y="3138"/>
                </a:cubicBezTo>
                <a:cubicBezTo>
                  <a:pt x="4981" y="5084"/>
                  <a:pt x="4897" y="7051"/>
                  <a:pt x="4730" y="8997"/>
                </a:cubicBezTo>
                <a:cubicBezTo>
                  <a:pt x="4709" y="9227"/>
                  <a:pt x="4881" y="9342"/>
                  <a:pt x="5065" y="9342"/>
                </a:cubicBezTo>
                <a:cubicBezTo>
                  <a:pt x="5248" y="9342"/>
                  <a:pt x="5441" y="9227"/>
                  <a:pt x="5462" y="8997"/>
                </a:cubicBezTo>
                <a:cubicBezTo>
                  <a:pt x="5650" y="6758"/>
                  <a:pt x="5943" y="4205"/>
                  <a:pt x="5462" y="1987"/>
                </a:cubicBezTo>
                <a:cubicBezTo>
                  <a:pt x="5254" y="1051"/>
                  <a:pt x="4515" y="1"/>
                  <a:pt x="35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 rot="-899630">
            <a:off x="465327" y="3731650"/>
            <a:ext cx="1086806" cy="977498"/>
            <a:chOff x="4820484" y="4049750"/>
            <a:chExt cx="1531442" cy="1224667"/>
          </a:xfrm>
        </p:grpSpPr>
        <p:sp>
          <p:nvSpPr>
            <p:cNvPr id="78" name="Google Shape;78;p15"/>
            <p:cNvSpPr/>
            <p:nvPr/>
          </p:nvSpPr>
          <p:spPr>
            <a:xfrm>
              <a:off x="4820484" y="4049750"/>
              <a:ext cx="1531442" cy="1224667"/>
            </a:xfrm>
            <a:custGeom>
              <a:avLst/>
              <a:gdLst/>
              <a:ahLst/>
              <a:cxnLst/>
              <a:rect l="l" t="t" r="r" b="b"/>
              <a:pathLst>
                <a:path w="42727" h="34168" extrusionOk="0">
                  <a:moveTo>
                    <a:pt x="21428" y="707"/>
                  </a:moveTo>
                  <a:cubicBezTo>
                    <a:pt x="25165" y="707"/>
                    <a:pt x="28940" y="1529"/>
                    <a:pt x="32390" y="2956"/>
                  </a:cubicBezTo>
                  <a:cubicBezTo>
                    <a:pt x="36491" y="4651"/>
                    <a:pt x="41659" y="8731"/>
                    <a:pt x="39337" y="13794"/>
                  </a:cubicBezTo>
                  <a:cubicBezTo>
                    <a:pt x="38257" y="16152"/>
                    <a:pt x="36119" y="17300"/>
                    <a:pt x="33928" y="17300"/>
                  </a:cubicBezTo>
                  <a:cubicBezTo>
                    <a:pt x="32212" y="17300"/>
                    <a:pt x="30464" y="16596"/>
                    <a:pt x="29168" y="15217"/>
                  </a:cubicBezTo>
                  <a:cubicBezTo>
                    <a:pt x="29168" y="15154"/>
                    <a:pt x="29168" y="15092"/>
                    <a:pt x="29105" y="15008"/>
                  </a:cubicBezTo>
                  <a:cubicBezTo>
                    <a:pt x="28684" y="14442"/>
                    <a:pt x="28065" y="14141"/>
                    <a:pt x="27418" y="14141"/>
                  </a:cubicBezTo>
                  <a:cubicBezTo>
                    <a:pt x="27037" y="14141"/>
                    <a:pt x="26646" y="14246"/>
                    <a:pt x="26280" y="14464"/>
                  </a:cubicBezTo>
                  <a:cubicBezTo>
                    <a:pt x="25067" y="15175"/>
                    <a:pt x="24586" y="16786"/>
                    <a:pt x="24418" y="18084"/>
                  </a:cubicBezTo>
                  <a:cubicBezTo>
                    <a:pt x="24146" y="20113"/>
                    <a:pt x="24795" y="21871"/>
                    <a:pt x="25171" y="23817"/>
                  </a:cubicBezTo>
                  <a:cubicBezTo>
                    <a:pt x="25569" y="25909"/>
                    <a:pt x="24920" y="27876"/>
                    <a:pt x="23477" y="29424"/>
                  </a:cubicBezTo>
                  <a:cubicBezTo>
                    <a:pt x="21743" y="31255"/>
                    <a:pt x="19455" y="31968"/>
                    <a:pt x="17096" y="31968"/>
                  </a:cubicBezTo>
                  <a:cubicBezTo>
                    <a:pt x="15383" y="31968"/>
                    <a:pt x="13633" y="31592"/>
                    <a:pt x="12031" y="30993"/>
                  </a:cubicBezTo>
                  <a:cubicBezTo>
                    <a:pt x="8328" y="29612"/>
                    <a:pt x="4959" y="27248"/>
                    <a:pt x="3243" y="23586"/>
                  </a:cubicBezTo>
                  <a:cubicBezTo>
                    <a:pt x="0" y="16640"/>
                    <a:pt x="3013" y="8731"/>
                    <a:pt x="9039" y="4441"/>
                  </a:cubicBezTo>
                  <a:cubicBezTo>
                    <a:pt x="12730" y="1834"/>
                    <a:pt x="17053" y="707"/>
                    <a:pt x="21428" y="707"/>
                  </a:cubicBezTo>
                  <a:close/>
                  <a:moveTo>
                    <a:pt x="40006" y="8689"/>
                  </a:moveTo>
                  <a:cubicBezTo>
                    <a:pt x="42099" y="12560"/>
                    <a:pt x="39923" y="17686"/>
                    <a:pt x="35424" y="18628"/>
                  </a:cubicBezTo>
                  <a:cubicBezTo>
                    <a:pt x="34878" y="18738"/>
                    <a:pt x="34346" y="18791"/>
                    <a:pt x="33826" y="18791"/>
                  </a:cubicBezTo>
                  <a:cubicBezTo>
                    <a:pt x="31979" y="18791"/>
                    <a:pt x="30296" y="18123"/>
                    <a:pt x="28728" y="16996"/>
                  </a:cubicBezTo>
                  <a:cubicBezTo>
                    <a:pt x="28217" y="16624"/>
                    <a:pt x="27750" y="16450"/>
                    <a:pt x="27343" y="16450"/>
                  </a:cubicBezTo>
                  <a:cubicBezTo>
                    <a:pt x="26534" y="16450"/>
                    <a:pt x="25959" y="17138"/>
                    <a:pt x="25736" y="18335"/>
                  </a:cubicBezTo>
                  <a:cubicBezTo>
                    <a:pt x="25360" y="20490"/>
                    <a:pt x="26552" y="22540"/>
                    <a:pt x="26866" y="24612"/>
                  </a:cubicBezTo>
                  <a:cubicBezTo>
                    <a:pt x="27327" y="27646"/>
                    <a:pt x="25569" y="30387"/>
                    <a:pt x="23079" y="31956"/>
                  </a:cubicBezTo>
                  <a:cubicBezTo>
                    <a:pt x="21072" y="33195"/>
                    <a:pt x="18730" y="33764"/>
                    <a:pt x="16368" y="33764"/>
                  </a:cubicBezTo>
                  <a:cubicBezTo>
                    <a:pt x="13584" y="33764"/>
                    <a:pt x="10774" y="32973"/>
                    <a:pt x="8453" y="31558"/>
                  </a:cubicBezTo>
                  <a:cubicBezTo>
                    <a:pt x="4855" y="29361"/>
                    <a:pt x="2762" y="25951"/>
                    <a:pt x="1925" y="22101"/>
                  </a:cubicBezTo>
                  <a:lnTo>
                    <a:pt x="1925" y="22101"/>
                  </a:lnTo>
                  <a:cubicBezTo>
                    <a:pt x="2344" y="23482"/>
                    <a:pt x="2971" y="24779"/>
                    <a:pt x="3808" y="25951"/>
                  </a:cubicBezTo>
                  <a:cubicBezTo>
                    <a:pt x="6152" y="29299"/>
                    <a:pt x="10211" y="31496"/>
                    <a:pt x="14166" y="32374"/>
                  </a:cubicBezTo>
                  <a:cubicBezTo>
                    <a:pt x="15072" y="32574"/>
                    <a:pt x="16007" y="32679"/>
                    <a:pt x="16938" y="32679"/>
                  </a:cubicBezTo>
                  <a:cubicBezTo>
                    <a:pt x="20198" y="32679"/>
                    <a:pt x="23404" y="31394"/>
                    <a:pt x="25130" y="28399"/>
                  </a:cubicBezTo>
                  <a:cubicBezTo>
                    <a:pt x="26239" y="26474"/>
                    <a:pt x="26113" y="24507"/>
                    <a:pt x="25590" y="22394"/>
                  </a:cubicBezTo>
                  <a:cubicBezTo>
                    <a:pt x="25192" y="20866"/>
                    <a:pt x="24878" y="19381"/>
                    <a:pt x="25192" y="17791"/>
                  </a:cubicBezTo>
                  <a:cubicBezTo>
                    <a:pt x="25354" y="16871"/>
                    <a:pt x="26323" y="14696"/>
                    <a:pt x="27468" y="14696"/>
                  </a:cubicBezTo>
                  <a:cubicBezTo>
                    <a:pt x="27808" y="14696"/>
                    <a:pt x="28164" y="14889"/>
                    <a:pt x="28519" y="15364"/>
                  </a:cubicBezTo>
                  <a:cubicBezTo>
                    <a:pt x="28582" y="15468"/>
                    <a:pt x="28687" y="15510"/>
                    <a:pt x="28791" y="15510"/>
                  </a:cubicBezTo>
                  <a:cubicBezTo>
                    <a:pt x="30037" y="17102"/>
                    <a:pt x="32016" y="18007"/>
                    <a:pt x="34012" y="18007"/>
                  </a:cubicBezTo>
                  <a:cubicBezTo>
                    <a:pt x="35033" y="18007"/>
                    <a:pt x="36059" y="17770"/>
                    <a:pt x="36993" y="17268"/>
                  </a:cubicBezTo>
                  <a:cubicBezTo>
                    <a:pt x="40090" y="15594"/>
                    <a:pt x="41262" y="11890"/>
                    <a:pt x="40006" y="8689"/>
                  </a:cubicBezTo>
                  <a:close/>
                  <a:moveTo>
                    <a:pt x="21361" y="0"/>
                  </a:moveTo>
                  <a:cubicBezTo>
                    <a:pt x="19726" y="0"/>
                    <a:pt x="18093" y="156"/>
                    <a:pt x="16488" y="487"/>
                  </a:cubicBezTo>
                  <a:cubicBezTo>
                    <a:pt x="9144" y="2014"/>
                    <a:pt x="2365" y="7705"/>
                    <a:pt x="1360" y="15426"/>
                  </a:cubicBezTo>
                  <a:cubicBezTo>
                    <a:pt x="1235" y="16347"/>
                    <a:pt x="1193" y="17288"/>
                    <a:pt x="1235" y="18230"/>
                  </a:cubicBezTo>
                  <a:cubicBezTo>
                    <a:pt x="795" y="22750"/>
                    <a:pt x="2971" y="27541"/>
                    <a:pt x="6319" y="30491"/>
                  </a:cubicBezTo>
                  <a:cubicBezTo>
                    <a:pt x="9055" y="32872"/>
                    <a:pt x="12693" y="34167"/>
                    <a:pt x="16313" y="34167"/>
                  </a:cubicBezTo>
                  <a:cubicBezTo>
                    <a:pt x="17594" y="34167"/>
                    <a:pt x="18872" y="34005"/>
                    <a:pt x="20108" y="33672"/>
                  </a:cubicBezTo>
                  <a:cubicBezTo>
                    <a:pt x="22472" y="33044"/>
                    <a:pt x="24753" y="31768"/>
                    <a:pt x="26155" y="29696"/>
                  </a:cubicBezTo>
                  <a:cubicBezTo>
                    <a:pt x="27703" y="27395"/>
                    <a:pt x="27599" y="25009"/>
                    <a:pt x="26845" y="22457"/>
                  </a:cubicBezTo>
                  <a:cubicBezTo>
                    <a:pt x="26448" y="21138"/>
                    <a:pt x="25799" y="19506"/>
                    <a:pt x="26239" y="18105"/>
                  </a:cubicBezTo>
                  <a:cubicBezTo>
                    <a:pt x="26430" y="17466"/>
                    <a:pt x="27036" y="16998"/>
                    <a:pt x="27656" y="16998"/>
                  </a:cubicBezTo>
                  <a:cubicBezTo>
                    <a:pt x="27849" y="16998"/>
                    <a:pt x="28043" y="17043"/>
                    <a:pt x="28226" y="17142"/>
                  </a:cubicBezTo>
                  <a:cubicBezTo>
                    <a:pt x="28456" y="17268"/>
                    <a:pt x="28582" y="17414"/>
                    <a:pt x="28770" y="17560"/>
                  </a:cubicBezTo>
                  <a:cubicBezTo>
                    <a:pt x="29314" y="17958"/>
                    <a:pt x="29858" y="18314"/>
                    <a:pt x="30486" y="18586"/>
                  </a:cubicBezTo>
                  <a:cubicBezTo>
                    <a:pt x="31556" y="19049"/>
                    <a:pt x="32724" y="19291"/>
                    <a:pt x="33890" y="19291"/>
                  </a:cubicBezTo>
                  <a:cubicBezTo>
                    <a:pt x="34937" y="19291"/>
                    <a:pt x="35982" y="19096"/>
                    <a:pt x="36951" y="18690"/>
                  </a:cubicBezTo>
                  <a:cubicBezTo>
                    <a:pt x="41199" y="16912"/>
                    <a:pt x="42726" y="10949"/>
                    <a:pt x="39525" y="7496"/>
                  </a:cubicBezTo>
                  <a:cubicBezTo>
                    <a:pt x="39498" y="7456"/>
                    <a:pt x="39464" y="7442"/>
                    <a:pt x="39431" y="7442"/>
                  </a:cubicBezTo>
                  <a:cubicBezTo>
                    <a:pt x="39412" y="7442"/>
                    <a:pt x="39394" y="7447"/>
                    <a:pt x="39379" y="7454"/>
                  </a:cubicBezTo>
                  <a:cubicBezTo>
                    <a:pt x="37454" y="4253"/>
                    <a:pt x="33687" y="2558"/>
                    <a:pt x="30256" y="1449"/>
                  </a:cubicBezTo>
                  <a:cubicBezTo>
                    <a:pt x="27394" y="527"/>
                    <a:pt x="24374" y="0"/>
                    <a:pt x="21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950705" y="4417972"/>
              <a:ext cx="240001" cy="174517"/>
            </a:xfrm>
            <a:custGeom>
              <a:avLst/>
              <a:gdLst/>
              <a:ahLst/>
              <a:cxnLst/>
              <a:rect l="l" t="t" r="r" b="b"/>
              <a:pathLst>
                <a:path w="6696" h="4869" extrusionOk="0">
                  <a:moveTo>
                    <a:pt x="3664" y="459"/>
                  </a:moveTo>
                  <a:cubicBezTo>
                    <a:pt x="3863" y="459"/>
                    <a:pt x="4065" y="481"/>
                    <a:pt x="4269" y="529"/>
                  </a:cubicBezTo>
                  <a:cubicBezTo>
                    <a:pt x="4980" y="697"/>
                    <a:pt x="5461" y="1157"/>
                    <a:pt x="5670" y="1701"/>
                  </a:cubicBezTo>
                  <a:cubicBezTo>
                    <a:pt x="5086" y="1117"/>
                    <a:pt x="4331" y="863"/>
                    <a:pt x="3555" y="863"/>
                  </a:cubicBezTo>
                  <a:cubicBezTo>
                    <a:pt x="2469" y="863"/>
                    <a:pt x="1343" y="1359"/>
                    <a:pt x="586" y="2140"/>
                  </a:cubicBezTo>
                  <a:cubicBezTo>
                    <a:pt x="586" y="1910"/>
                    <a:pt x="670" y="1659"/>
                    <a:pt x="816" y="1429"/>
                  </a:cubicBezTo>
                  <a:cubicBezTo>
                    <a:pt x="1707" y="1010"/>
                    <a:pt x="2656" y="459"/>
                    <a:pt x="3664" y="459"/>
                  </a:cubicBezTo>
                  <a:close/>
                  <a:moveTo>
                    <a:pt x="3221" y="1303"/>
                  </a:moveTo>
                  <a:cubicBezTo>
                    <a:pt x="4215" y="1303"/>
                    <a:pt x="4934" y="1794"/>
                    <a:pt x="5754" y="2266"/>
                  </a:cubicBezTo>
                  <a:cubicBezTo>
                    <a:pt x="5754" y="2747"/>
                    <a:pt x="5545" y="3228"/>
                    <a:pt x="5085" y="3626"/>
                  </a:cubicBezTo>
                  <a:cubicBezTo>
                    <a:pt x="4574" y="4081"/>
                    <a:pt x="3873" y="4282"/>
                    <a:pt x="3179" y="4282"/>
                  </a:cubicBezTo>
                  <a:cubicBezTo>
                    <a:pt x="2820" y="4282"/>
                    <a:pt x="2462" y="4228"/>
                    <a:pt x="2134" y="4128"/>
                  </a:cubicBezTo>
                  <a:cubicBezTo>
                    <a:pt x="1402" y="3877"/>
                    <a:pt x="774" y="3270"/>
                    <a:pt x="607" y="2580"/>
                  </a:cubicBezTo>
                  <a:cubicBezTo>
                    <a:pt x="1256" y="1826"/>
                    <a:pt x="2155" y="1324"/>
                    <a:pt x="3160" y="1303"/>
                  </a:cubicBezTo>
                  <a:cubicBezTo>
                    <a:pt x="3180" y="1303"/>
                    <a:pt x="3201" y="1303"/>
                    <a:pt x="3221" y="1303"/>
                  </a:cubicBezTo>
                  <a:close/>
                  <a:moveTo>
                    <a:pt x="3763" y="0"/>
                  </a:moveTo>
                  <a:cubicBezTo>
                    <a:pt x="2776" y="0"/>
                    <a:pt x="1754" y="430"/>
                    <a:pt x="900" y="948"/>
                  </a:cubicBezTo>
                  <a:cubicBezTo>
                    <a:pt x="879" y="948"/>
                    <a:pt x="858" y="948"/>
                    <a:pt x="816" y="969"/>
                  </a:cubicBezTo>
                  <a:cubicBezTo>
                    <a:pt x="774" y="989"/>
                    <a:pt x="753" y="1031"/>
                    <a:pt x="712" y="1052"/>
                  </a:cubicBezTo>
                  <a:cubicBezTo>
                    <a:pt x="670" y="1094"/>
                    <a:pt x="607" y="1136"/>
                    <a:pt x="544" y="1157"/>
                  </a:cubicBezTo>
                  <a:cubicBezTo>
                    <a:pt x="481" y="1199"/>
                    <a:pt x="460" y="1261"/>
                    <a:pt x="460" y="1303"/>
                  </a:cubicBezTo>
                  <a:cubicBezTo>
                    <a:pt x="126" y="1722"/>
                    <a:pt x="21" y="2224"/>
                    <a:pt x="105" y="2726"/>
                  </a:cubicBezTo>
                  <a:cubicBezTo>
                    <a:pt x="84" y="2747"/>
                    <a:pt x="84" y="2768"/>
                    <a:pt x="63" y="2810"/>
                  </a:cubicBezTo>
                  <a:cubicBezTo>
                    <a:pt x="0" y="2914"/>
                    <a:pt x="84" y="2998"/>
                    <a:pt x="168" y="3019"/>
                  </a:cubicBezTo>
                  <a:cubicBezTo>
                    <a:pt x="293" y="3396"/>
                    <a:pt x="544" y="3772"/>
                    <a:pt x="879" y="4086"/>
                  </a:cubicBezTo>
                  <a:cubicBezTo>
                    <a:pt x="1485" y="4607"/>
                    <a:pt x="2333" y="4868"/>
                    <a:pt x="3180" y="4868"/>
                  </a:cubicBezTo>
                  <a:cubicBezTo>
                    <a:pt x="4001" y="4868"/>
                    <a:pt x="4822" y="4622"/>
                    <a:pt x="5419" y="4128"/>
                  </a:cubicBezTo>
                  <a:cubicBezTo>
                    <a:pt x="6528" y="3207"/>
                    <a:pt x="6696" y="1492"/>
                    <a:pt x="5503" y="571"/>
                  </a:cubicBezTo>
                  <a:cubicBezTo>
                    <a:pt x="4968" y="164"/>
                    <a:pt x="4372" y="0"/>
                    <a:pt x="3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52471" y="4930643"/>
              <a:ext cx="370504" cy="234159"/>
            </a:xfrm>
            <a:custGeom>
              <a:avLst/>
              <a:gdLst/>
              <a:ahLst/>
              <a:cxnLst/>
              <a:rect l="l" t="t" r="r" b="b"/>
              <a:pathLst>
                <a:path w="10337" h="6533" extrusionOk="0">
                  <a:moveTo>
                    <a:pt x="6842" y="580"/>
                  </a:moveTo>
                  <a:cubicBezTo>
                    <a:pt x="7575" y="663"/>
                    <a:pt x="7847" y="998"/>
                    <a:pt x="7700" y="1584"/>
                  </a:cubicBezTo>
                  <a:cubicBezTo>
                    <a:pt x="7700" y="1731"/>
                    <a:pt x="7679" y="1877"/>
                    <a:pt x="7721" y="2023"/>
                  </a:cubicBezTo>
                  <a:cubicBezTo>
                    <a:pt x="7847" y="2337"/>
                    <a:pt x="8140" y="2421"/>
                    <a:pt x="8453" y="2547"/>
                  </a:cubicBezTo>
                  <a:cubicBezTo>
                    <a:pt x="9123" y="2798"/>
                    <a:pt x="9855" y="3656"/>
                    <a:pt x="9186" y="4346"/>
                  </a:cubicBezTo>
                  <a:cubicBezTo>
                    <a:pt x="8979" y="4561"/>
                    <a:pt x="8766" y="4635"/>
                    <a:pt x="8551" y="4635"/>
                  </a:cubicBezTo>
                  <a:cubicBezTo>
                    <a:pt x="8220" y="4635"/>
                    <a:pt x="7883" y="4460"/>
                    <a:pt x="7554" y="4346"/>
                  </a:cubicBezTo>
                  <a:cubicBezTo>
                    <a:pt x="7527" y="4337"/>
                    <a:pt x="7500" y="4333"/>
                    <a:pt x="7474" y="4333"/>
                  </a:cubicBezTo>
                  <a:cubicBezTo>
                    <a:pt x="7377" y="4333"/>
                    <a:pt x="7289" y="4389"/>
                    <a:pt x="7240" y="4472"/>
                  </a:cubicBezTo>
                  <a:cubicBezTo>
                    <a:pt x="7213" y="4458"/>
                    <a:pt x="7183" y="4451"/>
                    <a:pt x="7150" y="4451"/>
                  </a:cubicBezTo>
                  <a:cubicBezTo>
                    <a:pt x="7081" y="4451"/>
                    <a:pt x="7004" y="4484"/>
                    <a:pt x="6947" y="4555"/>
                  </a:cubicBezTo>
                  <a:cubicBezTo>
                    <a:pt x="6658" y="4953"/>
                    <a:pt x="6104" y="5818"/>
                    <a:pt x="5473" y="5818"/>
                  </a:cubicBezTo>
                  <a:cubicBezTo>
                    <a:pt x="5373" y="5818"/>
                    <a:pt x="5271" y="5796"/>
                    <a:pt x="5168" y="5748"/>
                  </a:cubicBezTo>
                  <a:cubicBezTo>
                    <a:pt x="4457" y="5413"/>
                    <a:pt x="4896" y="4932"/>
                    <a:pt x="4750" y="4472"/>
                  </a:cubicBezTo>
                  <a:cubicBezTo>
                    <a:pt x="4583" y="3990"/>
                    <a:pt x="4143" y="3907"/>
                    <a:pt x="3704" y="3844"/>
                  </a:cubicBezTo>
                  <a:cubicBezTo>
                    <a:pt x="3055" y="3760"/>
                    <a:pt x="2511" y="3760"/>
                    <a:pt x="1946" y="3363"/>
                  </a:cubicBezTo>
                  <a:cubicBezTo>
                    <a:pt x="900" y="2630"/>
                    <a:pt x="1214" y="1459"/>
                    <a:pt x="2344" y="1145"/>
                  </a:cubicBezTo>
                  <a:cubicBezTo>
                    <a:pt x="2579" y="1081"/>
                    <a:pt x="2808" y="1055"/>
                    <a:pt x="3034" y="1055"/>
                  </a:cubicBezTo>
                  <a:cubicBezTo>
                    <a:pt x="3852" y="1055"/>
                    <a:pt x="4620" y="1399"/>
                    <a:pt x="5440" y="1563"/>
                  </a:cubicBezTo>
                  <a:cubicBezTo>
                    <a:pt x="5467" y="1568"/>
                    <a:pt x="5491" y="1571"/>
                    <a:pt x="5515" y="1571"/>
                  </a:cubicBezTo>
                  <a:cubicBezTo>
                    <a:pt x="5586" y="1571"/>
                    <a:pt x="5644" y="1547"/>
                    <a:pt x="5692" y="1500"/>
                  </a:cubicBezTo>
                  <a:cubicBezTo>
                    <a:pt x="5719" y="1556"/>
                    <a:pt x="5785" y="1603"/>
                    <a:pt x="5856" y="1603"/>
                  </a:cubicBezTo>
                  <a:cubicBezTo>
                    <a:pt x="5891" y="1603"/>
                    <a:pt x="5929" y="1591"/>
                    <a:pt x="5964" y="1563"/>
                  </a:cubicBezTo>
                  <a:cubicBezTo>
                    <a:pt x="6089" y="1459"/>
                    <a:pt x="6194" y="1375"/>
                    <a:pt x="6298" y="1270"/>
                  </a:cubicBezTo>
                  <a:cubicBezTo>
                    <a:pt x="6403" y="1187"/>
                    <a:pt x="6382" y="1061"/>
                    <a:pt x="6298" y="977"/>
                  </a:cubicBezTo>
                  <a:cubicBezTo>
                    <a:pt x="6424" y="789"/>
                    <a:pt x="6612" y="663"/>
                    <a:pt x="6842" y="580"/>
                  </a:cubicBezTo>
                  <a:close/>
                  <a:moveTo>
                    <a:pt x="7127" y="1"/>
                  </a:moveTo>
                  <a:cubicBezTo>
                    <a:pt x="6543" y="1"/>
                    <a:pt x="5993" y="412"/>
                    <a:pt x="5880" y="1061"/>
                  </a:cubicBezTo>
                  <a:cubicBezTo>
                    <a:pt x="5880" y="1082"/>
                    <a:pt x="5880" y="1103"/>
                    <a:pt x="5880" y="1103"/>
                  </a:cubicBezTo>
                  <a:cubicBezTo>
                    <a:pt x="5838" y="1145"/>
                    <a:pt x="5817" y="1207"/>
                    <a:pt x="5775" y="1249"/>
                  </a:cubicBezTo>
                  <a:cubicBezTo>
                    <a:pt x="5754" y="1166"/>
                    <a:pt x="5712" y="1103"/>
                    <a:pt x="5650" y="1061"/>
                  </a:cubicBezTo>
                  <a:cubicBezTo>
                    <a:pt x="4992" y="595"/>
                    <a:pt x="4076" y="327"/>
                    <a:pt x="3184" y="327"/>
                  </a:cubicBezTo>
                  <a:cubicBezTo>
                    <a:pt x="2515" y="327"/>
                    <a:pt x="1860" y="478"/>
                    <a:pt x="1339" y="810"/>
                  </a:cubicBezTo>
                  <a:cubicBezTo>
                    <a:pt x="0" y="1689"/>
                    <a:pt x="272" y="3007"/>
                    <a:pt x="1444" y="3886"/>
                  </a:cubicBezTo>
                  <a:cubicBezTo>
                    <a:pt x="2114" y="4388"/>
                    <a:pt x="3139" y="4346"/>
                    <a:pt x="3704" y="4869"/>
                  </a:cubicBezTo>
                  <a:cubicBezTo>
                    <a:pt x="4101" y="5246"/>
                    <a:pt x="3955" y="5790"/>
                    <a:pt x="4436" y="6187"/>
                  </a:cubicBezTo>
                  <a:cubicBezTo>
                    <a:pt x="4738" y="6431"/>
                    <a:pt x="5035" y="6532"/>
                    <a:pt x="5321" y="6532"/>
                  </a:cubicBezTo>
                  <a:cubicBezTo>
                    <a:pt x="6164" y="6532"/>
                    <a:pt x="6901" y="5646"/>
                    <a:pt x="7324" y="4911"/>
                  </a:cubicBezTo>
                  <a:cubicBezTo>
                    <a:pt x="7550" y="5234"/>
                    <a:pt x="7954" y="5369"/>
                    <a:pt x="8373" y="5369"/>
                  </a:cubicBezTo>
                  <a:cubicBezTo>
                    <a:pt x="8767" y="5369"/>
                    <a:pt x="9174" y="5250"/>
                    <a:pt x="9458" y="5057"/>
                  </a:cubicBezTo>
                  <a:cubicBezTo>
                    <a:pt x="10337" y="4451"/>
                    <a:pt x="10316" y="3216"/>
                    <a:pt x="9667" y="2463"/>
                  </a:cubicBezTo>
                  <a:cubicBezTo>
                    <a:pt x="9521" y="2295"/>
                    <a:pt x="9332" y="2149"/>
                    <a:pt x="9144" y="2023"/>
                  </a:cubicBezTo>
                  <a:cubicBezTo>
                    <a:pt x="8830" y="1856"/>
                    <a:pt x="8537" y="1919"/>
                    <a:pt x="8433" y="1521"/>
                  </a:cubicBezTo>
                  <a:cubicBezTo>
                    <a:pt x="8286" y="1040"/>
                    <a:pt x="8433" y="684"/>
                    <a:pt x="7951" y="308"/>
                  </a:cubicBezTo>
                  <a:cubicBezTo>
                    <a:pt x="7699" y="97"/>
                    <a:pt x="7409" y="1"/>
                    <a:pt x="7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094975" y="4632783"/>
              <a:ext cx="289500" cy="266202"/>
            </a:xfrm>
            <a:custGeom>
              <a:avLst/>
              <a:gdLst/>
              <a:ahLst/>
              <a:cxnLst/>
              <a:rect l="l" t="t" r="r" b="b"/>
              <a:pathLst>
                <a:path w="8077" h="7427" extrusionOk="0">
                  <a:moveTo>
                    <a:pt x="2744" y="658"/>
                  </a:moveTo>
                  <a:cubicBezTo>
                    <a:pt x="3513" y="658"/>
                    <a:pt x="4169" y="1361"/>
                    <a:pt x="4415" y="2215"/>
                  </a:cubicBezTo>
                  <a:cubicBezTo>
                    <a:pt x="4708" y="3178"/>
                    <a:pt x="4541" y="4056"/>
                    <a:pt x="5733" y="4182"/>
                  </a:cubicBezTo>
                  <a:cubicBezTo>
                    <a:pt x="6340" y="4224"/>
                    <a:pt x="6717" y="4245"/>
                    <a:pt x="7031" y="4831"/>
                  </a:cubicBezTo>
                  <a:cubicBezTo>
                    <a:pt x="7407" y="5563"/>
                    <a:pt x="7093" y="6191"/>
                    <a:pt x="6361" y="6484"/>
                  </a:cubicBezTo>
                  <a:cubicBezTo>
                    <a:pt x="6114" y="6582"/>
                    <a:pt x="5869" y="6621"/>
                    <a:pt x="5625" y="6621"/>
                  </a:cubicBezTo>
                  <a:cubicBezTo>
                    <a:pt x="5044" y="6621"/>
                    <a:pt x="4473" y="6401"/>
                    <a:pt x="3913" y="6253"/>
                  </a:cubicBezTo>
                  <a:cubicBezTo>
                    <a:pt x="3591" y="6163"/>
                    <a:pt x="3285" y="6089"/>
                    <a:pt x="2981" y="6089"/>
                  </a:cubicBezTo>
                  <a:cubicBezTo>
                    <a:pt x="2790" y="6089"/>
                    <a:pt x="2600" y="6118"/>
                    <a:pt x="2407" y="6191"/>
                  </a:cubicBezTo>
                  <a:cubicBezTo>
                    <a:pt x="2135" y="6295"/>
                    <a:pt x="1925" y="6567"/>
                    <a:pt x="1674" y="6651"/>
                  </a:cubicBezTo>
                  <a:cubicBezTo>
                    <a:pt x="1604" y="6673"/>
                    <a:pt x="1539" y="6684"/>
                    <a:pt x="1477" y="6684"/>
                  </a:cubicBezTo>
                  <a:cubicBezTo>
                    <a:pt x="673" y="6684"/>
                    <a:pt x="595" y="4907"/>
                    <a:pt x="1528" y="4810"/>
                  </a:cubicBezTo>
                  <a:cubicBezTo>
                    <a:pt x="1758" y="4768"/>
                    <a:pt x="1758" y="4475"/>
                    <a:pt x="1528" y="4454"/>
                  </a:cubicBezTo>
                  <a:lnTo>
                    <a:pt x="1486" y="4454"/>
                  </a:lnTo>
                  <a:cubicBezTo>
                    <a:pt x="1528" y="4370"/>
                    <a:pt x="1549" y="4266"/>
                    <a:pt x="1486" y="4161"/>
                  </a:cubicBezTo>
                  <a:cubicBezTo>
                    <a:pt x="1026" y="3219"/>
                    <a:pt x="795" y="1922"/>
                    <a:pt x="1674" y="1127"/>
                  </a:cubicBezTo>
                  <a:cubicBezTo>
                    <a:pt x="2036" y="798"/>
                    <a:pt x="2401" y="658"/>
                    <a:pt x="2744" y="658"/>
                  </a:cubicBezTo>
                  <a:close/>
                  <a:moveTo>
                    <a:pt x="2844" y="0"/>
                  </a:moveTo>
                  <a:cubicBezTo>
                    <a:pt x="2116" y="0"/>
                    <a:pt x="1391" y="371"/>
                    <a:pt x="942" y="960"/>
                  </a:cubicBezTo>
                  <a:cubicBezTo>
                    <a:pt x="147" y="1985"/>
                    <a:pt x="314" y="3408"/>
                    <a:pt x="963" y="4475"/>
                  </a:cubicBezTo>
                  <a:cubicBezTo>
                    <a:pt x="963" y="4496"/>
                    <a:pt x="984" y="4517"/>
                    <a:pt x="1005" y="4538"/>
                  </a:cubicBezTo>
                  <a:cubicBezTo>
                    <a:pt x="356" y="4831"/>
                    <a:pt x="0" y="5793"/>
                    <a:pt x="126" y="6484"/>
                  </a:cubicBezTo>
                  <a:cubicBezTo>
                    <a:pt x="247" y="7186"/>
                    <a:pt x="628" y="7426"/>
                    <a:pt x="1086" y="7426"/>
                  </a:cubicBezTo>
                  <a:cubicBezTo>
                    <a:pt x="1418" y="7426"/>
                    <a:pt x="1791" y="7299"/>
                    <a:pt x="2135" y="7132"/>
                  </a:cubicBezTo>
                  <a:cubicBezTo>
                    <a:pt x="2478" y="6973"/>
                    <a:pt x="2816" y="6916"/>
                    <a:pt x="3153" y="6916"/>
                  </a:cubicBezTo>
                  <a:cubicBezTo>
                    <a:pt x="3988" y="6916"/>
                    <a:pt x="4812" y="7264"/>
                    <a:pt x="5670" y="7264"/>
                  </a:cubicBezTo>
                  <a:cubicBezTo>
                    <a:pt x="5965" y="7264"/>
                    <a:pt x="6265" y="7223"/>
                    <a:pt x="6570" y="7111"/>
                  </a:cubicBezTo>
                  <a:cubicBezTo>
                    <a:pt x="7491" y="6797"/>
                    <a:pt x="8077" y="5919"/>
                    <a:pt x="7826" y="4956"/>
                  </a:cubicBezTo>
                  <a:cubicBezTo>
                    <a:pt x="7700" y="4517"/>
                    <a:pt x="7428" y="4098"/>
                    <a:pt x="7073" y="3847"/>
                  </a:cubicBezTo>
                  <a:cubicBezTo>
                    <a:pt x="6591" y="3491"/>
                    <a:pt x="6005" y="3617"/>
                    <a:pt x="5566" y="3282"/>
                  </a:cubicBezTo>
                  <a:cubicBezTo>
                    <a:pt x="5022" y="2843"/>
                    <a:pt x="5106" y="1985"/>
                    <a:pt x="4813" y="1336"/>
                  </a:cubicBezTo>
                  <a:cubicBezTo>
                    <a:pt x="4541" y="813"/>
                    <a:pt x="4164" y="353"/>
                    <a:pt x="3599" y="144"/>
                  </a:cubicBezTo>
                  <a:cubicBezTo>
                    <a:pt x="3355" y="46"/>
                    <a:pt x="3099" y="0"/>
                    <a:pt x="2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966726" y="4310082"/>
              <a:ext cx="360002" cy="262905"/>
            </a:xfrm>
            <a:custGeom>
              <a:avLst/>
              <a:gdLst/>
              <a:ahLst/>
              <a:cxnLst/>
              <a:rect l="l" t="t" r="r" b="b"/>
              <a:pathLst>
                <a:path w="10044" h="7335" extrusionOk="0">
                  <a:moveTo>
                    <a:pt x="3766" y="578"/>
                  </a:moveTo>
                  <a:cubicBezTo>
                    <a:pt x="3907" y="578"/>
                    <a:pt x="4061" y="601"/>
                    <a:pt x="4227" y="652"/>
                  </a:cubicBezTo>
                  <a:cubicBezTo>
                    <a:pt x="5273" y="986"/>
                    <a:pt x="4687" y="1865"/>
                    <a:pt x="5399" y="2242"/>
                  </a:cubicBezTo>
                  <a:cubicBezTo>
                    <a:pt x="5527" y="2311"/>
                    <a:pt x="5670" y="2338"/>
                    <a:pt x="5821" y="2338"/>
                  </a:cubicBezTo>
                  <a:cubicBezTo>
                    <a:pt x="6407" y="2338"/>
                    <a:pt x="7118" y="1928"/>
                    <a:pt x="7617" y="1928"/>
                  </a:cubicBezTo>
                  <a:cubicBezTo>
                    <a:pt x="7668" y="1923"/>
                    <a:pt x="7719" y="1921"/>
                    <a:pt x="7769" y="1921"/>
                  </a:cubicBezTo>
                  <a:cubicBezTo>
                    <a:pt x="8165" y="1921"/>
                    <a:pt x="8512" y="2068"/>
                    <a:pt x="8809" y="2347"/>
                  </a:cubicBezTo>
                  <a:cubicBezTo>
                    <a:pt x="8956" y="3435"/>
                    <a:pt x="8579" y="4020"/>
                    <a:pt x="7700" y="4146"/>
                  </a:cubicBezTo>
                  <a:cubicBezTo>
                    <a:pt x="7366" y="4230"/>
                    <a:pt x="6926" y="4209"/>
                    <a:pt x="6633" y="4376"/>
                  </a:cubicBezTo>
                  <a:cubicBezTo>
                    <a:pt x="6319" y="4564"/>
                    <a:pt x="6215" y="4711"/>
                    <a:pt x="6194" y="5046"/>
                  </a:cubicBezTo>
                  <a:cubicBezTo>
                    <a:pt x="6236" y="5171"/>
                    <a:pt x="6298" y="5297"/>
                    <a:pt x="6361" y="5422"/>
                  </a:cubicBezTo>
                  <a:cubicBezTo>
                    <a:pt x="6695" y="6031"/>
                    <a:pt x="6576" y="6329"/>
                    <a:pt x="6019" y="6329"/>
                  </a:cubicBezTo>
                  <a:cubicBezTo>
                    <a:pt x="5773" y="6329"/>
                    <a:pt x="5440" y="6270"/>
                    <a:pt x="5022" y="6155"/>
                  </a:cubicBezTo>
                  <a:cubicBezTo>
                    <a:pt x="4729" y="6050"/>
                    <a:pt x="4478" y="5694"/>
                    <a:pt x="4206" y="5548"/>
                  </a:cubicBezTo>
                  <a:cubicBezTo>
                    <a:pt x="3929" y="5403"/>
                    <a:pt x="3660" y="5321"/>
                    <a:pt x="3385" y="5321"/>
                  </a:cubicBezTo>
                  <a:cubicBezTo>
                    <a:pt x="3182" y="5321"/>
                    <a:pt x="2976" y="5366"/>
                    <a:pt x="2762" y="5464"/>
                  </a:cubicBezTo>
                  <a:cubicBezTo>
                    <a:pt x="2490" y="5590"/>
                    <a:pt x="2260" y="5966"/>
                    <a:pt x="2009" y="6029"/>
                  </a:cubicBezTo>
                  <a:cubicBezTo>
                    <a:pt x="1805" y="6093"/>
                    <a:pt x="1645" y="6121"/>
                    <a:pt x="1523" y="6121"/>
                  </a:cubicBezTo>
                  <a:cubicBezTo>
                    <a:pt x="678" y="6121"/>
                    <a:pt x="1602" y="4789"/>
                    <a:pt x="1967" y="4606"/>
                  </a:cubicBezTo>
                  <a:cubicBezTo>
                    <a:pt x="2114" y="4543"/>
                    <a:pt x="2072" y="4355"/>
                    <a:pt x="1967" y="4292"/>
                  </a:cubicBezTo>
                  <a:cubicBezTo>
                    <a:pt x="2072" y="4251"/>
                    <a:pt x="2176" y="4146"/>
                    <a:pt x="2176" y="3999"/>
                  </a:cubicBezTo>
                  <a:cubicBezTo>
                    <a:pt x="2157" y="3009"/>
                    <a:pt x="2329" y="578"/>
                    <a:pt x="3766" y="578"/>
                  </a:cubicBezTo>
                  <a:close/>
                  <a:moveTo>
                    <a:pt x="3884" y="0"/>
                  </a:moveTo>
                  <a:cubicBezTo>
                    <a:pt x="3657" y="0"/>
                    <a:pt x="3410" y="53"/>
                    <a:pt x="3139" y="170"/>
                  </a:cubicBezTo>
                  <a:cubicBezTo>
                    <a:pt x="1653" y="819"/>
                    <a:pt x="1528" y="2619"/>
                    <a:pt x="1528" y="3999"/>
                  </a:cubicBezTo>
                  <a:cubicBezTo>
                    <a:pt x="1528" y="4146"/>
                    <a:pt x="1612" y="4251"/>
                    <a:pt x="1716" y="4292"/>
                  </a:cubicBezTo>
                  <a:cubicBezTo>
                    <a:pt x="921" y="4564"/>
                    <a:pt x="0" y="5924"/>
                    <a:pt x="649" y="6678"/>
                  </a:cubicBezTo>
                  <a:cubicBezTo>
                    <a:pt x="826" y="6887"/>
                    <a:pt x="1077" y="6972"/>
                    <a:pt x="1335" y="6972"/>
                  </a:cubicBezTo>
                  <a:cubicBezTo>
                    <a:pt x="1413" y="6972"/>
                    <a:pt x="1492" y="6964"/>
                    <a:pt x="1570" y="6950"/>
                  </a:cubicBezTo>
                  <a:cubicBezTo>
                    <a:pt x="2330" y="6848"/>
                    <a:pt x="2668" y="6064"/>
                    <a:pt x="3409" y="6064"/>
                  </a:cubicBezTo>
                  <a:cubicBezTo>
                    <a:pt x="3585" y="6064"/>
                    <a:pt x="3784" y="6109"/>
                    <a:pt x="4018" y="6217"/>
                  </a:cubicBezTo>
                  <a:cubicBezTo>
                    <a:pt x="4610" y="6492"/>
                    <a:pt x="5432" y="7335"/>
                    <a:pt x="6152" y="7335"/>
                  </a:cubicBezTo>
                  <a:cubicBezTo>
                    <a:pt x="6475" y="7335"/>
                    <a:pt x="6778" y="7165"/>
                    <a:pt x="7031" y="6699"/>
                  </a:cubicBezTo>
                  <a:cubicBezTo>
                    <a:pt x="7282" y="6238"/>
                    <a:pt x="7114" y="5862"/>
                    <a:pt x="7073" y="5401"/>
                  </a:cubicBezTo>
                  <a:cubicBezTo>
                    <a:pt x="7010" y="4857"/>
                    <a:pt x="6821" y="5088"/>
                    <a:pt x="7449" y="4857"/>
                  </a:cubicBezTo>
                  <a:cubicBezTo>
                    <a:pt x="7889" y="4711"/>
                    <a:pt x="8307" y="4690"/>
                    <a:pt x="8705" y="4460"/>
                  </a:cubicBezTo>
                  <a:cubicBezTo>
                    <a:pt x="9625" y="3916"/>
                    <a:pt x="10044" y="2744"/>
                    <a:pt x="9249" y="1907"/>
                  </a:cubicBezTo>
                  <a:cubicBezTo>
                    <a:pt x="8851" y="1490"/>
                    <a:pt x="8264" y="1299"/>
                    <a:pt x="7704" y="1299"/>
                  </a:cubicBezTo>
                  <a:cubicBezTo>
                    <a:pt x="7675" y="1299"/>
                    <a:pt x="7646" y="1299"/>
                    <a:pt x="7617" y="1300"/>
                  </a:cubicBezTo>
                  <a:cubicBezTo>
                    <a:pt x="7324" y="1300"/>
                    <a:pt x="7031" y="1363"/>
                    <a:pt x="6738" y="1426"/>
                  </a:cubicBezTo>
                  <a:cubicBezTo>
                    <a:pt x="6487" y="1489"/>
                    <a:pt x="6236" y="1572"/>
                    <a:pt x="5985" y="1656"/>
                  </a:cubicBezTo>
                  <a:cubicBezTo>
                    <a:pt x="5671" y="1593"/>
                    <a:pt x="5524" y="1426"/>
                    <a:pt x="5524" y="1154"/>
                  </a:cubicBezTo>
                  <a:cubicBezTo>
                    <a:pt x="5097" y="505"/>
                    <a:pt x="4586" y="0"/>
                    <a:pt x="3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275698" y="4104232"/>
              <a:ext cx="337529" cy="260073"/>
            </a:xfrm>
            <a:custGeom>
              <a:avLst/>
              <a:gdLst/>
              <a:ahLst/>
              <a:cxnLst/>
              <a:rect l="l" t="t" r="r" b="b"/>
              <a:pathLst>
                <a:path w="9417" h="7256" extrusionOk="0">
                  <a:moveTo>
                    <a:pt x="6787" y="711"/>
                  </a:moveTo>
                  <a:cubicBezTo>
                    <a:pt x="7062" y="711"/>
                    <a:pt x="7338" y="731"/>
                    <a:pt x="7596" y="787"/>
                  </a:cubicBezTo>
                  <a:cubicBezTo>
                    <a:pt x="8412" y="934"/>
                    <a:pt x="8642" y="1520"/>
                    <a:pt x="8308" y="2566"/>
                  </a:cubicBezTo>
                  <a:cubicBezTo>
                    <a:pt x="8015" y="2817"/>
                    <a:pt x="7659" y="3005"/>
                    <a:pt x="7282" y="3131"/>
                  </a:cubicBezTo>
                  <a:cubicBezTo>
                    <a:pt x="7073" y="3193"/>
                    <a:pt x="6948" y="3486"/>
                    <a:pt x="7136" y="3675"/>
                  </a:cubicBezTo>
                  <a:cubicBezTo>
                    <a:pt x="7596" y="4093"/>
                    <a:pt x="8705" y="5077"/>
                    <a:pt x="7345" y="5683"/>
                  </a:cubicBezTo>
                  <a:cubicBezTo>
                    <a:pt x="7261" y="5719"/>
                    <a:pt x="7165" y="5735"/>
                    <a:pt x="7063" y="5735"/>
                  </a:cubicBezTo>
                  <a:cubicBezTo>
                    <a:pt x="6631" y="5735"/>
                    <a:pt x="6084" y="5463"/>
                    <a:pt x="5797" y="5328"/>
                  </a:cubicBezTo>
                  <a:cubicBezTo>
                    <a:pt x="5505" y="5191"/>
                    <a:pt x="5159" y="4947"/>
                    <a:pt x="4826" y="4947"/>
                  </a:cubicBezTo>
                  <a:cubicBezTo>
                    <a:pt x="4801" y="4947"/>
                    <a:pt x="4776" y="4948"/>
                    <a:pt x="4751" y="4951"/>
                  </a:cubicBezTo>
                  <a:cubicBezTo>
                    <a:pt x="4562" y="4993"/>
                    <a:pt x="4395" y="5077"/>
                    <a:pt x="4290" y="5223"/>
                  </a:cubicBezTo>
                  <a:cubicBezTo>
                    <a:pt x="4031" y="5558"/>
                    <a:pt x="4260" y="5960"/>
                    <a:pt x="4081" y="5960"/>
                  </a:cubicBezTo>
                  <a:cubicBezTo>
                    <a:pt x="4014" y="5960"/>
                    <a:pt x="3890" y="5904"/>
                    <a:pt x="3663" y="5767"/>
                  </a:cubicBezTo>
                  <a:cubicBezTo>
                    <a:pt x="2909" y="5307"/>
                    <a:pt x="3537" y="5307"/>
                    <a:pt x="3307" y="4637"/>
                  </a:cubicBezTo>
                  <a:cubicBezTo>
                    <a:pt x="3202" y="4323"/>
                    <a:pt x="2972" y="4156"/>
                    <a:pt x="2679" y="4030"/>
                  </a:cubicBezTo>
                  <a:cubicBezTo>
                    <a:pt x="2549" y="3982"/>
                    <a:pt x="2419" y="3971"/>
                    <a:pt x="2291" y="3971"/>
                  </a:cubicBezTo>
                  <a:cubicBezTo>
                    <a:pt x="2186" y="3971"/>
                    <a:pt x="2083" y="3978"/>
                    <a:pt x="1980" y="3978"/>
                  </a:cubicBezTo>
                  <a:cubicBezTo>
                    <a:pt x="1884" y="3978"/>
                    <a:pt x="1789" y="3972"/>
                    <a:pt x="1696" y="3947"/>
                  </a:cubicBezTo>
                  <a:cubicBezTo>
                    <a:pt x="1627" y="3964"/>
                    <a:pt x="1566" y="3973"/>
                    <a:pt x="1513" y="3973"/>
                  </a:cubicBezTo>
                  <a:cubicBezTo>
                    <a:pt x="1244" y="3973"/>
                    <a:pt x="1183" y="3749"/>
                    <a:pt x="1340" y="3277"/>
                  </a:cubicBezTo>
                  <a:cubicBezTo>
                    <a:pt x="1089" y="2733"/>
                    <a:pt x="1256" y="2440"/>
                    <a:pt x="1800" y="2377"/>
                  </a:cubicBezTo>
                  <a:cubicBezTo>
                    <a:pt x="2093" y="2294"/>
                    <a:pt x="2428" y="2231"/>
                    <a:pt x="2721" y="2189"/>
                  </a:cubicBezTo>
                  <a:cubicBezTo>
                    <a:pt x="2763" y="2168"/>
                    <a:pt x="2784" y="2168"/>
                    <a:pt x="2805" y="2147"/>
                  </a:cubicBezTo>
                  <a:cubicBezTo>
                    <a:pt x="2852" y="2171"/>
                    <a:pt x="2909" y="2186"/>
                    <a:pt x="2967" y="2186"/>
                  </a:cubicBezTo>
                  <a:cubicBezTo>
                    <a:pt x="3061" y="2186"/>
                    <a:pt x="3158" y="2146"/>
                    <a:pt x="3223" y="2043"/>
                  </a:cubicBezTo>
                  <a:cubicBezTo>
                    <a:pt x="3893" y="1101"/>
                    <a:pt x="5002" y="829"/>
                    <a:pt x="6090" y="745"/>
                  </a:cubicBezTo>
                  <a:cubicBezTo>
                    <a:pt x="6313" y="726"/>
                    <a:pt x="6549" y="711"/>
                    <a:pt x="6787" y="711"/>
                  </a:cubicBezTo>
                  <a:close/>
                  <a:moveTo>
                    <a:pt x="6524" y="0"/>
                  </a:moveTo>
                  <a:cubicBezTo>
                    <a:pt x="5045" y="0"/>
                    <a:pt x="3438" y="628"/>
                    <a:pt x="2658" y="1708"/>
                  </a:cubicBezTo>
                  <a:cubicBezTo>
                    <a:pt x="2637" y="1750"/>
                    <a:pt x="2616" y="1771"/>
                    <a:pt x="2616" y="1812"/>
                  </a:cubicBezTo>
                  <a:cubicBezTo>
                    <a:pt x="1842" y="1812"/>
                    <a:pt x="963" y="1875"/>
                    <a:pt x="461" y="2545"/>
                  </a:cubicBezTo>
                  <a:cubicBezTo>
                    <a:pt x="106" y="3005"/>
                    <a:pt x="1" y="3737"/>
                    <a:pt x="398" y="4219"/>
                  </a:cubicBezTo>
                  <a:cubicBezTo>
                    <a:pt x="566" y="4428"/>
                    <a:pt x="838" y="4553"/>
                    <a:pt x="1089" y="4595"/>
                  </a:cubicBezTo>
                  <a:cubicBezTo>
                    <a:pt x="1152" y="4611"/>
                    <a:pt x="1217" y="4616"/>
                    <a:pt x="1283" y="4616"/>
                  </a:cubicBezTo>
                  <a:cubicBezTo>
                    <a:pt x="1415" y="4616"/>
                    <a:pt x="1550" y="4595"/>
                    <a:pt x="1672" y="4595"/>
                  </a:cubicBezTo>
                  <a:cubicBezTo>
                    <a:pt x="1732" y="4595"/>
                    <a:pt x="1790" y="4601"/>
                    <a:pt x="1842" y="4616"/>
                  </a:cubicBezTo>
                  <a:cubicBezTo>
                    <a:pt x="2512" y="4805"/>
                    <a:pt x="2428" y="5160"/>
                    <a:pt x="2428" y="5621"/>
                  </a:cubicBezTo>
                  <a:cubicBezTo>
                    <a:pt x="2407" y="6269"/>
                    <a:pt x="2491" y="6918"/>
                    <a:pt x="3202" y="7190"/>
                  </a:cubicBezTo>
                  <a:cubicBezTo>
                    <a:pt x="3326" y="7234"/>
                    <a:pt x="3455" y="7255"/>
                    <a:pt x="3585" y="7255"/>
                  </a:cubicBezTo>
                  <a:cubicBezTo>
                    <a:pt x="4003" y="7255"/>
                    <a:pt x="4422" y="7034"/>
                    <a:pt x="4646" y="6667"/>
                  </a:cubicBezTo>
                  <a:cubicBezTo>
                    <a:pt x="4709" y="6541"/>
                    <a:pt x="4709" y="6374"/>
                    <a:pt x="4772" y="6269"/>
                  </a:cubicBezTo>
                  <a:cubicBezTo>
                    <a:pt x="4926" y="5999"/>
                    <a:pt x="5009" y="5903"/>
                    <a:pt x="5172" y="5903"/>
                  </a:cubicBezTo>
                  <a:cubicBezTo>
                    <a:pt x="5274" y="5903"/>
                    <a:pt x="5407" y="5941"/>
                    <a:pt x="5608" y="5997"/>
                  </a:cubicBezTo>
                  <a:cubicBezTo>
                    <a:pt x="6027" y="6102"/>
                    <a:pt x="6362" y="6332"/>
                    <a:pt x="6801" y="6374"/>
                  </a:cubicBezTo>
                  <a:cubicBezTo>
                    <a:pt x="6863" y="6379"/>
                    <a:pt x="6926" y="6382"/>
                    <a:pt x="6989" y="6382"/>
                  </a:cubicBezTo>
                  <a:cubicBezTo>
                    <a:pt x="7648" y="6382"/>
                    <a:pt x="8331" y="6081"/>
                    <a:pt x="8580" y="5432"/>
                  </a:cubicBezTo>
                  <a:cubicBezTo>
                    <a:pt x="8852" y="4721"/>
                    <a:pt x="8433" y="4072"/>
                    <a:pt x="7952" y="3549"/>
                  </a:cubicBezTo>
                  <a:cubicBezTo>
                    <a:pt x="8580" y="3256"/>
                    <a:pt x="9165" y="2796"/>
                    <a:pt x="9291" y="2064"/>
                  </a:cubicBezTo>
                  <a:cubicBezTo>
                    <a:pt x="9417" y="1268"/>
                    <a:pt x="8852" y="599"/>
                    <a:pt x="8161" y="306"/>
                  </a:cubicBezTo>
                  <a:cubicBezTo>
                    <a:pt x="7675" y="98"/>
                    <a:pt x="7109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934327" y="190131"/>
            <a:ext cx="6332702" cy="1571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000" b="1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News article Recommendation </a:t>
            </a:r>
            <a:r>
              <a:rPr lang="en-IN" sz="4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IN" sz="4000" b="1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75700" y="245250"/>
            <a:ext cx="810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News article Recommendation </a:t>
            </a:r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IN" sz="3600" b="1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ystem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58800" y="1341000"/>
            <a:ext cx="82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 Stack:</a:t>
            </a:r>
            <a:endParaRPr lang="en-IN" sz="2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i="0" u="none" strike="noStrike" dirty="0">
              <a:effectLst/>
              <a:latin typeface="Times New Roman" panose="02020603050405020304" pitchFamily="18" charset="0"/>
            </a:endParaRP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effectLst/>
                <a:latin typeface="Century Gothic" panose="020B0502020202020204" pitchFamily="34" charset="0"/>
              </a:rPr>
              <a:t>- UI/UX : 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Flask and </a:t>
            </a:r>
            <a:r>
              <a:rPr lang="en-IN" sz="1800" i="0" u="none" strike="noStrike" dirty="0" err="1">
                <a:effectLst/>
                <a:latin typeface="Century Gothic" panose="020B0502020202020204" pitchFamily="34" charset="0"/>
              </a:rPr>
              <a:t>Gradio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.</a:t>
            </a:r>
            <a:endParaRPr lang="en-IN" dirty="0">
              <a:effectLst/>
              <a:latin typeface="Century Gothic" panose="020B0502020202020204" pitchFamily="34" charset="0"/>
            </a:endParaRP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effectLst/>
                <a:latin typeface="Century Gothic" panose="020B0502020202020204" pitchFamily="34" charset="0"/>
              </a:rPr>
              <a:t>- Dataset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i="1" u="none" strike="noStrike" dirty="0" err="1">
                <a:effectLst/>
                <a:latin typeface="Century Gothic" panose="020B0502020202020204" pitchFamily="34" charset="0"/>
              </a:rPr>
              <a:t>News_Dataset</a:t>
            </a:r>
            <a:r>
              <a:rPr lang="en-IN" sz="1800" i="1" u="none" strike="noStrike" dirty="0">
                <a:effectLst/>
                <a:latin typeface="Century Gothic" panose="020B0502020202020204" pitchFamily="34" charset="0"/>
              </a:rPr>
              <a:t> 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by</a:t>
            </a:r>
            <a:r>
              <a:rPr lang="en-IN" sz="1800" b="1" i="0" u="none" strike="noStrike" dirty="0">
                <a:effectLst/>
                <a:latin typeface="Century Gothic" panose="020B0502020202020204" pitchFamily="34" charset="0"/>
              </a:rPr>
              <a:t> </a:t>
            </a:r>
            <a:r>
              <a:rPr lang="en-IN" sz="1800" i="1" u="none" strike="noStrike" dirty="0">
                <a:effectLst/>
                <a:latin typeface="Century Gothic" panose="020B0502020202020204" pitchFamily="34" charset="0"/>
              </a:rPr>
              <a:t>ACHINTYA TRIPATHI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  from </a:t>
            </a:r>
            <a:r>
              <a:rPr lang="en-IN" sz="1800" i="1" u="none" strike="noStrike" dirty="0">
                <a:effectLst/>
                <a:latin typeface="Century Gothic" panose="020B0502020202020204" pitchFamily="34" charset="0"/>
              </a:rPr>
              <a:t>Kaggle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 (https://www.kaggle.com/achintyatripathi/news-dataset-18920)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Live news article by </a:t>
            </a:r>
            <a:r>
              <a:rPr lang="en-IN" sz="1800" i="1" u="none" strike="noStrike" dirty="0" err="1">
                <a:effectLst/>
                <a:latin typeface="Century Gothic" panose="020B0502020202020204" pitchFamily="34" charset="0"/>
              </a:rPr>
              <a:t>NewsAPI</a:t>
            </a:r>
            <a:r>
              <a:rPr lang="en-IN" sz="1800" b="1" i="0" u="none" strike="noStrike" dirty="0">
                <a:effectLst/>
                <a:latin typeface="Century Gothic" panose="020B0502020202020204" pitchFamily="34" charset="0"/>
              </a:rPr>
              <a:t> 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(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  <a:hlinkClick r:id="rId3"/>
              </a:rPr>
              <a:t>https://newsapi.org/register</a:t>
            </a:r>
            <a:r>
              <a:rPr lang="en-IN" sz="1800" dirty="0">
                <a:latin typeface="Century Gothic" panose="020B0502020202020204" pitchFamily="34" charset="0"/>
              </a:rPr>
              <a:t>)</a:t>
            </a: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effectLst/>
                <a:latin typeface="Century Gothic" panose="020B0502020202020204" pitchFamily="34" charset="0"/>
              </a:rPr>
              <a:t>- Language : 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Python.</a:t>
            </a:r>
          </a:p>
          <a:p>
            <a:pPr marL="152400" indent="0">
              <a:buNone/>
            </a:pPr>
            <a:r>
              <a:rPr lang="en-IN" sz="1800" b="1" i="0" u="none" strike="noStrike" dirty="0">
                <a:effectLst/>
                <a:latin typeface="Century Gothic" panose="020B0502020202020204" pitchFamily="34" charset="0"/>
              </a:rPr>
              <a:t>- Library :  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bias_detector,</a:t>
            </a:r>
            <a:r>
              <a:rPr lang="en-IN" sz="1800" b="1" i="0" u="none" strike="noStrike" dirty="0">
                <a:effectLst/>
                <a:latin typeface="Century Gothic" panose="020B0502020202020204" pitchFamily="34" charset="0"/>
              </a:rPr>
              <a:t> </a:t>
            </a:r>
            <a:r>
              <a:rPr lang="en-IN" sz="1800" i="0" u="none" strike="noStrike" dirty="0" err="1">
                <a:effectLst/>
                <a:latin typeface="Century Gothic" panose="020B0502020202020204" pitchFamily="34" charset="0"/>
              </a:rPr>
              <a:t>Sklearn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, </a:t>
            </a:r>
            <a:r>
              <a:rPr lang="en-IN" sz="1800" i="0" u="none" strike="noStrike" dirty="0" err="1">
                <a:effectLst/>
                <a:latin typeface="Century Gothic" panose="020B0502020202020204" pitchFamily="34" charset="0"/>
              </a:rPr>
              <a:t>nltk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 , requests , OS.</a:t>
            </a:r>
            <a:endParaRPr lang="en-IN" sz="1800" dirty="0">
              <a:effectLst/>
              <a:latin typeface="Century Gothic" panose="020B0502020202020204" pitchFamily="34" charset="0"/>
            </a:endParaRP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effectLst/>
                <a:latin typeface="Century Gothic" panose="020B0502020202020204" pitchFamily="34" charset="0"/>
              </a:rPr>
              <a:t>- Data Manipulation : </a:t>
            </a:r>
            <a:r>
              <a:rPr lang="en-IN" sz="1800" i="0" u="none" strike="noStrike" dirty="0">
                <a:effectLst/>
                <a:latin typeface="Century Gothic" panose="020B0502020202020204" pitchFamily="34" charset="0"/>
              </a:rPr>
              <a:t>Pandas, NumPy.</a:t>
            </a:r>
            <a:endParaRPr lang="en-IN" dirty="0">
              <a:effectLst/>
              <a:latin typeface="Century Gothic" panose="020B0502020202020204" pitchFamily="34" charset="0"/>
            </a:endParaRPr>
          </a:p>
          <a:p>
            <a:pPr marL="152400" indent="0">
              <a:buNone/>
            </a:pPr>
            <a:br>
              <a:rPr lang="en-IN" dirty="0"/>
            </a:br>
            <a:r>
              <a:rPr lang="en-IN" dirty="0"/>
              <a:t>  </a:t>
            </a:r>
          </a:p>
        </p:txBody>
      </p:sp>
      <p:pic>
        <p:nvPicPr>
          <p:cNvPr id="1028" name="Picture 4" descr="Api - Free computer icons">
            <a:extLst>
              <a:ext uri="{FF2B5EF4-FFF2-40B4-BE49-F238E27FC236}">
                <a16:creationId xmlns:a16="http://schemas.microsoft.com/office/drawing/2014/main" id="{C3E231A1-34E0-FA9F-5D87-67B1006D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91111" l="2667" r="96000">
                        <a14:foregroundMark x1="3111" y1="41333" x2="3111" y2="41333"/>
                        <a14:foregroundMark x1="46667" y1="10222" x2="46667" y2="10222"/>
                        <a14:foregroundMark x1="96000" y1="47556" x2="96000" y2="47556"/>
                        <a14:foregroundMark x1="59556" y1="91111" x2="59556" y2="91111"/>
                        <a14:foregroundMark x1="41333" y1="89778" x2="41333" y2="8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788" y="900150"/>
            <a:ext cx="1329412" cy="132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sk logo - Social media &amp; Logos Icons">
            <a:extLst>
              <a:ext uri="{FF2B5EF4-FFF2-40B4-BE49-F238E27FC236}">
                <a16:creationId xmlns:a16="http://schemas.microsoft.com/office/drawing/2014/main" id="{51218A0A-3722-AB65-6449-C9DECB98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44" b="92889" l="2667" r="96000">
                        <a14:foregroundMark x1="7111" y1="33333" x2="7111" y2="33333"/>
                        <a14:foregroundMark x1="10222" y1="28889" x2="10667" y2="30222"/>
                        <a14:foregroundMark x1="15556" y1="32889" x2="17778" y2="32000"/>
                        <a14:foregroundMark x1="19111" y1="30667" x2="19111" y2="30667"/>
                        <a14:foregroundMark x1="19556" y1="25333" x2="16000" y2="26222"/>
                        <a14:foregroundMark x1="10222" y1="30222" x2="8889" y2="31556"/>
                        <a14:foregroundMark x1="8889" y1="31556" x2="3556" y2="33778"/>
                        <a14:foregroundMark x1="3111" y1="32000" x2="19556" y2="28889"/>
                        <a14:foregroundMark x1="17333" y1="26222" x2="21333" y2="51556"/>
                        <a14:foregroundMark x1="21333" y1="51556" x2="21333" y2="39556"/>
                        <a14:foregroundMark x1="21333" y1="39556" x2="24444" y2="62667"/>
                        <a14:foregroundMark x1="28444" y1="29333" x2="33778" y2="66667"/>
                        <a14:foregroundMark x1="33778" y1="66667" x2="50667" y2="85778"/>
                        <a14:foregroundMark x1="50667" y1="85778" x2="84889" y2="93333"/>
                        <a14:foregroundMark x1="84889" y1="90667" x2="96444" y2="91111"/>
                        <a14:foregroundMark x1="81778" y1="87111" x2="80444" y2="87556"/>
                        <a14:foregroundMark x1="42222" y1="84000" x2="23111" y2="68889"/>
                        <a14:foregroundMark x1="23111" y1="68889" x2="14222" y2="44444"/>
                        <a14:foregroundMark x1="14222" y1="44444" x2="14222" y2="41333"/>
                        <a14:foregroundMark x1="35556" y1="77778" x2="17778" y2="58667"/>
                        <a14:foregroundMark x1="17778" y1="58667" x2="24000" y2="78667"/>
                        <a14:foregroundMark x1="14667" y1="17778" x2="24444" y2="23556"/>
                        <a14:foregroundMark x1="12889" y1="8444" x2="12889" y2="8444"/>
                        <a14:foregroundMark x1="20444" y1="23556" x2="20444" y2="23556"/>
                        <a14:foregroundMark x1="18667" y1="16444" x2="18222" y2="1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39" y="3683700"/>
            <a:ext cx="917700" cy="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ggle Brand Guidelines">
            <a:extLst>
              <a:ext uri="{FF2B5EF4-FFF2-40B4-BE49-F238E27FC236}">
                <a16:creationId xmlns:a16="http://schemas.microsoft.com/office/drawing/2014/main" id="{7AA40E6C-D3E5-100A-10C5-08B6910F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090" y1="42000" x2="22090" y2="42000"/>
                        <a14:foregroundMark x1="33731" y1="53333" x2="33731" y2="53333"/>
                        <a14:foregroundMark x1="54328" y1="52667" x2="54328" y2="52667"/>
                        <a14:foregroundMark x1="66567" y1="36000" x2="66567" y2="36000"/>
                        <a14:foregroundMark x1="70149" y1="50000" x2="70149" y2="50000"/>
                        <a14:backgroundMark x1="22687" y1="42667" x2="22687" y2="42667"/>
                        <a14:backgroundMark x1="22388" y1="42667" x2="25075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88" y="4107150"/>
            <a:ext cx="1620000" cy="72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85;p29">
            <a:extLst>
              <a:ext uri="{FF2B5EF4-FFF2-40B4-BE49-F238E27FC236}">
                <a16:creationId xmlns:a16="http://schemas.microsoft.com/office/drawing/2014/main" id="{F46289DD-FADF-B823-7F6F-97499780C233}"/>
              </a:ext>
            </a:extLst>
          </p:cNvPr>
          <p:cNvSpPr/>
          <p:nvPr/>
        </p:nvSpPr>
        <p:spPr>
          <a:xfrm rot="19830424">
            <a:off x="5462675" y="1114034"/>
            <a:ext cx="779723" cy="901644"/>
          </a:xfrm>
          <a:custGeom>
            <a:avLst/>
            <a:gdLst/>
            <a:ahLst/>
            <a:cxnLst/>
            <a:rect l="l" t="t" r="r" b="b"/>
            <a:pathLst>
              <a:path w="17552" h="24127" extrusionOk="0">
                <a:moveTo>
                  <a:pt x="9113" y="8065"/>
                </a:moveTo>
                <a:cubicBezTo>
                  <a:pt x="9429" y="8065"/>
                  <a:pt x="9763" y="8102"/>
                  <a:pt x="10124" y="8154"/>
                </a:cubicBezTo>
                <a:cubicBezTo>
                  <a:pt x="9915" y="8677"/>
                  <a:pt x="9747" y="9200"/>
                  <a:pt x="9622" y="9723"/>
                </a:cubicBezTo>
                <a:cubicBezTo>
                  <a:pt x="8973" y="12360"/>
                  <a:pt x="8785" y="15247"/>
                  <a:pt x="9036" y="17946"/>
                </a:cubicBezTo>
                <a:cubicBezTo>
                  <a:pt x="9036" y="17967"/>
                  <a:pt x="9036" y="17988"/>
                  <a:pt x="9057" y="18009"/>
                </a:cubicBezTo>
                <a:cubicBezTo>
                  <a:pt x="8471" y="18134"/>
                  <a:pt x="7906" y="18197"/>
                  <a:pt x="7320" y="18218"/>
                </a:cubicBezTo>
                <a:cubicBezTo>
                  <a:pt x="7299" y="15498"/>
                  <a:pt x="6295" y="12611"/>
                  <a:pt x="4914" y="10142"/>
                </a:cubicBezTo>
                <a:cubicBezTo>
                  <a:pt x="5939" y="8991"/>
                  <a:pt x="7341" y="8196"/>
                  <a:pt x="8911" y="8070"/>
                </a:cubicBezTo>
                <a:cubicBezTo>
                  <a:pt x="8977" y="8067"/>
                  <a:pt x="9045" y="8065"/>
                  <a:pt x="9113" y="8065"/>
                </a:cubicBezTo>
                <a:close/>
                <a:moveTo>
                  <a:pt x="11484" y="17758"/>
                </a:moveTo>
                <a:lnTo>
                  <a:pt x="11484" y="17758"/>
                </a:lnTo>
                <a:cubicBezTo>
                  <a:pt x="12363" y="18909"/>
                  <a:pt x="10668" y="19578"/>
                  <a:pt x="9915" y="19746"/>
                </a:cubicBezTo>
                <a:cubicBezTo>
                  <a:pt x="9371" y="19850"/>
                  <a:pt x="8785" y="19892"/>
                  <a:pt x="8220" y="19892"/>
                </a:cubicBezTo>
                <a:cubicBezTo>
                  <a:pt x="8021" y="19901"/>
                  <a:pt x="7821" y="19906"/>
                  <a:pt x="7624" y="19906"/>
                </a:cubicBezTo>
                <a:cubicBezTo>
                  <a:pt x="7344" y="19906"/>
                  <a:pt x="7067" y="19896"/>
                  <a:pt x="6797" y="19871"/>
                </a:cubicBezTo>
                <a:cubicBezTo>
                  <a:pt x="6170" y="19808"/>
                  <a:pt x="3889" y="19327"/>
                  <a:pt x="4893" y="18323"/>
                </a:cubicBezTo>
                <a:cubicBezTo>
                  <a:pt x="4893" y="18302"/>
                  <a:pt x="4914" y="18281"/>
                  <a:pt x="4914" y="18260"/>
                </a:cubicBezTo>
                <a:cubicBezTo>
                  <a:pt x="4935" y="18260"/>
                  <a:pt x="4956" y="18281"/>
                  <a:pt x="4977" y="18302"/>
                </a:cubicBezTo>
                <a:cubicBezTo>
                  <a:pt x="5875" y="18607"/>
                  <a:pt x="6883" y="18790"/>
                  <a:pt x="7886" y="18790"/>
                </a:cubicBezTo>
                <a:cubicBezTo>
                  <a:pt x="9150" y="18790"/>
                  <a:pt x="10406" y="18500"/>
                  <a:pt x="11421" y="17800"/>
                </a:cubicBezTo>
                <a:cubicBezTo>
                  <a:pt x="11442" y="17779"/>
                  <a:pt x="11463" y="17779"/>
                  <a:pt x="11484" y="17758"/>
                </a:cubicBezTo>
                <a:close/>
                <a:moveTo>
                  <a:pt x="11735" y="19453"/>
                </a:moveTo>
                <a:lnTo>
                  <a:pt x="11735" y="19453"/>
                </a:lnTo>
                <a:cubicBezTo>
                  <a:pt x="12426" y="20248"/>
                  <a:pt x="11421" y="21210"/>
                  <a:pt x="10647" y="21440"/>
                </a:cubicBezTo>
                <a:cubicBezTo>
                  <a:pt x="10019" y="21629"/>
                  <a:pt x="9308" y="21671"/>
                  <a:pt x="8659" y="21691"/>
                </a:cubicBezTo>
                <a:cubicBezTo>
                  <a:pt x="8488" y="21698"/>
                  <a:pt x="8316" y="21700"/>
                  <a:pt x="8145" y="21700"/>
                </a:cubicBezTo>
                <a:cubicBezTo>
                  <a:pt x="7732" y="21700"/>
                  <a:pt x="7322" y="21685"/>
                  <a:pt x="6923" y="21671"/>
                </a:cubicBezTo>
                <a:cubicBezTo>
                  <a:pt x="6295" y="21629"/>
                  <a:pt x="3387" y="21315"/>
                  <a:pt x="4684" y="19767"/>
                </a:cubicBezTo>
                <a:cubicBezTo>
                  <a:pt x="4705" y="19767"/>
                  <a:pt x="4705" y="19746"/>
                  <a:pt x="4705" y="19746"/>
                </a:cubicBezTo>
                <a:cubicBezTo>
                  <a:pt x="5365" y="20321"/>
                  <a:pt x="6643" y="20376"/>
                  <a:pt x="7605" y="20376"/>
                </a:cubicBezTo>
                <a:cubicBezTo>
                  <a:pt x="7832" y="20376"/>
                  <a:pt x="8041" y="20373"/>
                  <a:pt x="8220" y="20373"/>
                </a:cubicBezTo>
                <a:cubicBezTo>
                  <a:pt x="9329" y="20352"/>
                  <a:pt x="10877" y="20352"/>
                  <a:pt x="11714" y="19474"/>
                </a:cubicBezTo>
                <a:cubicBezTo>
                  <a:pt x="11714" y="19453"/>
                  <a:pt x="11735" y="19453"/>
                  <a:pt x="11735" y="19453"/>
                </a:cubicBezTo>
                <a:close/>
                <a:moveTo>
                  <a:pt x="11944" y="21419"/>
                </a:moveTo>
                <a:cubicBezTo>
                  <a:pt x="11944" y="21440"/>
                  <a:pt x="11944" y="21461"/>
                  <a:pt x="11944" y="21503"/>
                </a:cubicBezTo>
                <a:cubicBezTo>
                  <a:pt x="11756" y="23240"/>
                  <a:pt x="9768" y="23512"/>
                  <a:pt x="8367" y="23554"/>
                </a:cubicBezTo>
                <a:cubicBezTo>
                  <a:pt x="8312" y="23555"/>
                  <a:pt x="8238" y="23556"/>
                  <a:pt x="8149" y="23556"/>
                </a:cubicBezTo>
                <a:cubicBezTo>
                  <a:pt x="7017" y="23556"/>
                  <a:pt x="3422" y="23382"/>
                  <a:pt x="4663" y="21733"/>
                </a:cubicBezTo>
                <a:cubicBezTo>
                  <a:pt x="4684" y="21712"/>
                  <a:pt x="4684" y="21691"/>
                  <a:pt x="4684" y="21671"/>
                </a:cubicBezTo>
                <a:cubicBezTo>
                  <a:pt x="5385" y="22189"/>
                  <a:pt x="6497" y="22274"/>
                  <a:pt x="7453" y="22274"/>
                </a:cubicBezTo>
                <a:cubicBezTo>
                  <a:pt x="7810" y="22274"/>
                  <a:pt x="8145" y="22262"/>
                  <a:pt x="8429" y="22256"/>
                </a:cubicBezTo>
                <a:cubicBezTo>
                  <a:pt x="9538" y="22236"/>
                  <a:pt x="11066" y="22236"/>
                  <a:pt x="11944" y="21419"/>
                </a:cubicBezTo>
                <a:close/>
                <a:moveTo>
                  <a:pt x="9004" y="0"/>
                </a:moveTo>
                <a:cubicBezTo>
                  <a:pt x="4483" y="0"/>
                  <a:pt x="0" y="3504"/>
                  <a:pt x="123" y="8468"/>
                </a:cubicBezTo>
                <a:cubicBezTo>
                  <a:pt x="185" y="11585"/>
                  <a:pt x="1985" y="14619"/>
                  <a:pt x="4893" y="15812"/>
                </a:cubicBezTo>
                <a:cubicBezTo>
                  <a:pt x="4905" y="15818"/>
                  <a:pt x="4918" y="15821"/>
                  <a:pt x="4930" y="15821"/>
                </a:cubicBezTo>
                <a:cubicBezTo>
                  <a:pt x="4960" y="15821"/>
                  <a:pt x="4989" y="15806"/>
                  <a:pt x="5019" y="15791"/>
                </a:cubicBezTo>
                <a:lnTo>
                  <a:pt x="5019" y="15791"/>
                </a:lnTo>
                <a:cubicBezTo>
                  <a:pt x="4768" y="16398"/>
                  <a:pt x="4642" y="17172"/>
                  <a:pt x="4956" y="17758"/>
                </a:cubicBezTo>
                <a:cubicBezTo>
                  <a:pt x="4997" y="17832"/>
                  <a:pt x="5081" y="17867"/>
                  <a:pt x="5164" y="17867"/>
                </a:cubicBezTo>
                <a:cubicBezTo>
                  <a:pt x="5293" y="17867"/>
                  <a:pt x="5421" y="17784"/>
                  <a:pt x="5395" y="17632"/>
                </a:cubicBezTo>
                <a:cubicBezTo>
                  <a:pt x="5374" y="17339"/>
                  <a:pt x="5249" y="17067"/>
                  <a:pt x="5249" y="16754"/>
                </a:cubicBezTo>
                <a:cubicBezTo>
                  <a:pt x="5228" y="16440"/>
                  <a:pt x="5249" y="16126"/>
                  <a:pt x="5354" y="15812"/>
                </a:cubicBezTo>
                <a:cubicBezTo>
                  <a:pt x="5385" y="15701"/>
                  <a:pt x="5286" y="15615"/>
                  <a:pt x="5190" y="15615"/>
                </a:cubicBezTo>
                <a:cubicBezTo>
                  <a:pt x="5159" y="15615"/>
                  <a:pt x="5128" y="15624"/>
                  <a:pt x="5102" y="15645"/>
                </a:cubicBezTo>
                <a:cubicBezTo>
                  <a:pt x="5102" y="15582"/>
                  <a:pt x="5082" y="15540"/>
                  <a:pt x="5019" y="15498"/>
                </a:cubicBezTo>
                <a:cubicBezTo>
                  <a:pt x="2278" y="13887"/>
                  <a:pt x="457" y="10790"/>
                  <a:pt x="792" y="7547"/>
                </a:cubicBezTo>
                <a:cubicBezTo>
                  <a:pt x="1169" y="3718"/>
                  <a:pt x="4663" y="810"/>
                  <a:pt x="8408" y="621"/>
                </a:cubicBezTo>
                <a:cubicBezTo>
                  <a:pt x="8530" y="616"/>
                  <a:pt x="8652" y="613"/>
                  <a:pt x="8773" y="613"/>
                </a:cubicBezTo>
                <a:cubicBezTo>
                  <a:pt x="12373" y="613"/>
                  <a:pt x="15590" y="3002"/>
                  <a:pt x="16359" y="6585"/>
                </a:cubicBezTo>
                <a:cubicBezTo>
                  <a:pt x="17134" y="10163"/>
                  <a:pt x="14811" y="13741"/>
                  <a:pt x="11296" y="14619"/>
                </a:cubicBezTo>
                <a:cubicBezTo>
                  <a:pt x="11003" y="14703"/>
                  <a:pt x="11003" y="15080"/>
                  <a:pt x="11212" y="15205"/>
                </a:cubicBezTo>
                <a:cubicBezTo>
                  <a:pt x="10940" y="15896"/>
                  <a:pt x="10815" y="16691"/>
                  <a:pt x="10982" y="17402"/>
                </a:cubicBezTo>
                <a:cubicBezTo>
                  <a:pt x="10982" y="17402"/>
                  <a:pt x="11003" y="17423"/>
                  <a:pt x="11003" y="17444"/>
                </a:cubicBezTo>
                <a:cubicBezTo>
                  <a:pt x="10459" y="17632"/>
                  <a:pt x="9957" y="17779"/>
                  <a:pt x="9434" y="17925"/>
                </a:cubicBezTo>
                <a:cubicBezTo>
                  <a:pt x="9475" y="14933"/>
                  <a:pt x="9392" y="11146"/>
                  <a:pt x="10710" y="8238"/>
                </a:cubicBezTo>
                <a:cubicBezTo>
                  <a:pt x="11177" y="8315"/>
                  <a:pt x="11655" y="8386"/>
                  <a:pt x="12109" y="8386"/>
                </a:cubicBezTo>
                <a:cubicBezTo>
                  <a:pt x="12754" y="8386"/>
                  <a:pt x="13352" y="8244"/>
                  <a:pt x="13807" y="7777"/>
                </a:cubicBezTo>
                <a:cubicBezTo>
                  <a:pt x="13994" y="7608"/>
                  <a:pt x="13845" y="7304"/>
                  <a:pt x="13616" y="7304"/>
                </a:cubicBezTo>
                <a:cubicBezTo>
                  <a:pt x="13590" y="7304"/>
                  <a:pt x="13563" y="7308"/>
                  <a:pt x="13535" y="7317"/>
                </a:cubicBezTo>
                <a:cubicBezTo>
                  <a:pt x="12949" y="7512"/>
                  <a:pt x="12352" y="7567"/>
                  <a:pt x="11759" y="7567"/>
                </a:cubicBezTo>
                <a:cubicBezTo>
                  <a:pt x="11527" y="7567"/>
                  <a:pt x="11296" y="7559"/>
                  <a:pt x="11066" y="7547"/>
                </a:cubicBezTo>
                <a:cubicBezTo>
                  <a:pt x="11526" y="6731"/>
                  <a:pt x="12112" y="5999"/>
                  <a:pt x="12907" y="5413"/>
                </a:cubicBezTo>
                <a:cubicBezTo>
                  <a:pt x="13104" y="5252"/>
                  <a:pt x="12994" y="4968"/>
                  <a:pt x="12775" y="4968"/>
                </a:cubicBezTo>
                <a:cubicBezTo>
                  <a:pt x="12738" y="4968"/>
                  <a:pt x="12698" y="4976"/>
                  <a:pt x="12656" y="4994"/>
                </a:cubicBezTo>
                <a:cubicBezTo>
                  <a:pt x="11631" y="5538"/>
                  <a:pt x="10898" y="6480"/>
                  <a:pt x="10396" y="7505"/>
                </a:cubicBezTo>
                <a:cubicBezTo>
                  <a:pt x="10041" y="7485"/>
                  <a:pt x="9688" y="7467"/>
                  <a:pt x="9335" y="7467"/>
                </a:cubicBezTo>
                <a:cubicBezTo>
                  <a:pt x="8609" y="7467"/>
                  <a:pt x="7886" y="7544"/>
                  <a:pt x="7153" y="7840"/>
                </a:cubicBezTo>
                <a:cubicBezTo>
                  <a:pt x="6170" y="8238"/>
                  <a:pt x="5312" y="8865"/>
                  <a:pt x="4642" y="9639"/>
                </a:cubicBezTo>
                <a:cubicBezTo>
                  <a:pt x="4328" y="9137"/>
                  <a:pt x="4014" y="8635"/>
                  <a:pt x="3680" y="8175"/>
                </a:cubicBezTo>
                <a:cubicBezTo>
                  <a:pt x="3634" y="8113"/>
                  <a:pt x="3562" y="8086"/>
                  <a:pt x="3494" y="8086"/>
                </a:cubicBezTo>
                <a:cubicBezTo>
                  <a:pt x="3377" y="8086"/>
                  <a:pt x="3271" y="8168"/>
                  <a:pt x="3324" y="8300"/>
                </a:cubicBezTo>
                <a:cubicBezTo>
                  <a:pt x="3596" y="8949"/>
                  <a:pt x="3889" y="9577"/>
                  <a:pt x="4203" y="10204"/>
                </a:cubicBezTo>
                <a:cubicBezTo>
                  <a:pt x="3826" y="10748"/>
                  <a:pt x="3554" y="11355"/>
                  <a:pt x="3387" y="12004"/>
                </a:cubicBezTo>
                <a:cubicBezTo>
                  <a:pt x="3361" y="12132"/>
                  <a:pt x="3454" y="12213"/>
                  <a:pt x="3548" y="12213"/>
                </a:cubicBezTo>
                <a:cubicBezTo>
                  <a:pt x="3608" y="12213"/>
                  <a:pt x="3668" y="12181"/>
                  <a:pt x="3701" y="12108"/>
                </a:cubicBezTo>
                <a:cubicBezTo>
                  <a:pt x="3910" y="11606"/>
                  <a:pt x="4161" y="11146"/>
                  <a:pt x="4454" y="10707"/>
                </a:cubicBezTo>
                <a:cubicBezTo>
                  <a:pt x="4789" y="11397"/>
                  <a:pt x="5144" y="12067"/>
                  <a:pt x="5437" y="12757"/>
                </a:cubicBezTo>
                <a:cubicBezTo>
                  <a:pt x="6211" y="14536"/>
                  <a:pt x="6693" y="16293"/>
                  <a:pt x="6881" y="18197"/>
                </a:cubicBezTo>
                <a:cubicBezTo>
                  <a:pt x="6316" y="18155"/>
                  <a:pt x="5709" y="18072"/>
                  <a:pt x="5102" y="17883"/>
                </a:cubicBezTo>
                <a:cubicBezTo>
                  <a:pt x="5075" y="17873"/>
                  <a:pt x="5049" y="17868"/>
                  <a:pt x="5025" y="17868"/>
                </a:cubicBezTo>
                <a:cubicBezTo>
                  <a:pt x="4903" y="17868"/>
                  <a:pt x="4830" y="17988"/>
                  <a:pt x="4830" y="18093"/>
                </a:cubicBezTo>
                <a:cubicBezTo>
                  <a:pt x="4810" y="18093"/>
                  <a:pt x="4768" y="18093"/>
                  <a:pt x="4726" y="18114"/>
                </a:cubicBezTo>
                <a:cubicBezTo>
                  <a:pt x="4203" y="18448"/>
                  <a:pt x="4140" y="19097"/>
                  <a:pt x="4537" y="19578"/>
                </a:cubicBezTo>
                <a:cubicBezTo>
                  <a:pt x="3910" y="20018"/>
                  <a:pt x="3931" y="20875"/>
                  <a:pt x="4412" y="21440"/>
                </a:cubicBezTo>
                <a:cubicBezTo>
                  <a:pt x="4454" y="21482"/>
                  <a:pt x="4496" y="21524"/>
                  <a:pt x="4537" y="21566"/>
                </a:cubicBezTo>
                <a:cubicBezTo>
                  <a:pt x="4517" y="21566"/>
                  <a:pt x="4496" y="21566"/>
                  <a:pt x="4475" y="21587"/>
                </a:cubicBezTo>
                <a:cubicBezTo>
                  <a:pt x="3952" y="22026"/>
                  <a:pt x="3931" y="22738"/>
                  <a:pt x="4370" y="23261"/>
                </a:cubicBezTo>
                <a:cubicBezTo>
                  <a:pt x="5040" y="24035"/>
                  <a:pt x="6379" y="24056"/>
                  <a:pt x="7320" y="24098"/>
                </a:cubicBezTo>
                <a:cubicBezTo>
                  <a:pt x="7589" y="24115"/>
                  <a:pt x="7878" y="24126"/>
                  <a:pt x="8179" y="24126"/>
                </a:cubicBezTo>
                <a:cubicBezTo>
                  <a:pt x="10060" y="24126"/>
                  <a:pt x="12368" y="23683"/>
                  <a:pt x="12530" y="21482"/>
                </a:cubicBezTo>
                <a:cubicBezTo>
                  <a:pt x="12546" y="21294"/>
                  <a:pt x="12420" y="21200"/>
                  <a:pt x="12277" y="21200"/>
                </a:cubicBezTo>
                <a:cubicBezTo>
                  <a:pt x="12230" y="21200"/>
                  <a:pt x="12180" y="21210"/>
                  <a:pt x="12133" y="21231"/>
                </a:cubicBezTo>
                <a:cubicBezTo>
                  <a:pt x="12698" y="20541"/>
                  <a:pt x="12719" y="19557"/>
                  <a:pt x="12070" y="18950"/>
                </a:cubicBezTo>
                <a:cubicBezTo>
                  <a:pt x="12300" y="18386"/>
                  <a:pt x="12216" y="17737"/>
                  <a:pt x="11756" y="17256"/>
                </a:cubicBezTo>
                <a:cubicBezTo>
                  <a:pt x="11709" y="17209"/>
                  <a:pt x="11650" y="17185"/>
                  <a:pt x="11597" y="17185"/>
                </a:cubicBezTo>
                <a:cubicBezTo>
                  <a:pt x="11580" y="17185"/>
                  <a:pt x="11563" y="17188"/>
                  <a:pt x="11547" y="17193"/>
                </a:cubicBezTo>
                <a:cubicBezTo>
                  <a:pt x="11526" y="16502"/>
                  <a:pt x="11526" y="15875"/>
                  <a:pt x="11672" y="15205"/>
                </a:cubicBezTo>
                <a:cubicBezTo>
                  <a:pt x="14434" y="14431"/>
                  <a:pt x="16610" y="12067"/>
                  <a:pt x="17071" y="9221"/>
                </a:cubicBezTo>
                <a:cubicBezTo>
                  <a:pt x="17552" y="6313"/>
                  <a:pt x="16192" y="3279"/>
                  <a:pt x="13807" y="1542"/>
                </a:cubicBezTo>
                <a:cubicBezTo>
                  <a:pt x="12355" y="480"/>
                  <a:pt x="10677" y="0"/>
                  <a:pt x="90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753;p37">
            <a:extLst>
              <a:ext uri="{FF2B5EF4-FFF2-40B4-BE49-F238E27FC236}">
                <a16:creationId xmlns:a16="http://schemas.microsoft.com/office/drawing/2014/main" id="{0E6A191F-02D3-E23A-A801-6023414DFE32}"/>
              </a:ext>
            </a:extLst>
          </p:cNvPr>
          <p:cNvGrpSpPr/>
          <p:nvPr/>
        </p:nvGrpSpPr>
        <p:grpSpPr>
          <a:xfrm>
            <a:off x="5060589" y="4340087"/>
            <a:ext cx="578025" cy="512525"/>
            <a:chOff x="1229475" y="2636438"/>
            <a:chExt cx="578025" cy="512525"/>
          </a:xfrm>
        </p:grpSpPr>
        <p:sp>
          <p:nvSpPr>
            <p:cNvPr id="4" name="Google Shape;754;p37">
              <a:extLst>
                <a:ext uri="{FF2B5EF4-FFF2-40B4-BE49-F238E27FC236}">
                  <a16:creationId xmlns:a16="http://schemas.microsoft.com/office/drawing/2014/main" id="{084C4F64-8308-8F6B-930E-055AEB202F66}"/>
                </a:ext>
              </a:extLst>
            </p:cNvPr>
            <p:cNvSpPr/>
            <p:nvPr/>
          </p:nvSpPr>
          <p:spPr>
            <a:xfrm>
              <a:off x="1229475" y="2636438"/>
              <a:ext cx="578025" cy="512525"/>
            </a:xfrm>
            <a:custGeom>
              <a:avLst/>
              <a:gdLst/>
              <a:ahLst/>
              <a:cxnLst/>
              <a:rect l="l" t="t" r="r" b="b"/>
              <a:pathLst>
                <a:path w="23121" h="20501" extrusionOk="0">
                  <a:moveTo>
                    <a:pt x="8353" y="653"/>
                  </a:moveTo>
                  <a:cubicBezTo>
                    <a:pt x="11061" y="653"/>
                    <a:pt x="12873" y="3057"/>
                    <a:pt x="12973" y="5671"/>
                  </a:cubicBezTo>
                  <a:cubicBezTo>
                    <a:pt x="13015" y="7010"/>
                    <a:pt x="12952" y="8516"/>
                    <a:pt x="13810" y="9458"/>
                  </a:cubicBezTo>
                  <a:cubicBezTo>
                    <a:pt x="13810" y="9542"/>
                    <a:pt x="13852" y="9625"/>
                    <a:pt x="13956" y="9688"/>
                  </a:cubicBezTo>
                  <a:cubicBezTo>
                    <a:pt x="14019" y="9709"/>
                    <a:pt x="14061" y="9709"/>
                    <a:pt x="14103" y="9730"/>
                  </a:cubicBezTo>
                  <a:cubicBezTo>
                    <a:pt x="14333" y="9918"/>
                    <a:pt x="14584" y="10065"/>
                    <a:pt x="14898" y="10169"/>
                  </a:cubicBezTo>
                  <a:cubicBezTo>
                    <a:pt x="14915" y="10174"/>
                    <a:pt x="14932" y="10177"/>
                    <a:pt x="14949" y="10177"/>
                  </a:cubicBezTo>
                  <a:cubicBezTo>
                    <a:pt x="15072" y="10177"/>
                    <a:pt x="15167" y="10048"/>
                    <a:pt x="15149" y="9918"/>
                  </a:cubicBezTo>
                  <a:lnTo>
                    <a:pt x="15149" y="9918"/>
                  </a:lnTo>
                  <a:cubicBezTo>
                    <a:pt x="15166" y="9919"/>
                    <a:pt x="15184" y="9919"/>
                    <a:pt x="15201" y="9919"/>
                  </a:cubicBezTo>
                  <a:cubicBezTo>
                    <a:pt x="16277" y="9919"/>
                    <a:pt x="17326" y="9408"/>
                    <a:pt x="18426" y="9408"/>
                  </a:cubicBezTo>
                  <a:cubicBezTo>
                    <a:pt x="18677" y="9408"/>
                    <a:pt x="18930" y="9435"/>
                    <a:pt x="19187" y="9500"/>
                  </a:cubicBezTo>
                  <a:cubicBezTo>
                    <a:pt x="21949" y="10211"/>
                    <a:pt x="22493" y="13454"/>
                    <a:pt x="21300" y="15693"/>
                  </a:cubicBezTo>
                  <a:cubicBezTo>
                    <a:pt x="19725" y="18665"/>
                    <a:pt x="16028" y="19849"/>
                    <a:pt x="12574" y="19849"/>
                  </a:cubicBezTo>
                  <a:cubicBezTo>
                    <a:pt x="11212" y="19849"/>
                    <a:pt x="9888" y="19665"/>
                    <a:pt x="8746" y="19334"/>
                  </a:cubicBezTo>
                  <a:cubicBezTo>
                    <a:pt x="4562" y="18120"/>
                    <a:pt x="1151" y="14438"/>
                    <a:pt x="837" y="10002"/>
                  </a:cubicBezTo>
                  <a:cubicBezTo>
                    <a:pt x="523" y="5817"/>
                    <a:pt x="3515" y="1068"/>
                    <a:pt x="7951" y="670"/>
                  </a:cubicBezTo>
                  <a:cubicBezTo>
                    <a:pt x="8087" y="658"/>
                    <a:pt x="8221" y="653"/>
                    <a:pt x="8353" y="653"/>
                  </a:cubicBezTo>
                  <a:close/>
                  <a:moveTo>
                    <a:pt x="8314" y="1"/>
                  </a:moveTo>
                  <a:cubicBezTo>
                    <a:pt x="8043" y="1"/>
                    <a:pt x="7768" y="21"/>
                    <a:pt x="7491" y="63"/>
                  </a:cubicBezTo>
                  <a:cubicBezTo>
                    <a:pt x="3055" y="775"/>
                    <a:pt x="0" y="5336"/>
                    <a:pt x="168" y="9646"/>
                  </a:cubicBezTo>
                  <a:cubicBezTo>
                    <a:pt x="335" y="14291"/>
                    <a:pt x="3725" y="18309"/>
                    <a:pt x="8035" y="19773"/>
                  </a:cubicBezTo>
                  <a:cubicBezTo>
                    <a:pt x="9411" y="20244"/>
                    <a:pt x="10996" y="20501"/>
                    <a:pt x="12607" y="20501"/>
                  </a:cubicBezTo>
                  <a:cubicBezTo>
                    <a:pt x="15943" y="20501"/>
                    <a:pt x="19388" y="19398"/>
                    <a:pt x="21321" y="16802"/>
                  </a:cubicBezTo>
                  <a:cubicBezTo>
                    <a:pt x="22786" y="14877"/>
                    <a:pt x="23121" y="12094"/>
                    <a:pt x="21426" y="10190"/>
                  </a:cubicBezTo>
                  <a:cubicBezTo>
                    <a:pt x="20756" y="9437"/>
                    <a:pt x="19815" y="8893"/>
                    <a:pt x="18811" y="8809"/>
                  </a:cubicBezTo>
                  <a:cubicBezTo>
                    <a:pt x="18719" y="8801"/>
                    <a:pt x="18628" y="8797"/>
                    <a:pt x="18536" y="8797"/>
                  </a:cubicBezTo>
                  <a:cubicBezTo>
                    <a:pt x="17426" y="8797"/>
                    <a:pt x="16307" y="9393"/>
                    <a:pt x="15211" y="9393"/>
                  </a:cubicBezTo>
                  <a:cubicBezTo>
                    <a:pt x="14888" y="9393"/>
                    <a:pt x="14567" y="9341"/>
                    <a:pt x="14249" y="9207"/>
                  </a:cubicBezTo>
                  <a:cubicBezTo>
                    <a:pt x="13475" y="8224"/>
                    <a:pt x="13663" y="6654"/>
                    <a:pt x="13601" y="5462"/>
                  </a:cubicBezTo>
                  <a:cubicBezTo>
                    <a:pt x="13538" y="4353"/>
                    <a:pt x="13245" y="3307"/>
                    <a:pt x="12638" y="2386"/>
                  </a:cubicBezTo>
                  <a:cubicBezTo>
                    <a:pt x="11641" y="864"/>
                    <a:pt x="10064" y="1"/>
                    <a:pt x="8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;p37">
              <a:extLst>
                <a:ext uri="{FF2B5EF4-FFF2-40B4-BE49-F238E27FC236}">
                  <a16:creationId xmlns:a16="http://schemas.microsoft.com/office/drawing/2014/main" id="{E473DB95-9E83-0280-9A8D-379DDD7FEC88}"/>
                </a:ext>
              </a:extLst>
            </p:cNvPr>
            <p:cNvSpPr/>
            <p:nvPr/>
          </p:nvSpPr>
          <p:spPr>
            <a:xfrm>
              <a:off x="1655775" y="2895363"/>
              <a:ext cx="89475" cy="81000"/>
            </a:xfrm>
            <a:custGeom>
              <a:avLst/>
              <a:gdLst/>
              <a:ahLst/>
              <a:cxnLst/>
              <a:rect l="l" t="t" r="r" b="b"/>
              <a:pathLst>
                <a:path w="3579" h="3240" extrusionOk="0">
                  <a:moveTo>
                    <a:pt x="1855" y="567"/>
                  </a:moveTo>
                  <a:cubicBezTo>
                    <a:pt x="1921" y="567"/>
                    <a:pt x="1987" y="574"/>
                    <a:pt x="2051" y="587"/>
                  </a:cubicBezTo>
                  <a:cubicBezTo>
                    <a:pt x="2428" y="733"/>
                    <a:pt x="2763" y="963"/>
                    <a:pt x="2951" y="1319"/>
                  </a:cubicBezTo>
                  <a:cubicBezTo>
                    <a:pt x="3300" y="2054"/>
                    <a:pt x="2778" y="2741"/>
                    <a:pt x="2064" y="2741"/>
                  </a:cubicBezTo>
                  <a:cubicBezTo>
                    <a:pt x="1965" y="2741"/>
                    <a:pt x="1863" y="2728"/>
                    <a:pt x="1759" y="2700"/>
                  </a:cubicBezTo>
                  <a:cubicBezTo>
                    <a:pt x="1215" y="2533"/>
                    <a:pt x="691" y="1947"/>
                    <a:pt x="817" y="1340"/>
                  </a:cubicBezTo>
                  <a:cubicBezTo>
                    <a:pt x="909" y="881"/>
                    <a:pt x="1386" y="567"/>
                    <a:pt x="1855" y="567"/>
                  </a:cubicBezTo>
                  <a:close/>
                  <a:moveTo>
                    <a:pt x="1403" y="1"/>
                  </a:moveTo>
                  <a:cubicBezTo>
                    <a:pt x="1215" y="1"/>
                    <a:pt x="1152" y="210"/>
                    <a:pt x="1235" y="336"/>
                  </a:cubicBezTo>
                  <a:cubicBezTo>
                    <a:pt x="922" y="419"/>
                    <a:pt x="650" y="649"/>
                    <a:pt x="482" y="942"/>
                  </a:cubicBezTo>
                  <a:cubicBezTo>
                    <a:pt x="1" y="1800"/>
                    <a:pt x="670" y="2825"/>
                    <a:pt x="1507" y="3139"/>
                  </a:cubicBezTo>
                  <a:cubicBezTo>
                    <a:pt x="1698" y="3207"/>
                    <a:pt x="1896" y="3240"/>
                    <a:pt x="2090" y="3240"/>
                  </a:cubicBezTo>
                  <a:cubicBezTo>
                    <a:pt x="2860" y="3240"/>
                    <a:pt x="3579" y="2731"/>
                    <a:pt x="3579" y="1863"/>
                  </a:cubicBezTo>
                  <a:cubicBezTo>
                    <a:pt x="3579" y="691"/>
                    <a:pt x="2449" y="22"/>
                    <a:pt x="1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6;p37">
              <a:extLst>
                <a:ext uri="{FF2B5EF4-FFF2-40B4-BE49-F238E27FC236}">
                  <a16:creationId xmlns:a16="http://schemas.microsoft.com/office/drawing/2014/main" id="{7B3E6E83-9E09-BF36-63C6-EDB208C7FC45}"/>
                </a:ext>
              </a:extLst>
            </p:cNvPr>
            <p:cNvSpPr/>
            <p:nvPr/>
          </p:nvSpPr>
          <p:spPr>
            <a:xfrm>
              <a:off x="1375650" y="2676713"/>
              <a:ext cx="104500" cy="98250"/>
            </a:xfrm>
            <a:custGeom>
              <a:avLst/>
              <a:gdLst/>
              <a:ahLst/>
              <a:cxnLst/>
              <a:rect l="l" t="t" r="r" b="b"/>
              <a:pathLst>
                <a:path w="4180" h="3930" extrusionOk="0">
                  <a:moveTo>
                    <a:pt x="1957" y="0"/>
                  </a:moveTo>
                  <a:cubicBezTo>
                    <a:pt x="1307" y="0"/>
                    <a:pt x="1249" y="472"/>
                    <a:pt x="1351" y="984"/>
                  </a:cubicBezTo>
                  <a:cubicBezTo>
                    <a:pt x="1142" y="942"/>
                    <a:pt x="912" y="900"/>
                    <a:pt x="702" y="838"/>
                  </a:cubicBezTo>
                  <a:cubicBezTo>
                    <a:pt x="671" y="830"/>
                    <a:pt x="641" y="826"/>
                    <a:pt x="612" y="826"/>
                  </a:cubicBezTo>
                  <a:cubicBezTo>
                    <a:pt x="242" y="826"/>
                    <a:pt x="1" y="1397"/>
                    <a:pt x="388" y="1591"/>
                  </a:cubicBezTo>
                  <a:cubicBezTo>
                    <a:pt x="430" y="1612"/>
                    <a:pt x="451" y="1612"/>
                    <a:pt x="493" y="1633"/>
                  </a:cubicBezTo>
                  <a:cubicBezTo>
                    <a:pt x="158" y="1905"/>
                    <a:pt x="12" y="2302"/>
                    <a:pt x="305" y="2804"/>
                  </a:cubicBezTo>
                  <a:cubicBezTo>
                    <a:pt x="388" y="2951"/>
                    <a:pt x="493" y="3056"/>
                    <a:pt x="619" y="3118"/>
                  </a:cubicBezTo>
                  <a:cubicBezTo>
                    <a:pt x="650" y="3324"/>
                    <a:pt x="838" y="3519"/>
                    <a:pt x="1046" y="3519"/>
                  </a:cubicBezTo>
                  <a:cubicBezTo>
                    <a:pt x="1112" y="3519"/>
                    <a:pt x="1180" y="3499"/>
                    <a:pt x="1246" y="3453"/>
                  </a:cubicBezTo>
                  <a:cubicBezTo>
                    <a:pt x="1497" y="3265"/>
                    <a:pt x="1728" y="3076"/>
                    <a:pt x="1937" y="2867"/>
                  </a:cubicBezTo>
                  <a:cubicBezTo>
                    <a:pt x="2020" y="3160"/>
                    <a:pt x="2146" y="3453"/>
                    <a:pt x="2355" y="3746"/>
                  </a:cubicBezTo>
                  <a:cubicBezTo>
                    <a:pt x="2451" y="3872"/>
                    <a:pt x="2594" y="3929"/>
                    <a:pt x="2734" y="3929"/>
                  </a:cubicBezTo>
                  <a:cubicBezTo>
                    <a:pt x="2989" y="3929"/>
                    <a:pt x="3232" y="3736"/>
                    <a:pt x="3150" y="3411"/>
                  </a:cubicBezTo>
                  <a:cubicBezTo>
                    <a:pt x="3088" y="3139"/>
                    <a:pt x="3004" y="2867"/>
                    <a:pt x="2920" y="2595"/>
                  </a:cubicBezTo>
                  <a:lnTo>
                    <a:pt x="2920" y="2595"/>
                  </a:lnTo>
                  <a:cubicBezTo>
                    <a:pt x="3067" y="2679"/>
                    <a:pt x="3213" y="2763"/>
                    <a:pt x="3360" y="2846"/>
                  </a:cubicBezTo>
                  <a:cubicBezTo>
                    <a:pt x="3429" y="2884"/>
                    <a:pt x="3499" y="2901"/>
                    <a:pt x="3567" y="2901"/>
                  </a:cubicBezTo>
                  <a:cubicBezTo>
                    <a:pt x="3908" y="2901"/>
                    <a:pt x="4179" y="2474"/>
                    <a:pt x="3883" y="2177"/>
                  </a:cubicBezTo>
                  <a:cubicBezTo>
                    <a:pt x="3799" y="2072"/>
                    <a:pt x="3694" y="1988"/>
                    <a:pt x="3590" y="1905"/>
                  </a:cubicBezTo>
                  <a:cubicBezTo>
                    <a:pt x="3943" y="1689"/>
                    <a:pt x="3670" y="1123"/>
                    <a:pt x="3272" y="1123"/>
                  </a:cubicBezTo>
                  <a:cubicBezTo>
                    <a:pt x="3246" y="1123"/>
                    <a:pt x="3219" y="1125"/>
                    <a:pt x="3192" y="1131"/>
                  </a:cubicBezTo>
                  <a:lnTo>
                    <a:pt x="3171" y="1131"/>
                  </a:lnTo>
                  <a:cubicBezTo>
                    <a:pt x="3004" y="566"/>
                    <a:pt x="2606" y="22"/>
                    <a:pt x="2000" y="1"/>
                  </a:cubicBezTo>
                  <a:cubicBezTo>
                    <a:pt x="1985" y="0"/>
                    <a:pt x="1971" y="0"/>
                    <a:pt x="1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7;p37">
              <a:extLst>
                <a:ext uri="{FF2B5EF4-FFF2-40B4-BE49-F238E27FC236}">
                  <a16:creationId xmlns:a16="http://schemas.microsoft.com/office/drawing/2014/main" id="{3CDDED8B-03FC-DEA0-ECC6-0CD736780589}"/>
                </a:ext>
              </a:extLst>
            </p:cNvPr>
            <p:cNvSpPr/>
            <p:nvPr/>
          </p:nvSpPr>
          <p:spPr>
            <a:xfrm>
              <a:off x="1282300" y="2782738"/>
              <a:ext cx="92600" cy="91425"/>
            </a:xfrm>
            <a:custGeom>
              <a:avLst/>
              <a:gdLst/>
              <a:ahLst/>
              <a:cxnLst/>
              <a:rect l="l" t="t" r="r" b="b"/>
              <a:pathLst>
                <a:path w="3704" h="3657" extrusionOk="0">
                  <a:moveTo>
                    <a:pt x="2260" y="1723"/>
                  </a:moveTo>
                  <a:cubicBezTo>
                    <a:pt x="2344" y="1744"/>
                    <a:pt x="2428" y="1786"/>
                    <a:pt x="2407" y="1869"/>
                  </a:cubicBezTo>
                  <a:cubicBezTo>
                    <a:pt x="2407" y="1890"/>
                    <a:pt x="2302" y="1932"/>
                    <a:pt x="2239" y="1974"/>
                  </a:cubicBezTo>
                  <a:cubicBezTo>
                    <a:pt x="2260" y="1911"/>
                    <a:pt x="2281" y="1848"/>
                    <a:pt x="2260" y="1786"/>
                  </a:cubicBezTo>
                  <a:cubicBezTo>
                    <a:pt x="2260" y="1765"/>
                    <a:pt x="2260" y="1744"/>
                    <a:pt x="2260" y="1723"/>
                  </a:cubicBezTo>
                  <a:close/>
                  <a:moveTo>
                    <a:pt x="785" y="0"/>
                  </a:moveTo>
                  <a:cubicBezTo>
                    <a:pt x="635" y="0"/>
                    <a:pt x="485" y="71"/>
                    <a:pt x="419" y="216"/>
                  </a:cubicBezTo>
                  <a:cubicBezTo>
                    <a:pt x="210" y="656"/>
                    <a:pt x="210" y="1095"/>
                    <a:pt x="377" y="1493"/>
                  </a:cubicBezTo>
                  <a:cubicBezTo>
                    <a:pt x="272" y="1639"/>
                    <a:pt x="189" y="1828"/>
                    <a:pt x="147" y="2016"/>
                  </a:cubicBezTo>
                  <a:cubicBezTo>
                    <a:pt x="21" y="2623"/>
                    <a:pt x="0" y="3460"/>
                    <a:pt x="754" y="3627"/>
                  </a:cubicBezTo>
                  <a:cubicBezTo>
                    <a:pt x="837" y="3647"/>
                    <a:pt x="917" y="3656"/>
                    <a:pt x="993" y="3656"/>
                  </a:cubicBezTo>
                  <a:cubicBezTo>
                    <a:pt x="1393" y="3656"/>
                    <a:pt x="1690" y="3396"/>
                    <a:pt x="1884" y="3062"/>
                  </a:cubicBezTo>
                  <a:cubicBezTo>
                    <a:pt x="2323" y="3020"/>
                    <a:pt x="2762" y="2832"/>
                    <a:pt x="3097" y="2539"/>
                  </a:cubicBezTo>
                  <a:cubicBezTo>
                    <a:pt x="3704" y="2037"/>
                    <a:pt x="3474" y="1200"/>
                    <a:pt x="2804" y="907"/>
                  </a:cubicBezTo>
                  <a:cubicBezTo>
                    <a:pt x="2598" y="804"/>
                    <a:pt x="2292" y="729"/>
                    <a:pt x="1992" y="729"/>
                  </a:cubicBezTo>
                  <a:cubicBezTo>
                    <a:pt x="1927" y="729"/>
                    <a:pt x="1863" y="732"/>
                    <a:pt x="1800" y="740"/>
                  </a:cubicBezTo>
                  <a:cubicBezTo>
                    <a:pt x="1591" y="468"/>
                    <a:pt x="1340" y="237"/>
                    <a:pt x="1026" y="70"/>
                  </a:cubicBezTo>
                  <a:cubicBezTo>
                    <a:pt x="957" y="24"/>
                    <a:pt x="871" y="0"/>
                    <a:pt x="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8;p37">
              <a:extLst>
                <a:ext uri="{FF2B5EF4-FFF2-40B4-BE49-F238E27FC236}">
                  <a16:creationId xmlns:a16="http://schemas.microsoft.com/office/drawing/2014/main" id="{AF49EE92-0DAF-736D-C2FC-638C8421EEE3}"/>
                </a:ext>
              </a:extLst>
            </p:cNvPr>
            <p:cNvSpPr/>
            <p:nvPr/>
          </p:nvSpPr>
          <p:spPr>
            <a:xfrm>
              <a:off x="1294325" y="2919188"/>
              <a:ext cx="131850" cy="100750"/>
            </a:xfrm>
            <a:custGeom>
              <a:avLst/>
              <a:gdLst/>
              <a:ahLst/>
              <a:cxnLst/>
              <a:rect l="l" t="t" r="r" b="b"/>
              <a:pathLst>
                <a:path w="5274" h="4030" extrusionOk="0">
                  <a:moveTo>
                    <a:pt x="3976" y="1663"/>
                  </a:moveTo>
                  <a:cubicBezTo>
                    <a:pt x="4039" y="1956"/>
                    <a:pt x="3851" y="2124"/>
                    <a:pt x="3641" y="2144"/>
                  </a:cubicBezTo>
                  <a:cubicBezTo>
                    <a:pt x="3662" y="2124"/>
                    <a:pt x="3683" y="2082"/>
                    <a:pt x="3704" y="2061"/>
                  </a:cubicBezTo>
                  <a:cubicBezTo>
                    <a:pt x="3830" y="1956"/>
                    <a:pt x="3913" y="1831"/>
                    <a:pt x="3976" y="1663"/>
                  </a:cubicBezTo>
                  <a:close/>
                  <a:moveTo>
                    <a:pt x="2066" y="1"/>
                  </a:moveTo>
                  <a:cubicBezTo>
                    <a:pt x="1423" y="1"/>
                    <a:pt x="1119" y="717"/>
                    <a:pt x="1256" y="1287"/>
                  </a:cubicBezTo>
                  <a:cubicBezTo>
                    <a:pt x="1256" y="1308"/>
                    <a:pt x="1256" y="1308"/>
                    <a:pt x="1256" y="1328"/>
                  </a:cubicBezTo>
                  <a:cubicBezTo>
                    <a:pt x="1026" y="1328"/>
                    <a:pt x="796" y="1349"/>
                    <a:pt x="566" y="1370"/>
                  </a:cubicBezTo>
                  <a:cubicBezTo>
                    <a:pt x="315" y="1391"/>
                    <a:pt x="1" y="1642"/>
                    <a:pt x="126" y="1935"/>
                  </a:cubicBezTo>
                  <a:cubicBezTo>
                    <a:pt x="404" y="2601"/>
                    <a:pt x="909" y="2825"/>
                    <a:pt x="1485" y="2825"/>
                  </a:cubicBezTo>
                  <a:cubicBezTo>
                    <a:pt x="1561" y="2825"/>
                    <a:pt x="1638" y="2821"/>
                    <a:pt x="1716" y="2814"/>
                  </a:cubicBezTo>
                  <a:lnTo>
                    <a:pt x="1716" y="2814"/>
                  </a:lnTo>
                  <a:cubicBezTo>
                    <a:pt x="1675" y="3044"/>
                    <a:pt x="1654" y="3295"/>
                    <a:pt x="1654" y="3567"/>
                  </a:cubicBezTo>
                  <a:cubicBezTo>
                    <a:pt x="1671" y="3798"/>
                    <a:pt x="1871" y="4030"/>
                    <a:pt x="2110" y="4030"/>
                  </a:cubicBezTo>
                  <a:cubicBezTo>
                    <a:pt x="2152" y="4030"/>
                    <a:pt x="2196" y="4022"/>
                    <a:pt x="2240" y="4007"/>
                  </a:cubicBezTo>
                  <a:cubicBezTo>
                    <a:pt x="2763" y="3839"/>
                    <a:pt x="3097" y="3484"/>
                    <a:pt x="3244" y="3065"/>
                  </a:cubicBezTo>
                  <a:cubicBezTo>
                    <a:pt x="3365" y="3095"/>
                    <a:pt x="3489" y="3111"/>
                    <a:pt x="3613" y="3111"/>
                  </a:cubicBezTo>
                  <a:cubicBezTo>
                    <a:pt x="4006" y="3111"/>
                    <a:pt x="4396" y="2954"/>
                    <a:pt x="4667" y="2605"/>
                  </a:cubicBezTo>
                  <a:cubicBezTo>
                    <a:pt x="5273" y="1810"/>
                    <a:pt x="4813" y="575"/>
                    <a:pt x="3830" y="366"/>
                  </a:cubicBezTo>
                  <a:cubicBezTo>
                    <a:pt x="3753" y="350"/>
                    <a:pt x="3672" y="342"/>
                    <a:pt x="3589" y="342"/>
                  </a:cubicBezTo>
                  <a:cubicBezTo>
                    <a:pt x="3354" y="342"/>
                    <a:pt x="3099" y="404"/>
                    <a:pt x="2867" y="512"/>
                  </a:cubicBezTo>
                  <a:cubicBezTo>
                    <a:pt x="2763" y="261"/>
                    <a:pt x="2553" y="73"/>
                    <a:pt x="2198" y="10"/>
                  </a:cubicBezTo>
                  <a:cubicBezTo>
                    <a:pt x="2152" y="4"/>
                    <a:pt x="2109" y="1"/>
                    <a:pt x="2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9;p37">
              <a:extLst>
                <a:ext uri="{FF2B5EF4-FFF2-40B4-BE49-F238E27FC236}">
                  <a16:creationId xmlns:a16="http://schemas.microsoft.com/office/drawing/2014/main" id="{EC2CD7C7-A216-1023-D24E-E3D138258EBA}"/>
                </a:ext>
              </a:extLst>
            </p:cNvPr>
            <p:cNvSpPr/>
            <p:nvPr/>
          </p:nvSpPr>
          <p:spPr>
            <a:xfrm>
              <a:off x="1429050" y="3000538"/>
              <a:ext cx="112200" cy="98150"/>
            </a:xfrm>
            <a:custGeom>
              <a:avLst/>
              <a:gdLst/>
              <a:ahLst/>
              <a:cxnLst/>
              <a:rect l="l" t="t" r="r" b="b"/>
              <a:pathLst>
                <a:path w="4488" h="3926" extrusionOk="0">
                  <a:moveTo>
                    <a:pt x="3164" y="0"/>
                  </a:moveTo>
                  <a:cubicBezTo>
                    <a:pt x="2988" y="0"/>
                    <a:pt x="2811" y="34"/>
                    <a:pt x="2646" y="104"/>
                  </a:cubicBezTo>
                  <a:cubicBezTo>
                    <a:pt x="2270" y="271"/>
                    <a:pt x="1830" y="669"/>
                    <a:pt x="1684" y="1087"/>
                  </a:cubicBezTo>
                  <a:cubicBezTo>
                    <a:pt x="1600" y="1087"/>
                    <a:pt x="1517" y="1087"/>
                    <a:pt x="1433" y="1108"/>
                  </a:cubicBezTo>
                  <a:cubicBezTo>
                    <a:pt x="847" y="1255"/>
                    <a:pt x="345" y="1883"/>
                    <a:pt x="177" y="2447"/>
                  </a:cubicBezTo>
                  <a:cubicBezTo>
                    <a:pt x="0" y="3038"/>
                    <a:pt x="434" y="3499"/>
                    <a:pt x="1009" y="3499"/>
                  </a:cubicBezTo>
                  <a:cubicBezTo>
                    <a:pt x="1045" y="3499"/>
                    <a:pt x="1082" y="3497"/>
                    <a:pt x="1119" y="3494"/>
                  </a:cubicBezTo>
                  <a:cubicBezTo>
                    <a:pt x="1349" y="3452"/>
                    <a:pt x="1558" y="3368"/>
                    <a:pt x="1768" y="3243"/>
                  </a:cubicBezTo>
                  <a:cubicBezTo>
                    <a:pt x="1925" y="3628"/>
                    <a:pt x="2216" y="3926"/>
                    <a:pt x="2687" y="3926"/>
                  </a:cubicBezTo>
                  <a:cubicBezTo>
                    <a:pt x="2778" y="3926"/>
                    <a:pt x="2876" y="3915"/>
                    <a:pt x="2981" y="3891"/>
                  </a:cubicBezTo>
                  <a:cubicBezTo>
                    <a:pt x="3358" y="3808"/>
                    <a:pt x="3713" y="3515"/>
                    <a:pt x="3755" y="3117"/>
                  </a:cubicBezTo>
                  <a:cubicBezTo>
                    <a:pt x="3797" y="2782"/>
                    <a:pt x="3672" y="2594"/>
                    <a:pt x="3483" y="2427"/>
                  </a:cubicBezTo>
                  <a:cubicBezTo>
                    <a:pt x="4048" y="2175"/>
                    <a:pt x="4488" y="1757"/>
                    <a:pt x="4425" y="1067"/>
                  </a:cubicBezTo>
                  <a:cubicBezTo>
                    <a:pt x="4376" y="401"/>
                    <a:pt x="3774" y="0"/>
                    <a:pt x="3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0;p37">
              <a:extLst>
                <a:ext uri="{FF2B5EF4-FFF2-40B4-BE49-F238E27FC236}">
                  <a16:creationId xmlns:a16="http://schemas.microsoft.com/office/drawing/2014/main" id="{C707A720-C28F-9407-CFB1-C21799849B77}"/>
                </a:ext>
              </a:extLst>
            </p:cNvPr>
            <p:cNvSpPr/>
            <p:nvPr/>
          </p:nvSpPr>
          <p:spPr>
            <a:xfrm>
              <a:off x="1597200" y="2999713"/>
              <a:ext cx="108825" cy="97625"/>
            </a:xfrm>
            <a:custGeom>
              <a:avLst/>
              <a:gdLst/>
              <a:ahLst/>
              <a:cxnLst/>
              <a:rect l="l" t="t" r="r" b="b"/>
              <a:pathLst>
                <a:path w="4353" h="3905" extrusionOk="0">
                  <a:moveTo>
                    <a:pt x="1452" y="0"/>
                  </a:moveTo>
                  <a:cubicBezTo>
                    <a:pt x="1150" y="0"/>
                    <a:pt x="853" y="141"/>
                    <a:pt x="670" y="409"/>
                  </a:cubicBezTo>
                  <a:cubicBezTo>
                    <a:pt x="461" y="702"/>
                    <a:pt x="440" y="1100"/>
                    <a:pt x="545" y="1455"/>
                  </a:cubicBezTo>
                  <a:cubicBezTo>
                    <a:pt x="335" y="1602"/>
                    <a:pt x="147" y="1811"/>
                    <a:pt x="63" y="2062"/>
                  </a:cubicBezTo>
                  <a:cubicBezTo>
                    <a:pt x="0" y="2271"/>
                    <a:pt x="147" y="2564"/>
                    <a:pt x="377" y="2606"/>
                  </a:cubicBezTo>
                  <a:cubicBezTo>
                    <a:pt x="492" y="2627"/>
                    <a:pt x="607" y="2637"/>
                    <a:pt x="720" y="2637"/>
                  </a:cubicBezTo>
                  <a:cubicBezTo>
                    <a:pt x="832" y="2637"/>
                    <a:pt x="942" y="2627"/>
                    <a:pt x="1047" y="2606"/>
                  </a:cubicBezTo>
                  <a:lnTo>
                    <a:pt x="1047" y="2606"/>
                  </a:lnTo>
                  <a:cubicBezTo>
                    <a:pt x="984" y="2794"/>
                    <a:pt x="921" y="2983"/>
                    <a:pt x="942" y="3108"/>
                  </a:cubicBezTo>
                  <a:cubicBezTo>
                    <a:pt x="984" y="3527"/>
                    <a:pt x="1298" y="3882"/>
                    <a:pt x="1737" y="3903"/>
                  </a:cubicBezTo>
                  <a:cubicBezTo>
                    <a:pt x="1750" y="3904"/>
                    <a:pt x="1764" y="3904"/>
                    <a:pt x="1777" y="3904"/>
                  </a:cubicBezTo>
                  <a:cubicBezTo>
                    <a:pt x="2182" y="3904"/>
                    <a:pt x="2579" y="3598"/>
                    <a:pt x="2721" y="3213"/>
                  </a:cubicBezTo>
                  <a:cubicBezTo>
                    <a:pt x="2783" y="3045"/>
                    <a:pt x="2804" y="2878"/>
                    <a:pt x="2783" y="2732"/>
                  </a:cubicBezTo>
                  <a:lnTo>
                    <a:pt x="2783" y="2732"/>
                  </a:lnTo>
                  <a:cubicBezTo>
                    <a:pt x="2838" y="2737"/>
                    <a:pt x="2894" y="2740"/>
                    <a:pt x="2948" y="2740"/>
                  </a:cubicBezTo>
                  <a:cubicBezTo>
                    <a:pt x="3309" y="2740"/>
                    <a:pt x="3656" y="2611"/>
                    <a:pt x="3892" y="2229"/>
                  </a:cubicBezTo>
                  <a:cubicBezTo>
                    <a:pt x="4353" y="1539"/>
                    <a:pt x="3871" y="828"/>
                    <a:pt x="3118" y="702"/>
                  </a:cubicBezTo>
                  <a:cubicBezTo>
                    <a:pt x="3048" y="688"/>
                    <a:pt x="2974" y="681"/>
                    <a:pt x="2896" y="681"/>
                  </a:cubicBezTo>
                  <a:cubicBezTo>
                    <a:pt x="2741" y="681"/>
                    <a:pt x="2574" y="709"/>
                    <a:pt x="2407" y="765"/>
                  </a:cubicBezTo>
                  <a:cubicBezTo>
                    <a:pt x="2344" y="576"/>
                    <a:pt x="2239" y="388"/>
                    <a:pt x="2072" y="221"/>
                  </a:cubicBezTo>
                  <a:cubicBezTo>
                    <a:pt x="1889" y="72"/>
                    <a:pt x="1669" y="0"/>
                    <a:pt x="1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531375" y="1232283"/>
            <a:ext cx="3090225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Our Approach</a:t>
            </a:r>
            <a:endParaRPr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3AC173-7CB1-B669-3835-E4FD89CD1A90}"/>
              </a:ext>
            </a:extLst>
          </p:cNvPr>
          <p:cNvSpPr txBox="1"/>
          <p:nvPr/>
        </p:nvSpPr>
        <p:spPr>
          <a:xfrm>
            <a:off x="787925" y="1796754"/>
            <a:ext cx="732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-</a:t>
            </a:r>
            <a:r>
              <a:rPr lang="en-US" sz="1600" b="1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60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Utilizing keywords for dataset training by data processing.</a:t>
            </a:r>
            <a:endParaRPr lang="en-US" sz="1600" dirty="0">
              <a:effectLst/>
              <a:latin typeface="Century Gothic" panose="020B0502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- Analyzing user preferences providing live data updates and recommend the data based on the previous searches.</a:t>
            </a:r>
            <a:endParaRPr lang="en-US" sz="1600" dirty="0">
              <a:effectLst/>
              <a:latin typeface="Century Gothic" panose="020B0502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- Display News headline, Publisher, Article summary and detailed explanations.</a:t>
            </a:r>
            <a:endParaRPr lang="en-US" sz="1600" dirty="0">
              <a:effectLst/>
              <a:latin typeface="Century Gothic" panose="020B0502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- Incorporating algorithms to minimize biases </a:t>
            </a:r>
            <a:endParaRPr lang="en-US" sz="1600" dirty="0">
              <a:effectLst/>
              <a:latin typeface="Century Gothic" panose="020B0502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- Comprehensive solution through combined technologies</a:t>
            </a:r>
            <a:endParaRPr lang="en-US" sz="1600" dirty="0">
              <a:effectLst/>
              <a:latin typeface="Century Gothic" panose="020B0502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- Design a user friendly UI using Flask and </a:t>
            </a:r>
            <a:r>
              <a:rPr lang="en-US" sz="1600" i="0" u="none" strike="noStrike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Gradio</a:t>
            </a:r>
            <a:r>
              <a:rPr lang="en-US" sz="160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on Web browser such as Chrome</a:t>
            </a:r>
            <a:endParaRPr lang="en-US" sz="1600" dirty="0">
              <a:effectLst/>
              <a:latin typeface="Century Gothic" panose="020B0502020202020204" pitchFamily="34" charset="0"/>
            </a:endParaRPr>
          </a:p>
          <a:p>
            <a:br>
              <a:rPr lang="en-US" sz="1600" b="0" dirty="0">
                <a:effectLst/>
                <a:latin typeface="Century Gothic" panose="020B0502020202020204" pitchFamily="34" charset="0"/>
              </a:rPr>
            </a:b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21" name="Google Shape;89;p16">
            <a:extLst>
              <a:ext uri="{FF2B5EF4-FFF2-40B4-BE49-F238E27FC236}">
                <a16:creationId xmlns:a16="http://schemas.microsoft.com/office/drawing/2014/main" id="{50F3F739-3AB9-7693-82BB-670D954D708D}"/>
              </a:ext>
            </a:extLst>
          </p:cNvPr>
          <p:cNvSpPr txBox="1">
            <a:spLocks/>
          </p:cNvSpPr>
          <p:nvPr/>
        </p:nvSpPr>
        <p:spPr>
          <a:xfrm>
            <a:off x="378450" y="239550"/>
            <a:ext cx="8102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38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News article Recommendation System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103;p17">
            <a:extLst>
              <a:ext uri="{FF2B5EF4-FFF2-40B4-BE49-F238E27FC236}">
                <a16:creationId xmlns:a16="http://schemas.microsoft.com/office/drawing/2014/main" id="{2CE624D6-9AF0-BD4D-1F08-626157D3C4A9}"/>
              </a:ext>
            </a:extLst>
          </p:cNvPr>
          <p:cNvSpPr/>
          <p:nvPr/>
        </p:nvSpPr>
        <p:spPr>
          <a:xfrm>
            <a:off x="7435175" y="1081870"/>
            <a:ext cx="1045975" cy="1070930"/>
          </a:xfrm>
          <a:custGeom>
            <a:avLst/>
            <a:gdLst/>
            <a:ahLst/>
            <a:cxnLst/>
            <a:rect l="l" t="t" r="r" b="b"/>
            <a:pathLst>
              <a:path w="31993" h="32193" extrusionOk="0">
                <a:moveTo>
                  <a:pt x="14943" y="2554"/>
                </a:moveTo>
                <a:cubicBezTo>
                  <a:pt x="15080" y="2554"/>
                  <a:pt x="15219" y="2560"/>
                  <a:pt x="15358" y="2574"/>
                </a:cubicBezTo>
                <a:cubicBezTo>
                  <a:pt x="16404" y="2679"/>
                  <a:pt x="16948" y="3097"/>
                  <a:pt x="17388" y="3767"/>
                </a:cubicBezTo>
                <a:cubicBezTo>
                  <a:pt x="15337" y="4269"/>
                  <a:pt x="13287" y="5064"/>
                  <a:pt x="11383" y="5985"/>
                </a:cubicBezTo>
                <a:lnTo>
                  <a:pt x="11383" y="5985"/>
                </a:lnTo>
                <a:cubicBezTo>
                  <a:pt x="11226" y="3931"/>
                  <a:pt x="12971" y="2554"/>
                  <a:pt x="14943" y="2554"/>
                </a:cubicBezTo>
                <a:close/>
                <a:moveTo>
                  <a:pt x="15833" y="643"/>
                </a:moveTo>
                <a:cubicBezTo>
                  <a:pt x="16543" y="643"/>
                  <a:pt x="17241" y="776"/>
                  <a:pt x="17848" y="1088"/>
                </a:cubicBezTo>
                <a:cubicBezTo>
                  <a:pt x="18706" y="1528"/>
                  <a:pt x="19334" y="2323"/>
                  <a:pt x="19794" y="3244"/>
                </a:cubicBezTo>
                <a:cubicBezTo>
                  <a:pt x="19605" y="3357"/>
                  <a:pt x="19672" y="3674"/>
                  <a:pt x="19886" y="3674"/>
                </a:cubicBezTo>
                <a:cubicBezTo>
                  <a:pt x="19910" y="3674"/>
                  <a:pt x="19935" y="3670"/>
                  <a:pt x="19961" y="3662"/>
                </a:cubicBezTo>
                <a:cubicBezTo>
                  <a:pt x="19961" y="3662"/>
                  <a:pt x="19961" y="3641"/>
                  <a:pt x="19982" y="3641"/>
                </a:cubicBezTo>
                <a:cubicBezTo>
                  <a:pt x="20254" y="4248"/>
                  <a:pt x="20443" y="4896"/>
                  <a:pt x="20589" y="5482"/>
                </a:cubicBezTo>
                <a:cubicBezTo>
                  <a:pt x="20368" y="5841"/>
                  <a:pt x="20144" y="5986"/>
                  <a:pt x="19926" y="5986"/>
                </a:cubicBezTo>
                <a:cubicBezTo>
                  <a:pt x="19150" y="5986"/>
                  <a:pt x="18440" y="4168"/>
                  <a:pt x="18162" y="3662"/>
                </a:cubicBezTo>
                <a:cubicBezTo>
                  <a:pt x="17869" y="3076"/>
                  <a:pt x="17451" y="2637"/>
                  <a:pt x="16865" y="2323"/>
                </a:cubicBezTo>
                <a:cubicBezTo>
                  <a:pt x="16311" y="2031"/>
                  <a:pt x="15674" y="1899"/>
                  <a:pt x="15030" y="1899"/>
                </a:cubicBezTo>
                <a:cubicBezTo>
                  <a:pt x="14336" y="1899"/>
                  <a:pt x="13633" y="2052"/>
                  <a:pt x="13015" y="2323"/>
                </a:cubicBezTo>
                <a:cubicBezTo>
                  <a:pt x="11969" y="2783"/>
                  <a:pt x="11027" y="3641"/>
                  <a:pt x="10755" y="4792"/>
                </a:cubicBezTo>
                <a:cubicBezTo>
                  <a:pt x="10650" y="5294"/>
                  <a:pt x="10692" y="5775"/>
                  <a:pt x="10776" y="6277"/>
                </a:cubicBezTo>
                <a:cubicBezTo>
                  <a:pt x="10734" y="6298"/>
                  <a:pt x="10692" y="6319"/>
                  <a:pt x="10650" y="6340"/>
                </a:cubicBezTo>
                <a:cubicBezTo>
                  <a:pt x="10500" y="6415"/>
                  <a:pt x="10586" y="6642"/>
                  <a:pt x="10726" y="6642"/>
                </a:cubicBezTo>
                <a:cubicBezTo>
                  <a:pt x="10742" y="6642"/>
                  <a:pt x="10759" y="6640"/>
                  <a:pt x="10776" y="6633"/>
                </a:cubicBezTo>
                <a:lnTo>
                  <a:pt x="10839" y="6612"/>
                </a:lnTo>
                <a:cubicBezTo>
                  <a:pt x="10860" y="6675"/>
                  <a:pt x="10860" y="6738"/>
                  <a:pt x="10881" y="6801"/>
                </a:cubicBezTo>
                <a:cubicBezTo>
                  <a:pt x="10964" y="7240"/>
                  <a:pt x="11090" y="7679"/>
                  <a:pt x="11069" y="8140"/>
                </a:cubicBezTo>
                <a:cubicBezTo>
                  <a:pt x="11052" y="8756"/>
                  <a:pt x="10979" y="9190"/>
                  <a:pt x="10632" y="9190"/>
                </a:cubicBezTo>
                <a:cubicBezTo>
                  <a:pt x="10555" y="9190"/>
                  <a:pt x="10464" y="9169"/>
                  <a:pt x="10358" y="9123"/>
                </a:cubicBezTo>
                <a:cubicBezTo>
                  <a:pt x="8788" y="6005"/>
                  <a:pt x="9855" y="2700"/>
                  <a:pt x="13099" y="1256"/>
                </a:cubicBezTo>
                <a:cubicBezTo>
                  <a:pt x="13902" y="884"/>
                  <a:pt x="14878" y="643"/>
                  <a:pt x="15833" y="643"/>
                </a:cubicBezTo>
                <a:close/>
                <a:moveTo>
                  <a:pt x="24564" y="12978"/>
                </a:moveTo>
                <a:cubicBezTo>
                  <a:pt x="24729" y="12978"/>
                  <a:pt x="24856" y="13121"/>
                  <a:pt x="24941" y="13412"/>
                </a:cubicBezTo>
                <a:cubicBezTo>
                  <a:pt x="25046" y="13601"/>
                  <a:pt x="25151" y="13789"/>
                  <a:pt x="25213" y="13998"/>
                </a:cubicBezTo>
                <a:cubicBezTo>
                  <a:pt x="25381" y="14354"/>
                  <a:pt x="25506" y="14710"/>
                  <a:pt x="25590" y="15107"/>
                </a:cubicBezTo>
                <a:cubicBezTo>
                  <a:pt x="25757" y="15840"/>
                  <a:pt x="25799" y="16572"/>
                  <a:pt x="25715" y="17325"/>
                </a:cubicBezTo>
                <a:cubicBezTo>
                  <a:pt x="25498" y="17389"/>
                  <a:pt x="25288" y="17414"/>
                  <a:pt x="25071" y="17414"/>
                </a:cubicBezTo>
                <a:cubicBezTo>
                  <a:pt x="24934" y="17414"/>
                  <a:pt x="24794" y="17404"/>
                  <a:pt x="24648" y="17388"/>
                </a:cubicBezTo>
                <a:cubicBezTo>
                  <a:pt x="24586" y="17388"/>
                  <a:pt x="24544" y="17388"/>
                  <a:pt x="24502" y="17409"/>
                </a:cubicBezTo>
                <a:cubicBezTo>
                  <a:pt x="24272" y="16823"/>
                  <a:pt x="24042" y="16237"/>
                  <a:pt x="23916" y="15609"/>
                </a:cubicBezTo>
                <a:cubicBezTo>
                  <a:pt x="23832" y="15149"/>
                  <a:pt x="23770" y="14710"/>
                  <a:pt x="23728" y="14249"/>
                </a:cubicBezTo>
                <a:cubicBezTo>
                  <a:pt x="23644" y="13622"/>
                  <a:pt x="23498" y="13496"/>
                  <a:pt x="24146" y="13203"/>
                </a:cubicBezTo>
                <a:cubicBezTo>
                  <a:pt x="24305" y="13054"/>
                  <a:pt x="24445" y="12978"/>
                  <a:pt x="24564" y="12978"/>
                </a:cubicBezTo>
                <a:close/>
                <a:moveTo>
                  <a:pt x="14129" y="15873"/>
                </a:moveTo>
                <a:cubicBezTo>
                  <a:pt x="14854" y="15873"/>
                  <a:pt x="15378" y="17547"/>
                  <a:pt x="15526" y="18057"/>
                </a:cubicBezTo>
                <a:cubicBezTo>
                  <a:pt x="15630" y="18455"/>
                  <a:pt x="15735" y="18873"/>
                  <a:pt x="15798" y="19292"/>
                </a:cubicBezTo>
                <a:lnTo>
                  <a:pt x="15860" y="19961"/>
                </a:lnTo>
                <a:cubicBezTo>
                  <a:pt x="15958" y="20675"/>
                  <a:pt x="15653" y="21037"/>
                  <a:pt x="14965" y="21037"/>
                </a:cubicBezTo>
                <a:cubicBezTo>
                  <a:pt x="14766" y="21037"/>
                  <a:pt x="14534" y="21006"/>
                  <a:pt x="14270" y="20945"/>
                </a:cubicBezTo>
                <a:cubicBezTo>
                  <a:pt x="14210" y="20794"/>
                  <a:pt x="14084" y="20730"/>
                  <a:pt x="13963" y="20730"/>
                </a:cubicBezTo>
                <a:cubicBezTo>
                  <a:pt x="13917" y="20730"/>
                  <a:pt x="13871" y="20739"/>
                  <a:pt x="13831" y="20757"/>
                </a:cubicBezTo>
                <a:cubicBezTo>
                  <a:pt x="13308" y="19438"/>
                  <a:pt x="12680" y="17409"/>
                  <a:pt x="13496" y="16300"/>
                </a:cubicBezTo>
                <a:cubicBezTo>
                  <a:pt x="13720" y="15996"/>
                  <a:pt x="13931" y="15873"/>
                  <a:pt x="14129" y="15873"/>
                </a:cubicBezTo>
                <a:close/>
                <a:moveTo>
                  <a:pt x="26276" y="1861"/>
                </a:moveTo>
                <a:cubicBezTo>
                  <a:pt x="28410" y="1861"/>
                  <a:pt x="28924" y="4503"/>
                  <a:pt x="29419" y="6110"/>
                </a:cubicBezTo>
                <a:cubicBezTo>
                  <a:pt x="29963" y="7909"/>
                  <a:pt x="30905" y="9897"/>
                  <a:pt x="31009" y="11780"/>
                </a:cubicBezTo>
                <a:cubicBezTo>
                  <a:pt x="31072" y="12659"/>
                  <a:pt x="30737" y="13182"/>
                  <a:pt x="30193" y="13559"/>
                </a:cubicBezTo>
                <a:cubicBezTo>
                  <a:pt x="30151" y="13580"/>
                  <a:pt x="30109" y="13601"/>
                  <a:pt x="30068" y="13643"/>
                </a:cubicBezTo>
                <a:cubicBezTo>
                  <a:pt x="29754" y="13831"/>
                  <a:pt x="29377" y="13998"/>
                  <a:pt x="28980" y="14145"/>
                </a:cubicBezTo>
                <a:cubicBezTo>
                  <a:pt x="28791" y="14207"/>
                  <a:pt x="28624" y="14270"/>
                  <a:pt x="28436" y="14333"/>
                </a:cubicBezTo>
                <a:cubicBezTo>
                  <a:pt x="28352" y="14333"/>
                  <a:pt x="28268" y="14354"/>
                  <a:pt x="28184" y="14417"/>
                </a:cubicBezTo>
                <a:cubicBezTo>
                  <a:pt x="27557" y="14647"/>
                  <a:pt x="26908" y="14877"/>
                  <a:pt x="26280" y="15149"/>
                </a:cubicBezTo>
                <a:cubicBezTo>
                  <a:pt x="26280" y="15149"/>
                  <a:pt x="26259" y="15149"/>
                  <a:pt x="26239" y="15170"/>
                </a:cubicBezTo>
                <a:cubicBezTo>
                  <a:pt x="26134" y="14668"/>
                  <a:pt x="25987" y="14187"/>
                  <a:pt x="25778" y="13726"/>
                </a:cubicBezTo>
                <a:cubicBezTo>
                  <a:pt x="25504" y="13087"/>
                  <a:pt x="24928" y="12066"/>
                  <a:pt x="24118" y="12066"/>
                </a:cubicBezTo>
                <a:cubicBezTo>
                  <a:pt x="24000" y="12066"/>
                  <a:pt x="23877" y="12088"/>
                  <a:pt x="23749" y="12136"/>
                </a:cubicBezTo>
                <a:cubicBezTo>
                  <a:pt x="22891" y="12471"/>
                  <a:pt x="23016" y="13559"/>
                  <a:pt x="23100" y="14270"/>
                </a:cubicBezTo>
                <a:cubicBezTo>
                  <a:pt x="23163" y="14856"/>
                  <a:pt x="23267" y="15463"/>
                  <a:pt x="23414" y="16028"/>
                </a:cubicBezTo>
                <a:cubicBezTo>
                  <a:pt x="22221" y="16279"/>
                  <a:pt x="21029" y="16781"/>
                  <a:pt x="19857" y="17179"/>
                </a:cubicBezTo>
                <a:cubicBezTo>
                  <a:pt x="18685" y="17576"/>
                  <a:pt x="17493" y="17974"/>
                  <a:pt x="16342" y="18413"/>
                </a:cubicBezTo>
                <a:cubicBezTo>
                  <a:pt x="16112" y="17430"/>
                  <a:pt x="15693" y="16488"/>
                  <a:pt x="15254" y="15902"/>
                </a:cubicBezTo>
                <a:cubicBezTo>
                  <a:pt x="14921" y="15465"/>
                  <a:pt x="14498" y="15252"/>
                  <a:pt x="14086" y="15252"/>
                </a:cubicBezTo>
                <a:cubicBezTo>
                  <a:pt x="13591" y="15252"/>
                  <a:pt x="13112" y="15560"/>
                  <a:pt x="12827" y="16153"/>
                </a:cubicBezTo>
                <a:cubicBezTo>
                  <a:pt x="12031" y="17765"/>
                  <a:pt x="12785" y="20066"/>
                  <a:pt x="13684" y="21489"/>
                </a:cubicBezTo>
                <a:cubicBezTo>
                  <a:pt x="13716" y="21553"/>
                  <a:pt x="13773" y="21580"/>
                  <a:pt x="13826" y="21580"/>
                </a:cubicBezTo>
                <a:cubicBezTo>
                  <a:pt x="13842" y="21580"/>
                  <a:pt x="13858" y="21578"/>
                  <a:pt x="13873" y="21573"/>
                </a:cubicBezTo>
                <a:cubicBezTo>
                  <a:pt x="14106" y="21913"/>
                  <a:pt x="14462" y="22069"/>
                  <a:pt x="14833" y="22069"/>
                </a:cubicBezTo>
                <a:cubicBezTo>
                  <a:pt x="15330" y="22069"/>
                  <a:pt x="15854" y="21791"/>
                  <a:pt x="16153" y="21301"/>
                </a:cubicBezTo>
                <a:cubicBezTo>
                  <a:pt x="16509" y="20694"/>
                  <a:pt x="16572" y="19836"/>
                  <a:pt x="16446" y="18957"/>
                </a:cubicBezTo>
                <a:cubicBezTo>
                  <a:pt x="17702" y="18560"/>
                  <a:pt x="18978" y="18141"/>
                  <a:pt x="20233" y="17702"/>
                </a:cubicBezTo>
                <a:cubicBezTo>
                  <a:pt x="21342" y="17325"/>
                  <a:pt x="22514" y="17032"/>
                  <a:pt x="23581" y="16530"/>
                </a:cubicBezTo>
                <a:cubicBezTo>
                  <a:pt x="23749" y="16990"/>
                  <a:pt x="23958" y="17409"/>
                  <a:pt x="24272" y="17806"/>
                </a:cubicBezTo>
                <a:cubicBezTo>
                  <a:pt x="24302" y="17837"/>
                  <a:pt x="24344" y="17856"/>
                  <a:pt x="24389" y="17856"/>
                </a:cubicBezTo>
                <a:cubicBezTo>
                  <a:pt x="24406" y="17856"/>
                  <a:pt x="24422" y="17854"/>
                  <a:pt x="24439" y="17848"/>
                </a:cubicBezTo>
                <a:cubicBezTo>
                  <a:pt x="24460" y="17890"/>
                  <a:pt x="24502" y="17932"/>
                  <a:pt x="24565" y="17953"/>
                </a:cubicBezTo>
                <a:cubicBezTo>
                  <a:pt x="24797" y="18042"/>
                  <a:pt x="25010" y="18082"/>
                  <a:pt x="25220" y="18082"/>
                </a:cubicBezTo>
                <a:cubicBezTo>
                  <a:pt x="25503" y="18082"/>
                  <a:pt x="25780" y="18010"/>
                  <a:pt x="26092" y="17890"/>
                </a:cubicBezTo>
                <a:cubicBezTo>
                  <a:pt x="26239" y="17827"/>
                  <a:pt x="26301" y="17723"/>
                  <a:pt x="26322" y="17576"/>
                </a:cubicBezTo>
                <a:cubicBezTo>
                  <a:pt x="26385" y="16969"/>
                  <a:pt x="26406" y="16384"/>
                  <a:pt x="26322" y="15798"/>
                </a:cubicBezTo>
                <a:cubicBezTo>
                  <a:pt x="26364" y="15798"/>
                  <a:pt x="26406" y="15798"/>
                  <a:pt x="26469" y="15777"/>
                </a:cubicBezTo>
                <a:cubicBezTo>
                  <a:pt x="27013" y="15609"/>
                  <a:pt x="27578" y="15421"/>
                  <a:pt x="28122" y="15233"/>
                </a:cubicBezTo>
                <a:cubicBezTo>
                  <a:pt x="28310" y="16300"/>
                  <a:pt x="28519" y="17367"/>
                  <a:pt x="28708" y="18434"/>
                </a:cubicBezTo>
                <a:cubicBezTo>
                  <a:pt x="28812" y="18978"/>
                  <a:pt x="29105" y="19731"/>
                  <a:pt x="29063" y="20275"/>
                </a:cubicBezTo>
                <a:cubicBezTo>
                  <a:pt x="29000" y="20882"/>
                  <a:pt x="28540" y="21614"/>
                  <a:pt x="28059" y="21949"/>
                </a:cubicBezTo>
                <a:cubicBezTo>
                  <a:pt x="27850" y="22096"/>
                  <a:pt x="27599" y="22221"/>
                  <a:pt x="27348" y="22326"/>
                </a:cubicBezTo>
                <a:cubicBezTo>
                  <a:pt x="25276" y="23414"/>
                  <a:pt x="23058" y="24167"/>
                  <a:pt x="20819" y="24858"/>
                </a:cubicBezTo>
                <a:cubicBezTo>
                  <a:pt x="18622" y="25527"/>
                  <a:pt x="16446" y="26280"/>
                  <a:pt x="14228" y="26866"/>
                </a:cubicBezTo>
                <a:cubicBezTo>
                  <a:pt x="13999" y="26931"/>
                  <a:pt x="13772" y="26968"/>
                  <a:pt x="13556" y="26968"/>
                </a:cubicBezTo>
                <a:cubicBezTo>
                  <a:pt x="13005" y="26968"/>
                  <a:pt x="12520" y="26729"/>
                  <a:pt x="12220" y="26113"/>
                </a:cubicBezTo>
                <a:cubicBezTo>
                  <a:pt x="11990" y="25653"/>
                  <a:pt x="11969" y="24920"/>
                  <a:pt x="11885" y="24418"/>
                </a:cubicBezTo>
                <a:cubicBezTo>
                  <a:pt x="11655" y="23037"/>
                  <a:pt x="11466" y="21635"/>
                  <a:pt x="11320" y="20254"/>
                </a:cubicBezTo>
                <a:cubicBezTo>
                  <a:pt x="11759" y="20129"/>
                  <a:pt x="12157" y="20003"/>
                  <a:pt x="12492" y="19899"/>
                </a:cubicBezTo>
                <a:cubicBezTo>
                  <a:pt x="12875" y="19803"/>
                  <a:pt x="12750" y="19234"/>
                  <a:pt x="12405" y="19234"/>
                </a:cubicBezTo>
                <a:cubicBezTo>
                  <a:pt x="12373" y="19234"/>
                  <a:pt x="12339" y="19239"/>
                  <a:pt x="12303" y="19250"/>
                </a:cubicBezTo>
                <a:cubicBezTo>
                  <a:pt x="11706" y="19421"/>
                  <a:pt x="10828" y="19746"/>
                  <a:pt x="10090" y="19746"/>
                </a:cubicBezTo>
                <a:cubicBezTo>
                  <a:pt x="9743" y="19746"/>
                  <a:pt x="9427" y="19674"/>
                  <a:pt x="9186" y="19480"/>
                </a:cubicBezTo>
                <a:cubicBezTo>
                  <a:pt x="8579" y="18999"/>
                  <a:pt x="8642" y="17765"/>
                  <a:pt x="8495" y="16990"/>
                </a:cubicBezTo>
                <a:cubicBezTo>
                  <a:pt x="8202" y="15505"/>
                  <a:pt x="7742" y="13998"/>
                  <a:pt x="7073" y="12638"/>
                </a:cubicBezTo>
                <a:cubicBezTo>
                  <a:pt x="6454" y="11400"/>
                  <a:pt x="5054" y="10182"/>
                  <a:pt x="3745" y="10182"/>
                </a:cubicBezTo>
                <a:cubicBezTo>
                  <a:pt x="3682" y="10182"/>
                  <a:pt x="3620" y="10184"/>
                  <a:pt x="3557" y="10190"/>
                </a:cubicBezTo>
                <a:cubicBezTo>
                  <a:pt x="4394" y="9709"/>
                  <a:pt x="5210" y="9207"/>
                  <a:pt x="6089" y="8788"/>
                </a:cubicBezTo>
                <a:cubicBezTo>
                  <a:pt x="7073" y="8307"/>
                  <a:pt x="8181" y="7972"/>
                  <a:pt x="9081" y="7365"/>
                </a:cubicBezTo>
                <a:cubicBezTo>
                  <a:pt x="9228" y="7972"/>
                  <a:pt x="9500" y="8537"/>
                  <a:pt x="9897" y="9102"/>
                </a:cubicBezTo>
                <a:cubicBezTo>
                  <a:pt x="9897" y="9144"/>
                  <a:pt x="9897" y="9186"/>
                  <a:pt x="9939" y="9228"/>
                </a:cubicBezTo>
                <a:cubicBezTo>
                  <a:pt x="10002" y="9270"/>
                  <a:pt x="10065" y="9332"/>
                  <a:pt x="10127" y="9374"/>
                </a:cubicBezTo>
                <a:cubicBezTo>
                  <a:pt x="10127" y="9395"/>
                  <a:pt x="10148" y="9395"/>
                  <a:pt x="10148" y="9416"/>
                </a:cubicBezTo>
                <a:cubicBezTo>
                  <a:pt x="10190" y="9458"/>
                  <a:pt x="10211" y="9458"/>
                  <a:pt x="10232" y="9458"/>
                </a:cubicBezTo>
                <a:cubicBezTo>
                  <a:pt x="10358" y="9562"/>
                  <a:pt x="10483" y="9667"/>
                  <a:pt x="10609" y="9772"/>
                </a:cubicBezTo>
                <a:cubicBezTo>
                  <a:pt x="10650" y="9814"/>
                  <a:pt x="10703" y="9834"/>
                  <a:pt x="10755" y="9834"/>
                </a:cubicBezTo>
                <a:cubicBezTo>
                  <a:pt x="10807" y="9834"/>
                  <a:pt x="10860" y="9814"/>
                  <a:pt x="10902" y="9772"/>
                </a:cubicBezTo>
                <a:cubicBezTo>
                  <a:pt x="11969" y="8872"/>
                  <a:pt x="11613" y="7617"/>
                  <a:pt x="11425" y="6403"/>
                </a:cubicBezTo>
                <a:cubicBezTo>
                  <a:pt x="13517" y="5692"/>
                  <a:pt x="15609" y="5043"/>
                  <a:pt x="17702" y="4352"/>
                </a:cubicBezTo>
                <a:cubicBezTo>
                  <a:pt x="17806" y="4520"/>
                  <a:pt x="17890" y="4708"/>
                  <a:pt x="17974" y="4896"/>
                </a:cubicBezTo>
                <a:cubicBezTo>
                  <a:pt x="18225" y="5399"/>
                  <a:pt x="18476" y="5901"/>
                  <a:pt x="18936" y="6236"/>
                </a:cubicBezTo>
                <a:cubicBezTo>
                  <a:pt x="19233" y="6460"/>
                  <a:pt x="19592" y="6577"/>
                  <a:pt x="19941" y="6577"/>
                </a:cubicBezTo>
                <a:cubicBezTo>
                  <a:pt x="20404" y="6577"/>
                  <a:pt x="20850" y="6372"/>
                  <a:pt x="21112" y="5943"/>
                </a:cubicBezTo>
                <a:cubicBezTo>
                  <a:pt x="21259" y="5880"/>
                  <a:pt x="21363" y="5733"/>
                  <a:pt x="21322" y="5545"/>
                </a:cubicBezTo>
                <a:cubicBezTo>
                  <a:pt x="21175" y="4876"/>
                  <a:pt x="20966" y="4143"/>
                  <a:pt x="20652" y="3453"/>
                </a:cubicBezTo>
                <a:cubicBezTo>
                  <a:pt x="21405" y="3244"/>
                  <a:pt x="22179" y="3013"/>
                  <a:pt x="22912" y="2783"/>
                </a:cubicBezTo>
                <a:cubicBezTo>
                  <a:pt x="23937" y="2469"/>
                  <a:pt x="25109" y="1904"/>
                  <a:pt x="26176" y="1863"/>
                </a:cubicBezTo>
                <a:cubicBezTo>
                  <a:pt x="26210" y="1861"/>
                  <a:pt x="26243" y="1861"/>
                  <a:pt x="26276" y="1861"/>
                </a:cubicBezTo>
                <a:close/>
                <a:moveTo>
                  <a:pt x="3939" y="10835"/>
                </a:moveTo>
                <a:cubicBezTo>
                  <a:pt x="4332" y="10835"/>
                  <a:pt x="4737" y="10949"/>
                  <a:pt x="5106" y="11174"/>
                </a:cubicBezTo>
                <a:cubicBezTo>
                  <a:pt x="5943" y="11697"/>
                  <a:pt x="6403" y="12659"/>
                  <a:pt x="6780" y="13538"/>
                </a:cubicBezTo>
                <a:cubicBezTo>
                  <a:pt x="7407" y="15065"/>
                  <a:pt x="7826" y="16697"/>
                  <a:pt x="8014" y="18329"/>
                </a:cubicBezTo>
                <a:cubicBezTo>
                  <a:pt x="8077" y="18706"/>
                  <a:pt x="8077" y="19125"/>
                  <a:pt x="8181" y="19480"/>
                </a:cubicBezTo>
                <a:cubicBezTo>
                  <a:pt x="8119" y="19501"/>
                  <a:pt x="8077" y="19543"/>
                  <a:pt x="8077" y="19627"/>
                </a:cubicBezTo>
                <a:cubicBezTo>
                  <a:pt x="8370" y="23435"/>
                  <a:pt x="8914" y="27222"/>
                  <a:pt x="9165" y="31051"/>
                </a:cubicBezTo>
                <a:cubicBezTo>
                  <a:pt x="7637" y="30469"/>
                  <a:pt x="6038" y="30159"/>
                  <a:pt x="4432" y="30159"/>
                </a:cubicBezTo>
                <a:cubicBezTo>
                  <a:pt x="3554" y="30159"/>
                  <a:pt x="2673" y="30252"/>
                  <a:pt x="1800" y="30444"/>
                </a:cubicBezTo>
                <a:cubicBezTo>
                  <a:pt x="1088" y="27327"/>
                  <a:pt x="607" y="24209"/>
                  <a:pt x="691" y="21008"/>
                </a:cubicBezTo>
                <a:cubicBezTo>
                  <a:pt x="733" y="19334"/>
                  <a:pt x="879" y="17660"/>
                  <a:pt x="1172" y="16028"/>
                </a:cubicBezTo>
                <a:cubicBezTo>
                  <a:pt x="1402" y="14647"/>
                  <a:pt x="1611" y="12952"/>
                  <a:pt x="2344" y="11739"/>
                </a:cubicBezTo>
                <a:cubicBezTo>
                  <a:pt x="2705" y="11132"/>
                  <a:pt x="3306" y="10835"/>
                  <a:pt x="3939" y="10835"/>
                </a:cubicBezTo>
                <a:close/>
                <a:moveTo>
                  <a:pt x="30047" y="14500"/>
                </a:moveTo>
                <a:lnTo>
                  <a:pt x="30591" y="18057"/>
                </a:lnTo>
                <a:cubicBezTo>
                  <a:pt x="30800" y="19334"/>
                  <a:pt x="31197" y="20757"/>
                  <a:pt x="31135" y="22054"/>
                </a:cubicBezTo>
                <a:cubicBezTo>
                  <a:pt x="31030" y="23623"/>
                  <a:pt x="29272" y="24188"/>
                  <a:pt x="28059" y="24774"/>
                </a:cubicBezTo>
                <a:cubicBezTo>
                  <a:pt x="26887" y="25360"/>
                  <a:pt x="25715" y="25904"/>
                  <a:pt x="24544" y="26448"/>
                </a:cubicBezTo>
                <a:cubicBezTo>
                  <a:pt x="19794" y="28561"/>
                  <a:pt x="14877" y="30214"/>
                  <a:pt x="9897" y="31637"/>
                </a:cubicBezTo>
                <a:cubicBezTo>
                  <a:pt x="9897" y="31616"/>
                  <a:pt x="9897" y="31595"/>
                  <a:pt x="9897" y="31574"/>
                </a:cubicBezTo>
                <a:cubicBezTo>
                  <a:pt x="9646" y="27745"/>
                  <a:pt x="9374" y="23832"/>
                  <a:pt x="8516" y="20087"/>
                </a:cubicBezTo>
                <a:lnTo>
                  <a:pt x="8516" y="20087"/>
                </a:lnTo>
                <a:cubicBezTo>
                  <a:pt x="8600" y="20171"/>
                  <a:pt x="8726" y="20254"/>
                  <a:pt x="8851" y="20338"/>
                </a:cubicBezTo>
                <a:cubicBezTo>
                  <a:pt x="9114" y="20465"/>
                  <a:pt x="9422" y="20514"/>
                  <a:pt x="9750" y="20514"/>
                </a:cubicBezTo>
                <a:cubicBezTo>
                  <a:pt x="10127" y="20514"/>
                  <a:pt x="10531" y="20449"/>
                  <a:pt x="10922" y="20359"/>
                </a:cubicBezTo>
                <a:cubicBezTo>
                  <a:pt x="10964" y="21907"/>
                  <a:pt x="11090" y="23477"/>
                  <a:pt x="11362" y="25025"/>
                </a:cubicBezTo>
                <a:cubicBezTo>
                  <a:pt x="11508" y="25946"/>
                  <a:pt x="11550" y="27201"/>
                  <a:pt x="12596" y="27578"/>
                </a:cubicBezTo>
                <a:cubicBezTo>
                  <a:pt x="12828" y="27665"/>
                  <a:pt x="13074" y="27700"/>
                  <a:pt x="13326" y="27700"/>
                </a:cubicBezTo>
                <a:cubicBezTo>
                  <a:pt x="14165" y="27700"/>
                  <a:pt x="15079" y="27306"/>
                  <a:pt x="15819" y="27096"/>
                </a:cubicBezTo>
                <a:cubicBezTo>
                  <a:pt x="17409" y="26615"/>
                  <a:pt x="19020" y="26134"/>
                  <a:pt x="20631" y="25653"/>
                </a:cubicBezTo>
                <a:cubicBezTo>
                  <a:pt x="23393" y="24816"/>
                  <a:pt x="26343" y="23979"/>
                  <a:pt x="28812" y="22389"/>
                </a:cubicBezTo>
                <a:cubicBezTo>
                  <a:pt x="29733" y="21782"/>
                  <a:pt x="29984" y="21154"/>
                  <a:pt x="29796" y="20066"/>
                </a:cubicBezTo>
                <a:cubicBezTo>
                  <a:pt x="29503" y="18371"/>
                  <a:pt x="29168" y="16676"/>
                  <a:pt x="28812" y="14982"/>
                </a:cubicBezTo>
                <a:cubicBezTo>
                  <a:pt x="29231" y="14835"/>
                  <a:pt x="29649" y="14668"/>
                  <a:pt x="30047" y="14500"/>
                </a:cubicBezTo>
                <a:close/>
                <a:moveTo>
                  <a:pt x="15868" y="0"/>
                </a:moveTo>
                <a:cubicBezTo>
                  <a:pt x="14847" y="0"/>
                  <a:pt x="13810" y="242"/>
                  <a:pt x="12910" y="628"/>
                </a:cubicBezTo>
                <a:cubicBezTo>
                  <a:pt x="10441" y="1716"/>
                  <a:pt x="8663" y="4332"/>
                  <a:pt x="8998" y="6884"/>
                </a:cubicBezTo>
                <a:cubicBezTo>
                  <a:pt x="7993" y="7031"/>
                  <a:pt x="7010" y="7596"/>
                  <a:pt x="6131" y="8056"/>
                </a:cubicBezTo>
                <a:cubicBezTo>
                  <a:pt x="4980" y="8663"/>
                  <a:pt x="3871" y="9353"/>
                  <a:pt x="2825" y="10127"/>
                </a:cubicBezTo>
                <a:cubicBezTo>
                  <a:pt x="2720" y="10211"/>
                  <a:pt x="2720" y="10358"/>
                  <a:pt x="2783" y="10441"/>
                </a:cubicBezTo>
                <a:cubicBezTo>
                  <a:pt x="2469" y="10630"/>
                  <a:pt x="2155" y="10902"/>
                  <a:pt x="1904" y="11320"/>
                </a:cubicBezTo>
                <a:cubicBezTo>
                  <a:pt x="1130" y="12471"/>
                  <a:pt x="921" y="14103"/>
                  <a:pt x="670" y="15442"/>
                </a:cubicBezTo>
                <a:cubicBezTo>
                  <a:pt x="377" y="17074"/>
                  <a:pt x="189" y="18727"/>
                  <a:pt x="126" y="20380"/>
                </a:cubicBezTo>
                <a:cubicBezTo>
                  <a:pt x="0" y="23811"/>
                  <a:pt x="377" y="27348"/>
                  <a:pt x="1402" y="30633"/>
                </a:cubicBezTo>
                <a:cubicBezTo>
                  <a:pt x="1269" y="30842"/>
                  <a:pt x="1431" y="31208"/>
                  <a:pt x="1730" y="31208"/>
                </a:cubicBezTo>
                <a:cubicBezTo>
                  <a:pt x="1759" y="31208"/>
                  <a:pt x="1789" y="31205"/>
                  <a:pt x="1821" y="31197"/>
                </a:cubicBezTo>
                <a:cubicBezTo>
                  <a:pt x="2734" y="31013"/>
                  <a:pt x="3639" y="30920"/>
                  <a:pt x="4535" y="30920"/>
                </a:cubicBezTo>
                <a:cubicBezTo>
                  <a:pt x="6186" y="30920"/>
                  <a:pt x="7808" y="31237"/>
                  <a:pt x="9395" y="31888"/>
                </a:cubicBezTo>
                <a:cubicBezTo>
                  <a:pt x="9358" y="32016"/>
                  <a:pt x="9434" y="32192"/>
                  <a:pt x="9594" y="32192"/>
                </a:cubicBezTo>
                <a:cubicBezTo>
                  <a:pt x="9616" y="32192"/>
                  <a:pt x="9641" y="32189"/>
                  <a:pt x="9667" y="32181"/>
                </a:cubicBezTo>
                <a:cubicBezTo>
                  <a:pt x="15463" y="30905"/>
                  <a:pt x="21091" y="28854"/>
                  <a:pt x="26469" y="26343"/>
                </a:cubicBezTo>
                <a:cubicBezTo>
                  <a:pt x="27745" y="25736"/>
                  <a:pt x="29042" y="25151"/>
                  <a:pt x="30277" y="24460"/>
                </a:cubicBezTo>
                <a:cubicBezTo>
                  <a:pt x="31093" y="23979"/>
                  <a:pt x="31679" y="23393"/>
                  <a:pt x="31825" y="22430"/>
                </a:cubicBezTo>
                <a:cubicBezTo>
                  <a:pt x="31993" y="21259"/>
                  <a:pt x="31616" y="19941"/>
                  <a:pt x="31428" y="18790"/>
                </a:cubicBezTo>
                <a:cubicBezTo>
                  <a:pt x="31177" y="17241"/>
                  <a:pt x="30925" y="15693"/>
                  <a:pt x="30695" y="14145"/>
                </a:cubicBezTo>
                <a:cubicBezTo>
                  <a:pt x="31135" y="13831"/>
                  <a:pt x="31490" y="13412"/>
                  <a:pt x="31658" y="12847"/>
                </a:cubicBezTo>
                <a:cubicBezTo>
                  <a:pt x="31888" y="11969"/>
                  <a:pt x="31658" y="11027"/>
                  <a:pt x="31428" y="10190"/>
                </a:cubicBezTo>
                <a:cubicBezTo>
                  <a:pt x="31009" y="8767"/>
                  <a:pt x="30549" y="7345"/>
                  <a:pt x="30130" y="5922"/>
                </a:cubicBezTo>
                <a:cubicBezTo>
                  <a:pt x="29628" y="4290"/>
                  <a:pt x="29147" y="2030"/>
                  <a:pt x="27389" y="1319"/>
                </a:cubicBezTo>
                <a:cubicBezTo>
                  <a:pt x="27053" y="1188"/>
                  <a:pt x="26712" y="1135"/>
                  <a:pt x="26370" y="1135"/>
                </a:cubicBezTo>
                <a:cubicBezTo>
                  <a:pt x="25561" y="1135"/>
                  <a:pt x="24750" y="1431"/>
                  <a:pt x="24000" y="1695"/>
                </a:cubicBezTo>
                <a:cubicBezTo>
                  <a:pt x="22807" y="2093"/>
                  <a:pt x="21614" y="2532"/>
                  <a:pt x="20443" y="2992"/>
                </a:cubicBezTo>
                <a:cubicBezTo>
                  <a:pt x="19920" y="1946"/>
                  <a:pt x="19187" y="1005"/>
                  <a:pt x="18183" y="503"/>
                </a:cubicBezTo>
                <a:cubicBezTo>
                  <a:pt x="17472" y="152"/>
                  <a:pt x="16675" y="0"/>
                  <a:pt x="158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04;p17">
            <a:extLst>
              <a:ext uri="{FF2B5EF4-FFF2-40B4-BE49-F238E27FC236}">
                <a16:creationId xmlns:a16="http://schemas.microsoft.com/office/drawing/2014/main" id="{EFA2E76F-C0EA-A3BC-9FB6-CA434E1A8737}"/>
              </a:ext>
            </a:extLst>
          </p:cNvPr>
          <p:cNvGrpSpPr/>
          <p:nvPr/>
        </p:nvGrpSpPr>
        <p:grpSpPr>
          <a:xfrm>
            <a:off x="2836801" y="3991501"/>
            <a:ext cx="1180799" cy="846900"/>
            <a:chOff x="4105738" y="1752138"/>
            <a:chExt cx="932675" cy="656450"/>
          </a:xfrm>
        </p:grpSpPr>
        <p:grpSp>
          <p:nvGrpSpPr>
            <p:cNvPr id="26" name="Google Shape;105;p17">
              <a:extLst>
                <a:ext uri="{FF2B5EF4-FFF2-40B4-BE49-F238E27FC236}">
                  <a16:creationId xmlns:a16="http://schemas.microsoft.com/office/drawing/2014/main" id="{47FC1DDF-250D-ACD0-0EF7-D961442A2249}"/>
                </a:ext>
              </a:extLst>
            </p:cNvPr>
            <p:cNvGrpSpPr/>
            <p:nvPr/>
          </p:nvGrpSpPr>
          <p:grpSpPr>
            <a:xfrm>
              <a:off x="4105738" y="1752138"/>
              <a:ext cx="932675" cy="656450"/>
              <a:chOff x="4105738" y="1724850"/>
              <a:chExt cx="932675" cy="656450"/>
            </a:xfrm>
          </p:grpSpPr>
          <p:sp>
            <p:nvSpPr>
              <p:cNvPr id="31" name="Google Shape;106;p17">
                <a:extLst>
                  <a:ext uri="{FF2B5EF4-FFF2-40B4-BE49-F238E27FC236}">
                    <a16:creationId xmlns:a16="http://schemas.microsoft.com/office/drawing/2014/main" id="{5B92FC0E-64F9-E16D-65D6-DB7F77124817}"/>
                  </a:ext>
                </a:extLst>
              </p:cNvPr>
              <p:cNvSpPr/>
              <p:nvPr/>
            </p:nvSpPr>
            <p:spPr>
              <a:xfrm>
                <a:off x="4105738" y="1724850"/>
                <a:ext cx="932675" cy="656450"/>
              </a:xfrm>
              <a:custGeom>
                <a:avLst/>
                <a:gdLst/>
                <a:ahLst/>
                <a:cxnLst/>
                <a:rect l="l" t="t" r="r" b="b"/>
                <a:pathLst>
                  <a:path w="37307" h="26258" extrusionOk="0">
                    <a:moveTo>
                      <a:pt x="19514" y="718"/>
                    </a:moveTo>
                    <a:cubicBezTo>
                      <a:pt x="20323" y="718"/>
                      <a:pt x="21112" y="921"/>
                      <a:pt x="21907" y="1366"/>
                    </a:cubicBezTo>
                    <a:cubicBezTo>
                      <a:pt x="22974" y="1952"/>
                      <a:pt x="23979" y="2664"/>
                      <a:pt x="25004" y="3333"/>
                    </a:cubicBezTo>
                    <a:cubicBezTo>
                      <a:pt x="27159" y="4735"/>
                      <a:pt x="29314" y="6158"/>
                      <a:pt x="31490" y="7497"/>
                    </a:cubicBezTo>
                    <a:cubicBezTo>
                      <a:pt x="29419" y="8229"/>
                      <a:pt x="27389" y="9276"/>
                      <a:pt x="25360" y="10092"/>
                    </a:cubicBezTo>
                    <a:cubicBezTo>
                      <a:pt x="23037" y="11012"/>
                      <a:pt x="20715" y="11954"/>
                      <a:pt x="18392" y="12895"/>
                    </a:cubicBezTo>
                    <a:cubicBezTo>
                      <a:pt x="15044" y="10929"/>
                      <a:pt x="11592" y="8983"/>
                      <a:pt x="8035" y="7476"/>
                    </a:cubicBezTo>
                    <a:cubicBezTo>
                      <a:pt x="7093" y="7058"/>
                      <a:pt x="5670" y="6514"/>
                      <a:pt x="4415" y="6451"/>
                    </a:cubicBezTo>
                    <a:cubicBezTo>
                      <a:pt x="6403" y="5656"/>
                      <a:pt x="8390" y="4840"/>
                      <a:pt x="10357" y="4003"/>
                    </a:cubicBezTo>
                    <a:cubicBezTo>
                      <a:pt x="12764" y="2998"/>
                      <a:pt x="15191" y="1848"/>
                      <a:pt x="17681" y="1032"/>
                    </a:cubicBezTo>
                    <a:cubicBezTo>
                      <a:pt x="18311" y="828"/>
                      <a:pt x="18918" y="718"/>
                      <a:pt x="19514" y="718"/>
                    </a:cubicBezTo>
                    <a:close/>
                    <a:moveTo>
                      <a:pt x="32306" y="7895"/>
                    </a:moveTo>
                    <a:cubicBezTo>
                      <a:pt x="32369" y="8857"/>
                      <a:pt x="32892" y="9882"/>
                      <a:pt x="33583" y="10636"/>
                    </a:cubicBezTo>
                    <a:cubicBezTo>
                      <a:pt x="31009" y="11473"/>
                      <a:pt x="28477" y="12540"/>
                      <a:pt x="25987" y="13565"/>
                    </a:cubicBezTo>
                    <a:cubicBezTo>
                      <a:pt x="23476" y="14590"/>
                      <a:pt x="20924" y="15636"/>
                      <a:pt x="18538" y="16913"/>
                    </a:cubicBezTo>
                    <a:cubicBezTo>
                      <a:pt x="18497" y="16934"/>
                      <a:pt x="18476" y="16955"/>
                      <a:pt x="18476" y="16996"/>
                    </a:cubicBezTo>
                    <a:cubicBezTo>
                      <a:pt x="18434" y="16934"/>
                      <a:pt x="18371" y="16913"/>
                      <a:pt x="18287" y="16913"/>
                    </a:cubicBezTo>
                    <a:cubicBezTo>
                      <a:pt x="18267" y="16918"/>
                      <a:pt x="18246" y="16920"/>
                      <a:pt x="18226" y="16920"/>
                    </a:cubicBezTo>
                    <a:cubicBezTo>
                      <a:pt x="17758" y="16920"/>
                      <a:pt x="17448" y="15581"/>
                      <a:pt x="17388" y="15260"/>
                    </a:cubicBezTo>
                    <a:cubicBezTo>
                      <a:pt x="17346" y="15113"/>
                      <a:pt x="17346" y="14988"/>
                      <a:pt x="17325" y="14862"/>
                    </a:cubicBezTo>
                    <a:cubicBezTo>
                      <a:pt x="19710" y="14193"/>
                      <a:pt x="22012" y="13293"/>
                      <a:pt x="24272" y="12309"/>
                    </a:cubicBezTo>
                    <a:cubicBezTo>
                      <a:pt x="26741" y="11242"/>
                      <a:pt x="29335" y="10280"/>
                      <a:pt x="31678" y="8983"/>
                    </a:cubicBezTo>
                    <a:cubicBezTo>
                      <a:pt x="31793" y="8925"/>
                      <a:pt x="31734" y="8747"/>
                      <a:pt x="31612" y="8747"/>
                    </a:cubicBezTo>
                    <a:cubicBezTo>
                      <a:pt x="31600" y="8747"/>
                      <a:pt x="31587" y="8749"/>
                      <a:pt x="31574" y="8752"/>
                    </a:cubicBezTo>
                    <a:cubicBezTo>
                      <a:pt x="29230" y="9568"/>
                      <a:pt x="26992" y="10761"/>
                      <a:pt x="24711" y="11745"/>
                    </a:cubicBezTo>
                    <a:cubicBezTo>
                      <a:pt x="22284" y="12812"/>
                      <a:pt x="19836" y="13795"/>
                      <a:pt x="17346" y="14632"/>
                    </a:cubicBezTo>
                    <a:cubicBezTo>
                      <a:pt x="17367" y="14172"/>
                      <a:pt x="17534" y="13753"/>
                      <a:pt x="17869" y="13356"/>
                    </a:cubicBezTo>
                    <a:cubicBezTo>
                      <a:pt x="17869" y="13335"/>
                      <a:pt x="17869" y="13335"/>
                      <a:pt x="17890" y="13314"/>
                    </a:cubicBezTo>
                    <a:cubicBezTo>
                      <a:pt x="17953" y="13356"/>
                      <a:pt x="18036" y="13398"/>
                      <a:pt x="18099" y="13439"/>
                    </a:cubicBezTo>
                    <a:cubicBezTo>
                      <a:pt x="18148" y="13466"/>
                      <a:pt x="18196" y="13478"/>
                      <a:pt x="18242" y="13478"/>
                    </a:cubicBezTo>
                    <a:cubicBezTo>
                      <a:pt x="18376" y="13478"/>
                      <a:pt x="18492" y="13381"/>
                      <a:pt x="18538" y="13272"/>
                    </a:cubicBezTo>
                    <a:cubicBezTo>
                      <a:pt x="20945" y="12435"/>
                      <a:pt x="23351" y="11535"/>
                      <a:pt x="25736" y="10594"/>
                    </a:cubicBezTo>
                    <a:cubicBezTo>
                      <a:pt x="27870" y="9736"/>
                      <a:pt x="30193" y="9004"/>
                      <a:pt x="32222" y="7895"/>
                    </a:cubicBezTo>
                    <a:close/>
                    <a:moveTo>
                      <a:pt x="4184" y="7127"/>
                    </a:moveTo>
                    <a:cubicBezTo>
                      <a:pt x="6136" y="7127"/>
                      <a:pt x="9179" y="8687"/>
                      <a:pt x="10190" y="9192"/>
                    </a:cubicBezTo>
                    <a:cubicBezTo>
                      <a:pt x="12659" y="10405"/>
                      <a:pt x="15044" y="11786"/>
                      <a:pt x="17471" y="13084"/>
                    </a:cubicBezTo>
                    <a:cubicBezTo>
                      <a:pt x="17304" y="13209"/>
                      <a:pt x="17199" y="13356"/>
                      <a:pt x="17095" y="13502"/>
                    </a:cubicBezTo>
                    <a:cubicBezTo>
                      <a:pt x="17095" y="13418"/>
                      <a:pt x="17053" y="13356"/>
                      <a:pt x="16969" y="13314"/>
                    </a:cubicBezTo>
                    <a:cubicBezTo>
                      <a:pt x="14898" y="12456"/>
                      <a:pt x="12805" y="11640"/>
                      <a:pt x="10734" y="10782"/>
                    </a:cubicBezTo>
                    <a:cubicBezTo>
                      <a:pt x="9625" y="10322"/>
                      <a:pt x="8537" y="9861"/>
                      <a:pt x="7449" y="9401"/>
                    </a:cubicBezTo>
                    <a:cubicBezTo>
                      <a:pt x="6466" y="8983"/>
                      <a:pt x="5085" y="8711"/>
                      <a:pt x="4373" y="7874"/>
                    </a:cubicBezTo>
                    <a:cubicBezTo>
                      <a:pt x="4358" y="7858"/>
                      <a:pt x="4340" y="7852"/>
                      <a:pt x="4322" y="7852"/>
                    </a:cubicBezTo>
                    <a:cubicBezTo>
                      <a:pt x="4268" y="7852"/>
                      <a:pt x="4216" y="7915"/>
                      <a:pt x="4248" y="7978"/>
                    </a:cubicBezTo>
                    <a:cubicBezTo>
                      <a:pt x="4750" y="8627"/>
                      <a:pt x="5545" y="8878"/>
                      <a:pt x="6277" y="9192"/>
                    </a:cubicBezTo>
                    <a:cubicBezTo>
                      <a:pt x="7491" y="9757"/>
                      <a:pt x="8746" y="10280"/>
                      <a:pt x="9981" y="10824"/>
                    </a:cubicBezTo>
                    <a:cubicBezTo>
                      <a:pt x="12261" y="11807"/>
                      <a:pt x="14563" y="12770"/>
                      <a:pt x="16865" y="13670"/>
                    </a:cubicBezTo>
                    <a:cubicBezTo>
                      <a:pt x="16896" y="13680"/>
                      <a:pt x="16922" y="13685"/>
                      <a:pt x="16946" y="13685"/>
                    </a:cubicBezTo>
                    <a:cubicBezTo>
                      <a:pt x="16969" y="13685"/>
                      <a:pt x="16990" y="13680"/>
                      <a:pt x="17011" y="13670"/>
                    </a:cubicBezTo>
                    <a:lnTo>
                      <a:pt x="17011" y="13670"/>
                    </a:lnTo>
                    <a:cubicBezTo>
                      <a:pt x="16697" y="14297"/>
                      <a:pt x="16760" y="15092"/>
                      <a:pt x="16969" y="15762"/>
                    </a:cubicBezTo>
                    <a:cubicBezTo>
                      <a:pt x="16969" y="15783"/>
                      <a:pt x="16990" y="15804"/>
                      <a:pt x="16990" y="15825"/>
                    </a:cubicBezTo>
                    <a:cubicBezTo>
                      <a:pt x="12220" y="14151"/>
                      <a:pt x="7721" y="12079"/>
                      <a:pt x="3222" y="9757"/>
                    </a:cubicBezTo>
                    <a:cubicBezTo>
                      <a:pt x="3205" y="9746"/>
                      <a:pt x="3187" y="9741"/>
                      <a:pt x="3172" y="9741"/>
                    </a:cubicBezTo>
                    <a:cubicBezTo>
                      <a:pt x="3095" y="9741"/>
                      <a:pt x="3052" y="9851"/>
                      <a:pt x="3139" y="9903"/>
                    </a:cubicBezTo>
                    <a:cubicBezTo>
                      <a:pt x="7428" y="12540"/>
                      <a:pt x="12240" y="14632"/>
                      <a:pt x="17032" y="16159"/>
                    </a:cubicBezTo>
                    <a:lnTo>
                      <a:pt x="17095" y="16159"/>
                    </a:lnTo>
                    <a:cubicBezTo>
                      <a:pt x="17241" y="16515"/>
                      <a:pt x="17429" y="16955"/>
                      <a:pt x="17722" y="17164"/>
                    </a:cubicBezTo>
                    <a:cubicBezTo>
                      <a:pt x="14919" y="16118"/>
                      <a:pt x="12094" y="15134"/>
                      <a:pt x="9332" y="13942"/>
                    </a:cubicBezTo>
                    <a:cubicBezTo>
                      <a:pt x="8035" y="13398"/>
                      <a:pt x="6738" y="12812"/>
                      <a:pt x="5482" y="12184"/>
                    </a:cubicBezTo>
                    <a:cubicBezTo>
                      <a:pt x="4227" y="11556"/>
                      <a:pt x="2720" y="10740"/>
                      <a:pt x="2511" y="9213"/>
                    </a:cubicBezTo>
                    <a:cubicBezTo>
                      <a:pt x="2490" y="9066"/>
                      <a:pt x="2490" y="8920"/>
                      <a:pt x="2469" y="8794"/>
                    </a:cubicBezTo>
                    <a:lnTo>
                      <a:pt x="2469" y="8794"/>
                    </a:lnTo>
                    <a:cubicBezTo>
                      <a:pt x="4729" y="9987"/>
                      <a:pt x="7030" y="11075"/>
                      <a:pt x="9332" y="12100"/>
                    </a:cubicBezTo>
                    <a:cubicBezTo>
                      <a:pt x="11634" y="13126"/>
                      <a:pt x="13977" y="14214"/>
                      <a:pt x="16404" y="14925"/>
                    </a:cubicBezTo>
                    <a:cubicBezTo>
                      <a:pt x="16421" y="14932"/>
                      <a:pt x="16438" y="14936"/>
                      <a:pt x="16454" y="14936"/>
                    </a:cubicBezTo>
                    <a:cubicBezTo>
                      <a:pt x="16572" y="14936"/>
                      <a:pt x="16638" y="14748"/>
                      <a:pt x="16509" y="14674"/>
                    </a:cubicBezTo>
                    <a:cubicBezTo>
                      <a:pt x="14165" y="13586"/>
                      <a:pt x="11696" y="12707"/>
                      <a:pt x="9332" y="11682"/>
                    </a:cubicBezTo>
                    <a:cubicBezTo>
                      <a:pt x="7030" y="10698"/>
                      <a:pt x="4750" y="9631"/>
                      <a:pt x="2469" y="8564"/>
                    </a:cubicBezTo>
                    <a:cubicBezTo>
                      <a:pt x="2531" y="7503"/>
                      <a:pt x="3226" y="7127"/>
                      <a:pt x="4184" y="7127"/>
                    </a:cubicBezTo>
                    <a:close/>
                    <a:moveTo>
                      <a:pt x="31511" y="12205"/>
                    </a:moveTo>
                    <a:cubicBezTo>
                      <a:pt x="31532" y="12247"/>
                      <a:pt x="31553" y="12289"/>
                      <a:pt x="31595" y="12309"/>
                    </a:cubicBezTo>
                    <a:cubicBezTo>
                      <a:pt x="32411" y="13063"/>
                      <a:pt x="33269" y="13753"/>
                      <a:pt x="34127" y="14465"/>
                    </a:cubicBezTo>
                    <a:cubicBezTo>
                      <a:pt x="31637" y="15302"/>
                      <a:pt x="29189" y="16285"/>
                      <a:pt x="26803" y="17373"/>
                    </a:cubicBezTo>
                    <a:cubicBezTo>
                      <a:pt x="24125" y="18587"/>
                      <a:pt x="21614" y="20051"/>
                      <a:pt x="19041" y="21432"/>
                    </a:cubicBezTo>
                    <a:cubicBezTo>
                      <a:pt x="18725" y="21604"/>
                      <a:pt x="18391" y="21675"/>
                      <a:pt x="18047" y="21675"/>
                    </a:cubicBezTo>
                    <a:cubicBezTo>
                      <a:pt x="16796" y="21675"/>
                      <a:pt x="15421" y="20732"/>
                      <a:pt x="14354" y="20240"/>
                    </a:cubicBezTo>
                    <a:cubicBezTo>
                      <a:pt x="12910" y="19570"/>
                      <a:pt x="11466" y="18900"/>
                      <a:pt x="10023" y="18231"/>
                    </a:cubicBezTo>
                    <a:cubicBezTo>
                      <a:pt x="7407" y="17017"/>
                      <a:pt x="4771" y="15783"/>
                      <a:pt x="2155" y="14569"/>
                    </a:cubicBezTo>
                    <a:cubicBezTo>
                      <a:pt x="3201" y="14004"/>
                      <a:pt x="4289" y="13460"/>
                      <a:pt x="5377" y="12958"/>
                    </a:cubicBezTo>
                    <a:cubicBezTo>
                      <a:pt x="5377" y="12958"/>
                      <a:pt x="5398" y="12958"/>
                      <a:pt x="5398" y="12937"/>
                    </a:cubicBezTo>
                    <a:cubicBezTo>
                      <a:pt x="5963" y="13230"/>
                      <a:pt x="6528" y="13460"/>
                      <a:pt x="7010" y="13690"/>
                    </a:cubicBezTo>
                    <a:cubicBezTo>
                      <a:pt x="10420" y="15239"/>
                      <a:pt x="13977" y="16724"/>
                      <a:pt x="17660" y="17436"/>
                    </a:cubicBezTo>
                    <a:cubicBezTo>
                      <a:pt x="17669" y="17437"/>
                      <a:pt x="17678" y="17438"/>
                      <a:pt x="17687" y="17438"/>
                    </a:cubicBezTo>
                    <a:cubicBezTo>
                      <a:pt x="17814" y="17438"/>
                      <a:pt x="17865" y="17305"/>
                      <a:pt x="17806" y="17227"/>
                    </a:cubicBezTo>
                    <a:lnTo>
                      <a:pt x="17806" y="17227"/>
                    </a:lnTo>
                    <a:cubicBezTo>
                      <a:pt x="17890" y="17279"/>
                      <a:pt x="17984" y="17310"/>
                      <a:pt x="18086" y="17310"/>
                    </a:cubicBezTo>
                    <a:cubicBezTo>
                      <a:pt x="18188" y="17310"/>
                      <a:pt x="18298" y="17279"/>
                      <a:pt x="18413" y="17206"/>
                    </a:cubicBezTo>
                    <a:cubicBezTo>
                      <a:pt x="18434" y="17206"/>
                      <a:pt x="18455" y="17185"/>
                      <a:pt x="18476" y="17164"/>
                    </a:cubicBezTo>
                    <a:cubicBezTo>
                      <a:pt x="18492" y="17229"/>
                      <a:pt x="18547" y="17282"/>
                      <a:pt x="18620" y="17282"/>
                    </a:cubicBezTo>
                    <a:cubicBezTo>
                      <a:pt x="18640" y="17282"/>
                      <a:pt x="18662" y="17278"/>
                      <a:pt x="18685" y="17268"/>
                    </a:cubicBezTo>
                    <a:cubicBezTo>
                      <a:pt x="21279" y="16348"/>
                      <a:pt x="23811" y="15197"/>
                      <a:pt x="26385" y="14172"/>
                    </a:cubicBezTo>
                    <a:cubicBezTo>
                      <a:pt x="28080" y="13502"/>
                      <a:pt x="29795" y="12854"/>
                      <a:pt x="31511" y="12205"/>
                    </a:cubicBezTo>
                    <a:close/>
                    <a:moveTo>
                      <a:pt x="1883" y="15448"/>
                    </a:moveTo>
                    <a:lnTo>
                      <a:pt x="1883" y="15448"/>
                    </a:lnTo>
                    <a:cubicBezTo>
                      <a:pt x="4561" y="16703"/>
                      <a:pt x="7282" y="17938"/>
                      <a:pt x="9960" y="19193"/>
                    </a:cubicBezTo>
                    <a:cubicBezTo>
                      <a:pt x="11487" y="19905"/>
                      <a:pt x="12994" y="20595"/>
                      <a:pt x="14500" y="21307"/>
                    </a:cubicBezTo>
                    <a:cubicBezTo>
                      <a:pt x="15253" y="21662"/>
                      <a:pt x="16195" y="22248"/>
                      <a:pt x="17116" y="22541"/>
                    </a:cubicBezTo>
                    <a:cubicBezTo>
                      <a:pt x="17116" y="22562"/>
                      <a:pt x="17137" y="22604"/>
                      <a:pt x="17137" y="22625"/>
                    </a:cubicBezTo>
                    <a:cubicBezTo>
                      <a:pt x="17304" y="22918"/>
                      <a:pt x="17597" y="23211"/>
                      <a:pt x="17722" y="23525"/>
                    </a:cubicBezTo>
                    <a:cubicBezTo>
                      <a:pt x="18204" y="24780"/>
                      <a:pt x="17555" y="25178"/>
                      <a:pt x="16613" y="25261"/>
                    </a:cubicBezTo>
                    <a:cubicBezTo>
                      <a:pt x="16479" y="25272"/>
                      <a:pt x="16343" y="25276"/>
                      <a:pt x="16205" y="25276"/>
                    </a:cubicBezTo>
                    <a:cubicBezTo>
                      <a:pt x="15510" y="25276"/>
                      <a:pt x="14787" y="25157"/>
                      <a:pt x="14124" y="25052"/>
                    </a:cubicBezTo>
                    <a:cubicBezTo>
                      <a:pt x="12450" y="24759"/>
                      <a:pt x="10818" y="24236"/>
                      <a:pt x="9248" y="23587"/>
                    </a:cubicBezTo>
                    <a:cubicBezTo>
                      <a:pt x="7721" y="22939"/>
                      <a:pt x="6256" y="22165"/>
                      <a:pt x="4813" y="21348"/>
                    </a:cubicBezTo>
                    <a:cubicBezTo>
                      <a:pt x="4101" y="20951"/>
                      <a:pt x="3411" y="20532"/>
                      <a:pt x="2720" y="20114"/>
                    </a:cubicBezTo>
                    <a:cubicBezTo>
                      <a:pt x="2281" y="19884"/>
                      <a:pt x="1067" y="19361"/>
                      <a:pt x="586" y="18838"/>
                    </a:cubicBezTo>
                    <a:cubicBezTo>
                      <a:pt x="607" y="18817"/>
                      <a:pt x="628" y="18817"/>
                      <a:pt x="649" y="18796"/>
                    </a:cubicBezTo>
                    <a:cubicBezTo>
                      <a:pt x="1004" y="18503"/>
                      <a:pt x="1297" y="18105"/>
                      <a:pt x="1507" y="17645"/>
                    </a:cubicBezTo>
                    <a:cubicBezTo>
                      <a:pt x="3348" y="18628"/>
                      <a:pt x="5252" y="19528"/>
                      <a:pt x="7114" y="20449"/>
                    </a:cubicBezTo>
                    <a:cubicBezTo>
                      <a:pt x="8914" y="21348"/>
                      <a:pt x="10671" y="22395"/>
                      <a:pt x="12512" y="23127"/>
                    </a:cubicBezTo>
                    <a:cubicBezTo>
                      <a:pt x="12531" y="23135"/>
                      <a:pt x="12548" y="23139"/>
                      <a:pt x="12564" y="23139"/>
                    </a:cubicBezTo>
                    <a:cubicBezTo>
                      <a:pt x="12672" y="23139"/>
                      <a:pt x="12708" y="22970"/>
                      <a:pt x="12617" y="22897"/>
                    </a:cubicBezTo>
                    <a:cubicBezTo>
                      <a:pt x="10839" y="21746"/>
                      <a:pt x="8788" y="20909"/>
                      <a:pt x="6884" y="19988"/>
                    </a:cubicBezTo>
                    <a:cubicBezTo>
                      <a:pt x="5147" y="19131"/>
                      <a:pt x="3369" y="18273"/>
                      <a:pt x="1569" y="17540"/>
                    </a:cubicBezTo>
                    <a:cubicBezTo>
                      <a:pt x="1674" y="17268"/>
                      <a:pt x="1779" y="16975"/>
                      <a:pt x="1820" y="16683"/>
                    </a:cubicBezTo>
                    <a:cubicBezTo>
                      <a:pt x="3808" y="17771"/>
                      <a:pt x="6047" y="18461"/>
                      <a:pt x="8098" y="19424"/>
                    </a:cubicBezTo>
                    <a:cubicBezTo>
                      <a:pt x="10211" y="20428"/>
                      <a:pt x="12261" y="21558"/>
                      <a:pt x="14354" y="22625"/>
                    </a:cubicBezTo>
                    <a:cubicBezTo>
                      <a:pt x="14389" y="22644"/>
                      <a:pt x="14424" y="22652"/>
                      <a:pt x="14456" y="22652"/>
                    </a:cubicBezTo>
                    <a:cubicBezTo>
                      <a:pt x="14638" y="22652"/>
                      <a:pt x="14758" y="22393"/>
                      <a:pt x="14563" y="22269"/>
                    </a:cubicBezTo>
                    <a:cubicBezTo>
                      <a:pt x="12492" y="21035"/>
                      <a:pt x="10274" y="20009"/>
                      <a:pt x="8077" y="19005"/>
                    </a:cubicBezTo>
                    <a:cubicBezTo>
                      <a:pt x="6110" y="18126"/>
                      <a:pt x="3976" y="17017"/>
                      <a:pt x="1862" y="16536"/>
                    </a:cubicBezTo>
                    <a:cubicBezTo>
                      <a:pt x="1925" y="16159"/>
                      <a:pt x="1925" y="15804"/>
                      <a:pt x="1883" y="15448"/>
                    </a:cubicBezTo>
                    <a:close/>
                    <a:moveTo>
                      <a:pt x="35047" y="15113"/>
                    </a:moveTo>
                    <a:cubicBezTo>
                      <a:pt x="35026" y="15281"/>
                      <a:pt x="35089" y="15448"/>
                      <a:pt x="35298" y="15490"/>
                    </a:cubicBezTo>
                    <a:cubicBezTo>
                      <a:pt x="36972" y="15846"/>
                      <a:pt x="35884" y="17645"/>
                      <a:pt x="35068" y="18168"/>
                    </a:cubicBezTo>
                    <a:cubicBezTo>
                      <a:pt x="34440" y="18587"/>
                      <a:pt x="33729" y="18859"/>
                      <a:pt x="33059" y="19172"/>
                    </a:cubicBezTo>
                    <a:cubicBezTo>
                      <a:pt x="31260" y="20009"/>
                      <a:pt x="29461" y="20825"/>
                      <a:pt x="27682" y="21662"/>
                    </a:cubicBezTo>
                    <a:cubicBezTo>
                      <a:pt x="25883" y="22478"/>
                      <a:pt x="24083" y="23315"/>
                      <a:pt x="22284" y="24152"/>
                    </a:cubicBezTo>
                    <a:cubicBezTo>
                      <a:pt x="21426" y="24550"/>
                      <a:pt x="20568" y="24968"/>
                      <a:pt x="19668" y="25282"/>
                    </a:cubicBezTo>
                    <a:cubicBezTo>
                      <a:pt x="19124" y="25450"/>
                      <a:pt x="18601" y="25533"/>
                      <a:pt x="18057" y="25596"/>
                    </a:cubicBezTo>
                    <a:cubicBezTo>
                      <a:pt x="18978" y="24885"/>
                      <a:pt x="18831" y="23566"/>
                      <a:pt x="18120" y="22688"/>
                    </a:cubicBezTo>
                    <a:lnTo>
                      <a:pt x="18266" y="22688"/>
                    </a:lnTo>
                    <a:cubicBezTo>
                      <a:pt x="19480" y="22562"/>
                      <a:pt x="20673" y="21537"/>
                      <a:pt x="21698" y="20972"/>
                    </a:cubicBezTo>
                    <a:cubicBezTo>
                      <a:pt x="23079" y="20198"/>
                      <a:pt x="24481" y="19465"/>
                      <a:pt x="25904" y="18796"/>
                    </a:cubicBezTo>
                    <a:cubicBezTo>
                      <a:pt x="28854" y="17373"/>
                      <a:pt x="31930" y="16159"/>
                      <a:pt x="35047" y="15113"/>
                    </a:cubicBezTo>
                    <a:close/>
                    <a:moveTo>
                      <a:pt x="19488" y="0"/>
                    </a:moveTo>
                    <a:cubicBezTo>
                      <a:pt x="19187" y="0"/>
                      <a:pt x="18877" y="29"/>
                      <a:pt x="18559" y="90"/>
                    </a:cubicBezTo>
                    <a:cubicBezTo>
                      <a:pt x="17178" y="362"/>
                      <a:pt x="15881" y="1032"/>
                      <a:pt x="14605" y="1555"/>
                    </a:cubicBezTo>
                    <a:cubicBezTo>
                      <a:pt x="13391" y="2078"/>
                      <a:pt x="12178" y="2580"/>
                      <a:pt x="10964" y="3082"/>
                    </a:cubicBezTo>
                    <a:cubicBezTo>
                      <a:pt x="8244" y="4233"/>
                      <a:pt x="5545" y="5405"/>
                      <a:pt x="2867" y="6660"/>
                    </a:cubicBezTo>
                    <a:cubicBezTo>
                      <a:pt x="2804" y="6681"/>
                      <a:pt x="2783" y="6744"/>
                      <a:pt x="2783" y="6807"/>
                    </a:cubicBezTo>
                    <a:cubicBezTo>
                      <a:pt x="2323" y="7100"/>
                      <a:pt x="1988" y="7602"/>
                      <a:pt x="1862" y="8355"/>
                    </a:cubicBezTo>
                    <a:cubicBezTo>
                      <a:pt x="1486" y="10385"/>
                      <a:pt x="3013" y="11661"/>
                      <a:pt x="4687" y="12581"/>
                    </a:cubicBezTo>
                    <a:cubicBezTo>
                      <a:pt x="3369" y="12979"/>
                      <a:pt x="2134" y="13523"/>
                      <a:pt x="900" y="14193"/>
                    </a:cubicBezTo>
                    <a:cubicBezTo>
                      <a:pt x="628" y="14360"/>
                      <a:pt x="586" y="14841"/>
                      <a:pt x="900" y="14988"/>
                    </a:cubicBezTo>
                    <a:cubicBezTo>
                      <a:pt x="942" y="15009"/>
                      <a:pt x="984" y="15009"/>
                      <a:pt x="1025" y="15030"/>
                    </a:cubicBezTo>
                    <a:cubicBezTo>
                      <a:pt x="1151" y="15469"/>
                      <a:pt x="1256" y="15887"/>
                      <a:pt x="1235" y="16390"/>
                    </a:cubicBezTo>
                    <a:cubicBezTo>
                      <a:pt x="1193" y="17185"/>
                      <a:pt x="879" y="17854"/>
                      <a:pt x="398" y="18461"/>
                    </a:cubicBezTo>
                    <a:cubicBezTo>
                      <a:pt x="398" y="18461"/>
                      <a:pt x="398" y="18461"/>
                      <a:pt x="398" y="18440"/>
                    </a:cubicBezTo>
                    <a:cubicBezTo>
                      <a:pt x="398" y="18395"/>
                      <a:pt x="365" y="18360"/>
                      <a:pt x="323" y="18360"/>
                    </a:cubicBezTo>
                    <a:cubicBezTo>
                      <a:pt x="307" y="18360"/>
                      <a:pt x="290" y="18366"/>
                      <a:pt x="272" y="18377"/>
                    </a:cubicBezTo>
                    <a:cubicBezTo>
                      <a:pt x="209" y="18398"/>
                      <a:pt x="168" y="18440"/>
                      <a:pt x="105" y="18461"/>
                    </a:cubicBezTo>
                    <a:cubicBezTo>
                      <a:pt x="42" y="18524"/>
                      <a:pt x="0" y="18607"/>
                      <a:pt x="21" y="18691"/>
                    </a:cubicBezTo>
                    <a:cubicBezTo>
                      <a:pt x="188" y="19507"/>
                      <a:pt x="1046" y="19884"/>
                      <a:pt x="1674" y="20302"/>
                    </a:cubicBezTo>
                    <a:cubicBezTo>
                      <a:pt x="2741" y="21014"/>
                      <a:pt x="3829" y="21683"/>
                      <a:pt x="4959" y="22311"/>
                    </a:cubicBezTo>
                    <a:cubicBezTo>
                      <a:pt x="7072" y="23525"/>
                      <a:pt x="9290" y="24592"/>
                      <a:pt x="11613" y="25282"/>
                    </a:cubicBezTo>
                    <a:cubicBezTo>
                      <a:pt x="12798" y="25623"/>
                      <a:pt x="14486" y="26140"/>
                      <a:pt x="15975" y="26140"/>
                    </a:cubicBezTo>
                    <a:cubicBezTo>
                      <a:pt x="16405" y="26140"/>
                      <a:pt x="16819" y="26097"/>
                      <a:pt x="17199" y="25994"/>
                    </a:cubicBezTo>
                    <a:cubicBezTo>
                      <a:pt x="17590" y="26180"/>
                      <a:pt x="18016" y="26258"/>
                      <a:pt x="18459" y="26258"/>
                    </a:cubicBezTo>
                    <a:cubicBezTo>
                      <a:pt x="20055" y="26258"/>
                      <a:pt x="21881" y="25249"/>
                      <a:pt x="23142" y="24675"/>
                    </a:cubicBezTo>
                    <a:cubicBezTo>
                      <a:pt x="25757" y="23462"/>
                      <a:pt x="28393" y="22248"/>
                      <a:pt x="31009" y="21056"/>
                    </a:cubicBezTo>
                    <a:cubicBezTo>
                      <a:pt x="32222" y="20491"/>
                      <a:pt x="33436" y="19947"/>
                      <a:pt x="34629" y="19382"/>
                    </a:cubicBezTo>
                    <a:cubicBezTo>
                      <a:pt x="35424" y="18984"/>
                      <a:pt x="36219" y="18524"/>
                      <a:pt x="36679" y="17750"/>
                    </a:cubicBezTo>
                    <a:cubicBezTo>
                      <a:pt x="37307" y="16620"/>
                      <a:pt x="36826" y="14988"/>
                      <a:pt x="35445" y="14799"/>
                    </a:cubicBezTo>
                    <a:cubicBezTo>
                      <a:pt x="35528" y="14632"/>
                      <a:pt x="35528" y="14444"/>
                      <a:pt x="35361" y="14318"/>
                    </a:cubicBezTo>
                    <a:cubicBezTo>
                      <a:pt x="34336" y="13523"/>
                      <a:pt x="33331" y="12686"/>
                      <a:pt x="32285" y="11891"/>
                    </a:cubicBezTo>
                    <a:cubicBezTo>
                      <a:pt x="32913" y="11661"/>
                      <a:pt x="33520" y="11410"/>
                      <a:pt x="34127" y="11159"/>
                    </a:cubicBezTo>
                    <a:cubicBezTo>
                      <a:pt x="34127" y="11159"/>
                      <a:pt x="34147" y="11138"/>
                      <a:pt x="34147" y="11138"/>
                    </a:cubicBezTo>
                    <a:cubicBezTo>
                      <a:pt x="34210" y="11180"/>
                      <a:pt x="34252" y="11221"/>
                      <a:pt x="34294" y="11242"/>
                    </a:cubicBezTo>
                    <a:cubicBezTo>
                      <a:pt x="34329" y="11266"/>
                      <a:pt x="34364" y="11276"/>
                      <a:pt x="34396" y="11276"/>
                    </a:cubicBezTo>
                    <a:cubicBezTo>
                      <a:pt x="34535" y="11276"/>
                      <a:pt x="34626" y="11085"/>
                      <a:pt x="34524" y="10949"/>
                    </a:cubicBezTo>
                    <a:cubicBezTo>
                      <a:pt x="34461" y="10887"/>
                      <a:pt x="34399" y="10803"/>
                      <a:pt x="34336" y="10740"/>
                    </a:cubicBezTo>
                    <a:cubicBezTo>
                      <a:pt x="34315" y="10636"/>
                      <a:pt x="34252" y="10531"/>
                      <a:pt x="34168" y="10510"/>
                    </a:cubicBezTo>
                    <a:cubicBezTo>
                      <a:pt x="33855" y="10133"/>
                      <a:pt x="33603" y="9736"/>
                      <a:pt x="33394" y="9296"/>
                    </a:cubicBezTo>
                    <a:cubicBezTo>
                      <a:pt x="33101" y="8669"/>
                      <a:pt x="33018" y="8020"/>
                      <a:pt x="32850" y="7372"/>
                    </a:cubicBezTo>
                    <a:cubicBezTo>
                      <a:pt x="32807" y="7229"/>
                      <a:pt x="32706" y="7164"/>
                      <a:pt x="32599" y="7164"/>
                    </a:cubicBezTo>
                    <a:cubicBezTo>
                      <a:pt x="32550" y="7164"/>
                      <a:pt x="32499" y="7178"/>
                      <a:pt x="32453" y="7204"/>
                    </a:cubicBezTo>
                    <a:cubicBezTo>
                      <a:pt x="32432" y="7204"/>
                      <a:pt x="32411" y="7204"/>
                      <a:pt x="32390" y="7225"/>
                    </a:cubicBezTo>
                    <a:cubicBezTo>
                      <a:pt x="32369" y="7225"/>
                      <a:pt x="32348" y="7225"/>
                      <a:pt x="32327" y="7246"/>
                    </a:cubicBezTo>
                    <a:cubicBezTo>
                      <a:pt x="29900" y="5593"/>
                      <a:pt x="27431" y="4045"/>
                      <a:pt x="24983" y="2454"/>
                    </a:cubicBezTo>
                    <a:cubicBezTo>
                      <a:pt x="23249" y="1323"/>
                      <a:pt x="21547" y="0"/>
                      <a:pt x="19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7;p17">
                <a:extLst>
                  <a:ext uri="{FF2B5EF4-FFF2-40B4-BE49-F238E27FC236}">
                    <a16:creationId xmlns:a16="http://schemas.microsoft.com/office/drawing/2014/main" id="{D516264C-561D-856D-B98F-D89BEBF0B6F5}"/>
                  </a:ext>
                </a:extLst>
              </p:cNvPr>
              <p:cNvSpPr/>
              <p:nvPr/>
            </p:nvSpPr>
            <p:spPr>
              <a:xfrm>
                <a:off x="4564338" y="1781750"/>
                <a:ext cx="187600" cy="122250"/>
              </a:xfrm>
              <a:custGeom>
                <a:avLst/>
                <a:gdLst/>
                <a:ahLst/>
                <a:cxnLst/>
                <a:rect l="l" t="t" r="r" b="b"/>
                <a:pathLst>
                  <a:path w="7504" h="4890" extrusionOk="0">
                    <a:moveTo>
                      <a:pt x="613" y="0"/>
                    </a:moveTo>
                    <a:cubicBezTo>
                      <a:pt x="214" y="0"/>
                      <a:pt x="1" y="589"/>
                      <a:pt x="404" y="869"/>
                    </a:cubicBezTo>
                    <a:cubicBezTo>
                      <a:pt x="1450" y="1664"/>
                      <a:pt x="2580" y="2355"/>
                      <a:pt x="3689" y="3066"/>
                    </a:cubicBezTo>
                    <a:cubicBezTo>
                      <a:pt x="4672" y="3694"/>
                      <a:pt x="5697" y="4468"/>
                      <a:pt x="6806" y="4865"/>
                    </a:cubicBezTo>
                    <a:cubicBezTo>
                      <a:pt x="6853" y="4882"/>
                      <a:pt x="6898" y="4889"/>
                      <a:pt x="6942" y="4889"/>
                    </a:cubicBezTo>
                    <a:cubicBezTo>
                      <a:pt x="7287" y="4889"/>
                      <a:pt x="7504" y="4414"/>
                      <a:pt x="7225" y="4154"/>
                    </a:cubicBezTo>
                    <a:cubicBezTo>
                      <a:pt x="6367" y="3338"/>
                      <a:pt x="5195" y="2794"/>
                      <a:pt x="4212" y="2166"/>
                    </a:cubicBezTo>
                    <a:cubicBezTo>
                      <a:pt x="3082" y="1476"/>
                      <a:pt x="2015" y="722"/>
                      <a:pt x="864" y="74"/>
                    </a:cubicBezTo>
                    <a:cubicBezTo>
                      <a:pt x="775" y="23"/>
                      <a:pt x="691" y="0"/>
                      <a:pt x="6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8;p17">
                <a:extLst>
                  <a:ext uri="{FF2B5EF4-FFF2-40B4-BE49-F238E27FC236}">
                    <a16:creationId xmlns:a16="http://schemas.microsoft.com/office/drawing/2014/main" id="{5DAF375A-6223-9025-AC34-11E57EFDE83B}"/>
                  </a:ext>
                </a:extLst>
              </p:cNvPr>
              <p:cNvSpPr/>
              <p:nvPr/>
            </p:nvSpPr>
            <p:spPr>
              <a:xfrm>
                <a:off x="4518613" y="1814450"/>
                <a:ext cx="1856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7425" h="4821" extrusionOk="0">
                    <a:moveTo>
                      <a:pt x="570" y="1"/>
                    </a:moveTo>
                    <a:cubicBezTo>
                      <a:pt x="209" y="1"/>
                      <a:pt x="1" y="531"/>
                      <a:pt x="370" y="795"/>
                    </a:cubicBezTo>
                    <a:cubicBezTo>
                      <a:pt x="1459" y="1570"/>
                      <a:pt x="2567" y="2302"/>
                      <a:pt x="3676" y="3013"/>
                    </a:cubicBezTo>
                    <a:cubicBezTo>
                      <a:pt x="4639" y="3641"/>
                      <a:pt x="5706" y="4604"/>
                      <a:pt x="6836" y="4813"/>
                    </a:cubicBezTo>
                    <a:cubicBezTo>
                      <a:pt x="6860" y="4818"/>
                      <a:pt x="6884" y="4821"/>
                      <a:pt x="6908" y="4821"/>
                    </a:cubicBezTo>
                    <a:cubicBezTo>
                      <a:pt x="7162" y="4821"/>
                      <a:pt x="7424" y="4538"/>
                      <a:pt x="7233" y="4290"/>
                    </a:cubicBezTo>
                    <a:cubicBezTo>
                      <a:pt x="6564" y="3369"/>
                      <a:pt x="5350" y="2846"/>
                      <a:pt x="4388" y="2239"/>
                    </a:cubicBezTo>
                    <a:cubicBezTo>
                      <a:pt x="3195" y="1507"/>
                      <a:pt x="2023" y="754"/>
                      <a:pt x="789" y="63"/>
                    </a:cubicBezTo>
                    <a:cubicBezTo>
                      <a:pt x="713" y="20"/>
                      <a:pt x="639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109;p17">
              <a:extLst>
                <a:ext uri="{FF2B5EF4-FFF2-40B4-BE49-F238E27FC236}">
                  <a16:creationId xmlns:a16="http://schemas.microsoft.com/office/drawing/2014/main" id="{78AEA247-4688-E57B-1946-802BBBBC5242}"/>
                </a:ext>
              </a:extLst>
            </p:cNvPr>
            <p:cNvSpPr/>
            <p:nvPr/>
          </p:nvSpPr>
          <p:spPr>
            <a:xfrm>
              <a:off x="4549613" y="1958575"/>
              <a:ext cx="352925" cy="164200"/>
            </a:xfrm>
            <a:custGeom>
              <a:avLst/>
              <a:gdLst/>
              <a:ahLst/>
              <a:cxnLst/>
              <a:rect l="l" t="t" r="r" b="b"/>
              <a:pathLst>
                <a:path w="14117" h="6568" extrusionOk="0">
                  <a:moveTo>
                    <a:pt x="13928" y="0"/>
                  </a:moveTo>
                  <a:cubicBezTo>
                    <a:pt x="13913" y="0"/>
                    <a:pt x="13898" y="3"/>
                    <a:pt x="13882" y="10"/>
                  </a:cubicBezTo>
                  <a:cubicBezTo>
                    <a:pt x="9216" y="1935"/>
                    <a:pt x="4675" y="4300"/>
                    <a:pt x="72" y="6434"/>
                  </a:cubicBezTo>
                  <a:cubicBezTo>
                    <a:pt x="0" y="6470"/>
                    <a:pt x="52" y="6568"/>
                    <a:pt x="121" y="6568"/>
                  </a:cubicBezTo>
                  <a:cubicBezTo>
                    <a:pt x="132" y="6568"/>
                    <a:pt x="144" y="6565"/>
                    <a:pt x="156" y="6559"/>
                  </a:cubicBezTo>
                  <a:cubicBezTo>
                    <a:pt x="4780" y="4593"/>
                    <a:pt x="9571" y="2688"/>
                    <a:pt x="13986" y="261"/>
                  </a:cubicBezTo>
                  <a:cubicBezTo>
                    <a:pt x="14117" y="205"/>
                    <a:pt x="14048" y="0"/>
                    <a:pt x="13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0;p17">
              <a:extLst>
                <a:ext uri="{FF2B5EF4-FFF2-40B4-BE49-F238E27FC236}">
                  <a16:creationId xmlns:a16="http://schemas.microsoft.com/office/drawing/2014/main" id="{F0EC1DD6-C8A5-4866-3BCA-63878A965B32}"/>
                </a:ext>
              </a:extLst>
            </p:cNvPr>
            <p:cNvSpPr/>
            <p:nvPr/>
          </p:nvSpPr>
          <p:spPr>
            <a:xfrm>
              <a:off x="4130613" y="2187725"/>
              <a:ext cx="346225" cy="143650"/>
            </a:xfrm>
            <a:custGeom>
              <a:avLst/>
              <a:gdLst/>
              <a:ahLst/>
              <a:cxnLst/>
              <a:rect l="l" t="t" r="r" b="b"/>
              <a:pathLst>
                <a:path w="13849" h="5746" extrusionOk="0">
                  <a:moveTo>
                    <a:pt x="128" y="0"/>
                  </a:moveTo>
                  <a:cubicBezTo>
                    <a:pt x="68" y="0"/>
                    <a:pt x="0" y="101"/>
                    <a:pt x="72" y="155"/>
                  </a:cubicBezTo>
                  <a:cubicBezTo>
                    <a:pt x="825" y="804"/>
                    <a:pt x="1725" y="1097"/>
                    <a:pt x="2667" y="1453"/>
                  </a:cubicBezTo>
                  <a:cubicBezTo>
                    <a:pt x="3964" y="1955"/>
                    <a:pt x="5136" y="2729"/>
                    <a:pt x="6391" y="3315"/>
                  </a:cubicBezTo>
                  <a:cubicBezTo>
                    <a:pt x="8651" y="4403"/>
                    <a:pt x="11141" y="5177"/>
                    <a:pt x="13589" y="5742"/>
                  </a:cubicBezTo>
                  <a:cubicBezTo>
                    <a:pt x="13601" y="5745"/>
                    <a:pt x="13613" y="5746"/>
                    <a:pt x="13625" y="5746"/>
                  </a:cubicBezTo>
                  <a:cubicBezTo>
                    <a:pt x="13787" y="5746"/>
                    <a:pt x="13848" y="5487"/>
                    <a:pt x="13673" y="5428"/>
                  </a:cubicBezTo>
                  <a:cubicBezTo>
                    <a:pt x="11225" y="4633"/>
                    <a:pt x="8735" y="4026"/>
                    <a:pt x="6391" y="2917"/>
                  </a:cubicBezTo>
                  <a:cubicBezTo>
                    <a:pt x="5366" y="2415"/>
                    <a:pt x="4382" y="1808"/>
                    <a:pt x="3315" y="1390"/>
                  </a:cubicBezTo>
                  <a:cubicBezTo>
                    <a:pt x="2248" y="950"/>
                    <a:pt x="1139" y="678"/>
                    <a:pt x="156" y="9"/>
                  </a:cubicBezTo>
                  <a:cubicBezTo>
                    <a:pt x="147" y="3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;p17">
              <a:extLst>
                <a:ext uri="{FF2B5EF4-FFF2-40B4-BE49-F238E27FC236}">
                  <a16:creationId xmlns:a16="http://schemas.microsoft.com/office/drawing/2014/main" id="{580BD447-6C16-40DB-45C1-A6CC5BCB28E0}"/>
                </a:ext>
              </a:extLst>
            </p:cNvPr>
            <p:cNvSpPr/>
            <p:nvPr/>
          </p:nvSpPr>
          <p:spPr>
            <a:xfrm>
              <a:off x="4734913" y="2139125"/>
              <a:ext cx="256425" cy="121400"/>
            </a:xfrm>
            <a:custGeom>
              <a:avLst/>
              <a:gdLst/>
              <a:ahLst/>
              <a:cxnLst/>
              <a:rect l="l" t="t" r="r" b="b"/>
              <a:pathLst>
                <a:path w="10257" h="4856" extrusionOk="0">
                  <a:moveTo>
                    <a:pt x="9515" y="1"/>
                  </a:moveTo>
                  <a:cubicBezTo>
                    <a:pt x="8975" y="1"/>
                    <a:pt x="8487" y="401"/>
                    <a:pt x="8018" y="656"/>
                  </a:cubicBezTo>
                  <a:cubicBezTo>
                    <a:pt x="7202" y="1074"/>
                    <a:pt x="6365" y="1492"/>
                    <a:pt x="5528" y="1890"/>
                  </a:cubicBezTo>
                  <a:cubicBezTo>
                    <a:pt x="3854" y="2664"/>
                    <a:pt x="2097" y="3292"/>
                    <a:pt x="423" y="4066"/>
                  </a:cubicBezTo>
                  <a:cubicBezTo>
                    <a:pt x="0" y="4258"/>
                    <a:pt x="247" y="4855"/>
                    <a:pt x="647" y="4855"/>
                  </a:cubicBezTo>
                  <a:cubicBezTo>
                    <a:pt x="683" y="4855"/>
                    <a:pt x="720" y="4851"/>
                    <a:pt x="757" y="4840"/>
                  </a:cubicBezTo>
                  <a:cubicBezTo>
                    <a:pt x="2306" y="4464"/>
                    <a:pt x="3812" y="3794"/>
                    <a:pt x="5277" y="3145"/>
                  </a:cubicBezTo>
                  <a:cubicBezTo>
                    <a:pt x="6051" y="2790"/>
                    <a:pt x="6825" y="2434"/>
                    <a:pt x="7600" y="2036"/>
                  </a:cubicBezTo>
                  <a:cubicBezTo>
                    <a:pt x="7997" y="1848"/>
                    <a:pt x="8750" y="1262"/>
                    <a:pt x="9294" y="1095"/>
                  </a:cubicBezTo>
                  <a:cubicBezTo>
                    <a:pt x="9315" y="1116"/>
                    <a:pt x="9336" y="1116"/>
                    <a:pt x="9336" y="1116"/>
                  </a:cubicBezTo>
                  <a:cubicBezTo>
                    <a:pt x="9357" y="1137"/>
                    <a:pt x="9399" y="1158"/>
                    <a:pt x="9420" y="1158"/>
                  </a:cubicBezTo>
                  <a:cubicBezTo>
                    <a:pt x="9492" y="1194"/>
                    <a:pt x="9579" y="1214"/>
                    <a:pt x="9668" y="1214"/>
                  </a:cubicBezTo>
                  <a:cubicBezTo>
                    <a:pt x="9784" y="1214"/>
                    <a:pt x="9901" y="1178"/>
                    <a:pt x="9985" y="1095"/>
                  </a:cubicBezTo>
                  <a:cubicBezTo>
                    <a:pt x="10006" y="1053"/>
                    <a:pt x="10027" y="1032"/>
                    <a:pt x="10048" y="990"/>
                  </a:cubicBezTo>
                  <a:cubicBezTo>
                    <a:pt x="10152" y="865"/>
                    <a:pt x="10257" y="676"/>
                    <a:pt x="10173" y="509"/>
                  </a:cubicBezTo>
                  <a:lnTo>
                    <a:pt x="10131" y="384"/>
                  </a:lnTo>
                  <a:cubicBezTo>
                    <a:pt x="10027" y="153"/>
                    <a:pt x="9880" y="28"/>
                    <a:pt x="9629" y="7"/>
                  </a:cubicBezTo>
                  <a:cubicBezTo>
                    <a:pt x="9591" y="3"/>
                    <a:pt x="9553" y="1"/>
                    <a:pt x="9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;p17">
              <a:extLst>
                <a:ext uri="{FF2B5EF4-FFF2-40B4-BE49-F238E27FC236}">
                  <a16:creationId xmlns:a16="http://schemas.microsoft.com/office/drawing/2014/main" id="{8B12CE7F-4050-47BA-DB52-27CFE9DB5904}"/>
                </a:ext>
              </a:extLst>
            </p:cNvPr>
            <p:cNvSpPr/>
            <p:nvPr/>
          </p:nvSpPr>
          <p:spPr>
            <a:xfrm>
              <a:off x="4599113" y="2279375"/>
              <a:ext cx="52225" cy="40900"/>
            </a:xfrm>
            <a:custGeom>
              <a:avLst/>
              <a:gdLst/>
              <a:ahLst/>
              <a:cxnLst/>
              <a:rect l="l" t="t" r="r" b="b"/>
              <a:pathLst>
                <a:path w="2089" h="1636" extrusionOk="0">
                  <a:moveTo>
                    <a:pt x="1625" y="0"/>
                  </a:moveTo>
                  <a:cubicBezTo>
                    <a:pt x="1580" y="0"/>
                    <a:pt x="1537" y="8"/>
                    <a:pt x="1503" y="25"/>
                  </a:cubicBezTo>
                  <a:cubicBezTo>
                    <a:pt x="980" y="235"/>
                    <a:pt x="561" y="548"/>
                    <a:pt x="205" y="1009"/>
                  </a:cubicBezTo>
                  <a:cubicBezTo>
                    <a:pt x="0" y="1292"/>
                    <a:pt x="306" y="1636"/>
                    <a:pt x="603" y="1636"/>
                  </a:cubicBezTo>
                  <a:cubicBezTo>
                    <a:pt x="701" y="1636"/>
                    <a:pt x="797" y="1599"/>
                    <a:pt x="875" y="1511"/>
                  </a:cubicBezTo>
                  <a:cubicBezTo>
                    <a:pt x="1105" y="1239"/>
                    <a:pt x="1398" y="1030"/>
                    <a:pt x="1754" y="925"/>
                  </a:cubicBezTo>
                  <a:cubicBezTo>
                    <a:pt x="1942" y="862"/>
                    <a:pt x="2088" y="695"/>
                    <a:pt x="2088" y="465"/>
                  </a:cubicBezTo>
                  <a:cubicBezTo>
                    <a:pt x="2088" y="339"/>
                    <a:pt x="2026" y="235"/>
                    <a:pt x="1963" y="130"/>
                  </a:cubicBezTo>
                  <a:cubicBezTo>
                    <a:pt x="1887" y="54"/>
                    <a:pt x="1745" y="0"/>
                    <a:pt x="1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13;p17">
            <a:extLst>
              <a:ext uri="{FF2B5EF4-FFF2-40B4-BE49-F238E27FC236}">
                <a16:creationId xmlns:a16="http://schemas.microsoft.com/office/drawing/2014/main" id="{DD7DF16F-5038-374C-201A-FEFBDB1A271D}"/>
              </a:ext>
            </a:extLst>
          </p:cNvPr>
          <p:cNvGrpSpPr/>
          <p:nvPr/>
        </p:nvGrpSpPr>
        <p:grpSpPr>
          <a:xfrm>
            <a:off x="8203125" y="3088625"/>
            <a:ext cx="556050" cy="766250"/>
            <a:chOff x="5777600" y="1660675"/>
            <a:chExt cx="556050" cy="766250"/>
          </a:xfrm>
        </p:grpSpPr>
        <p:sp>
          <p:nvSpPr>
            <p:cNvPr id="35" name="Google Shape;114;p17">
              <a:extLst>
                <a:ext uri="{FF2B5EF4-FFF2-40B4-BE49-F238E27FC236}">
                  <a16:creationId xmlns:a16="http://schemas.microsoft.com/office/drawing/2014/main" id="{8DEEC831-5228-3519-E9BC-4A4CB0AFFC3E}"/>
                </a:ext>
              </a:extLst>
            </p:cNvPr>
            <p:cNvSpPr/>
            <p:nvPr/>
          </p:nvSpPr>
          <p:spPr>
            <a:xfrm>
              <a:off x="5777600" y="1660675"/>
              <a:ext cx="556050" cy="766250"/>
            </a:xfrm>
            <a:custGeom>
              <a:avLst/>
              <a:gdLst/>
              <a:ahLst/>
              <a:cxnLst/>
              <a:rect l="l" t="t" r="r" b="b"/>
              <a:pathLst>
                <a:path w="22242" h="30650" extrusionOk="0">
                  <a:moveTo>
                    <a:pt x="4578" y="591"/>
                  </a:moveTo>
                  <a:cubicBezTo>
                    <a:pt x="5602" y="591"/>
                    <a:pt x="6880" y="954"/>
                    <a:pt x="7491" y="1035"/>
                  </a:cubicBezTo>
                  <a:cubicBezTo>
                    <a:pt x="9018" y="1245"/>
                    <a:pt x="10525" y="1454"/>
                    <a:pt x="12052" y="1663"/>
                  </a:cubicBezTo>
                  <a:cubicBezTo>
                    <a:pt x="14647" y="2019"/>
                    <a:pt x="17409" y="2165"/>
                    <a:pt x="19961" y="2751"/>
                  </a:cubicBezTo>
                  <a:cubicBezTo>
                    <a:pt x="20568" y="2898"/>
                    <a:pt x="20673" y="2960"/>
                    <a:pt x="21049" y="3463"/>
                  </a:cubicBezTo>
                  <a:cubicBezTo>
                    <a:pt x="21468" y="4028"/>
                    <a:pt x="21363" y="4341"/>
                    <a:pt x="21300" y="5011"/>
                  </a:cubicBezTo>
                  <a:cubicBezTo>
                    <a:pt x="21259" y="5618"/>
                    <a:pt x="21196" y="6245"/>
                    <a:pt x="21133" y="6852"/>
                  </a:cubicBezTo>
                  <a:cubicBezTo>
                    <a:pt x="20987" y="8401"/>
                    <a:pt x="20840" y="9928"/>
                    <a:pt x="20694" y="11455"/>
                  </a:cubicBezTo>
                  <a:cubicBezTo>
                    <a:pt x="20422" y="14238"/>
                    <a:pt x="20150" y="17000"/>
                    <a:pt x="19899" y="19762"/>
                  </a:cubicBezTo>
                  <a:cubicBezTo>
                    <a:pt x="19606" y="22691"/>
                    <a:pt x="19334" y="25600"/>
                    <a:pt x="19041" y="28529"/>
                  </a:cubicBezTo>
                  <a:cubicBezTo>
                    <a:pt x="18978" y="29241"/>
                    <a:pt x="18852" y="30036"/>
                    <a:pt x="17974" y="30098"/>
                  </a:cubicBezTo>
                  <a:cubicBezTo>
                    <a:pt x="17898" y="30103"/>
                    <a:pt x="17823" y="30105"/>
                    <a:pt x="17747" y="30105"/>
                  </a:cubicBezTo>
                  <a:cubicBezTo>
                    <a:pt x="17124" y="30105"/>
                    <a:pt x="16476" y="29966"/>
                    <a:pt x="15860" y="29910"/>
                  </a:cubicBezTo>
                  <a:cubicBezTo>
                    <a:pt x="14417" y="29743"/>
                    <a:pt x="12973" y="29554"/>
                    <a:pt x="11508" y="29324"/>
                  </a:cubicBezTo>
                  <a:cubicBezTo>
                    <a:pt x="8704" y="28906"/>
                    <a:pt x="5901" y="28341"/>
                    <a:pt x="3139" y="27692"/>
                  </a:cubicBezTo>
                  <a:cubicBezTo>
                    <a:pt x="2532" y="27546"/>
                    <a:pt x="1590" y="27462"/>
                    <a:pt x="1046" y="27127"/>
                  </a:cubicBezTo>
                  <a:cubicBezTo>
                    <a:pt x="168" y="26604"/>
                    <a:pt x="544" y="25349"/>
                    <a:pt x="628" y="24533"/>
                  </a:cubicBezTo>
                  <a:cubicBezTo>
                    <a:pt x="774" y="23089"/>
                    <a:pt x="921" y="21645"/>
                    <a:pt x="1067" y="20202"/>
                  </a:cubicBezTo>
                  <a:cubicBezTo>
                    <a:pt x="1758" y="13841"/>
                    <a:pt x="2699" y="7480"/>
                    <a:pt x="3285" y="1098"/>
                  </a:cubicBezTo>
                  <a:cubicBezTo>
                    <a:pt x="3285" y="1077"/>
                    <a:pt x="3285" y="1035"/>
                    <a:pt x="3285" y="1015"/>
                  </a:cubicBezTo>
                  <a:cubicBezTo>
                    <a:pt x="3543" y="698"/>
                    <a:pt x="4023" y="591"/>
                    <a:pt x="4578" y="591"/>
                  </a:cubicBezTo>
                  <a:close/>
                  <a:moveTo>
                    <a:pt x="4263" y="1"/>
                  </a:moveTo>
                  <a:cubicBezTo>
                    <a:pt x="3684" y="1"/>
                    <a:pt x="3141" y="144"/>
                    <a:pt x="2783" y="659"/>
                  </a:cubicBezTo>
                  <a:cubicBezTo>
                    <a:pt x="2657" y="847"/>
                    <a:pt x="2762" y="1056"/>
                    <a:pt x="2909" y="1140"/>
                  </a:cubicBezTo>
                  <a:cubicBezTo>
                    <a:pt x="1779" y="7940"/>
                    <a:pt x="1151" y="14866"/>
                    <a:pt x="440" y="21729"/>
                  </a:cubicBezTo>
                  <a:cubicBezTo>
                    <a:pt x="293" y="23131"/>
                    <a:pt x="0" y="24616"/>
                    <a:pt x="42" y="26018"/>
                  </a:cubicBezTo>
                  <a:cubicBezTo>
                    <a:pt x="63" y="27085"/>
                    <a:pt x="544" y="27441"/>
                    <a:pt x="1486" y="27734"/>
                  </a:cubicBezTo>
                  <a:cubicBezTo>
                    <a:pt x="4875" y="28717"/>
                    <a:pt x="8411" y="29345"/>
                    <a:pt x="11885" y="29889"/>
                  </a:cubicBezTo>
                  <a:cubicBezTo>
                    <a:pt x="13496" y="30140"/>
                    <a:pt x="15086" y="30370"/>
                    <a:pt x="16697" y="30538"/>
                  </a:cubicBezTo>
                  <a:cubicBezTo>
                    <a:pt x="17061" y="30576"/>
                    <a:pt x="17496" y="30650"/>
                    <a:pt x="17916" y="30650"/>
                  </a:cubicBezTo>
                  <a:cubicBezTo>
                    <a:pt x="18413" y="30650"/>
                    <a:pt x="18891" y="30547"/>
                    <a:pt x="19208" y="30161"/>
                  </a:cubicBezTo>
                  <a:cubicBezTo>
                    <a:pt x="19919" y="29303"/>
                    <a:pt x="19731" y="27357"/>
                    <a:pt x="19836" y="26311"/>
                  </a:cubicBezTo>
                  <a:cubicBezTo>
                    <a:pt x="20024" y="24470"/>
                    <a:pt x="20191" y="22608"/>
                    <a:pt x="20380" y="20766"/>
                  </a:cubicBezTo>
                  <a:cubicBezTo>
                    <a:pt x="20715" y="17398"/>
                    <a:pt x="21028" y="14008"/>
                    <a:pt x="21363" y="10639"/>
                  </a:cubicBezTo>
                  <a:cubicBezTo>
                    <a:pt x="21531" y="8945"/>
                    <a:pt x="21698" y="7250"/>
                    <a:pt x="21865" y="5576"/>
                  </a:cubicBezTo>
                  <a:cubicBezTo>
                    <a:pt x="21970" y="4530"/>
                    <a:pt x="22242" y="3379"/>
                    <a:pt x="21300" y="2647"/>
                  </a:cubicBezTo>
                  <a:cubicBezTo>
                    <a:pt x="20212" y="1831"/>
                    <a:pt x="18434" y="1914"/>
                    <a:pt x="17178" y="1747"/>
                  </a:cubicBezTo>
                  <a:cubicBezTo>
                    <a:pt x="15337" y="1496"/>
                    <a:pt x="13517" y="1245"/>
                    <a:pt x="11696" y="994"/>
                  </a:cubicBezTo>
                  <a:cubicBezTo>
                    <a:pt x="9709" y="722"/>
                    <a:pt x="7742" y="450"/>
                    <a:pt x="5754" y="178"/>
                  </a:cubicBezTo>
                  <a:cubicBezTo>
                    <a:pt x="5297" y="109"/>
                    <a:pt x="4766" y="1"/>
                    <a:pt x="4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6" name="Google Shape;115;p17">
              <a:extLst>
                <a:ext uri="{FF2B5EF4-FFF2-40B4-BE49-F238E27FC236}">
                  <a16:creationId xmlns:a16="http://schemas.microsoft.com/office/drawing/2014/main" id="{95C7C248-4ED7-544D-A027-8432787E6582}"/>
                </a:ext>
              </a:extLst>
            </p:cNvPr>
            <p:cNvSpPr/>
            <p:nvPr/>
          </p:nvSpPr>
          <p:spPr>
            <a:xfrm>
              <a:off x="5881175" y="1704475"/>
              <a:ext cx="391275" cy="145750"/>
            </a:xfrm>
            <a:custGeom>
              <a:avLst/>
              <a:gdLst/>
              <a:ahLst/>
              <a:cxnLst/>
              <a:rect l="l" t="t" r="r" b="b"/>
              <a:pathLst>
                <a:path w="15651" h="5830" extrusionOk="0">
                  <a:moveTo>
                    <a:pt x="607" y="225"/>
                  </a:moveTo>
                  <a:lnTo>
                    <a:pt x="607" y="225"/>
                  </a:lnTo>
                  <a:cubicBezTo>
                    <a:pt x="1653" y="560"/>
                    <a:pt x="2825" y="623"/>
                    <a:pt x="3913" y="769"/>
                  </a:cubicBezTo>
                  <a:cubicBezTo>
                    <a:pt x="5189" y="936"/>
                    <a:pt x="6465" y="1083"/>
                    <a:pt x="7721" y="1250"/>
                  </a:cubicBezTo>
                  <a:cubicBezTo>
                    <a:pt x="10169" y="1564"/>
                    <a:pt x="12617" y="1920"/>
                    <a:pt x="15065" y="2213"/>
                  </a:cubicBezTo>
                  <a:cubicBezTo>
                    <a:pt x="15023" y="2255"/>
                    <a:pt x="15002" y="2296"/>
                    <a:pt x="15002" y="2359"/>
                  </a:cubicBezTo>
                  <a:cubicBezTo>
                    <a:pt x="14960" y="3029"/>
                    <a:pt x="15065" y="3866"/>
                    <a:pt x="14919" y="4514"/>
                  </a:cubicBezTo>
                  <a:cubicBezTo>
                    <a:pt x="14814" y="4975"/>
                    <a:pt x="14856" y="5079"/>
                    <a:pt x="14249" y="5142"/>
                  </a:cubicBezTo>
                  <a:cubicBezTo>
                    <a:pt x="14192" y="5149"/>
                    <a:pt x="14133" y="5152"/>
                    <a:pt x="14072" y="5152"/>
                  </a:cubicBezTo>
                  <a:cubicBezTo>
                    <a:pt x="13760" y="5152"/>
                    <a:pt x="13417" y="5073"/>
                    <a:pt x="13119" y="5037"/>
                  </a:cubicBezTo>
                  <a:cubicBezTo>
                    <a:pt x="11696" y="4933"/>
                    <a:pt x="10294" y="4786"/>
                    <a:pt x="8872" y="4640"/>
                  </a:cubicBezTo>
                  <a:cubicBezTo>
                    <a:pt x="6110" y="4347"/>
                    <a:pt x="3369" y="3970"/>
                    <a:pt x="649" y="3552"/>
                  </a:cubicBezTo>
                  <a:cubicBezTo>
                    <a:pt x="753" y="2464"/>
                    <a:pt x="816" y="1376"/>
                    <a:pt x="649" y="309"/>
                  </a:cubicBezTo>
                  <a:cubicBezTo>
                    <a:pt x="649" y="267"/>
                    <a:pt x="628" y="246"/>
                    <a:pt x="607" y="225"/>
                  </a:cubicBezTo>
                  <a:close/>
                  <a:moveTo>
                    <a:pt x="1050" y="0"/>
                  </a:moveTo>
                  <a:cubicBezTo>
                    <a:pt x="894" y="0"/>
                    <a:pt x="740" y="5"/>
                    <a:pt x="586" y="16"/>
                  </a:cubicBezTo>
                  <a:cubicBezTo>
                    <a:pt x="502" y="16"/>
                    <a:pt x="481" y="141"/>
                    <a:pt x="523" y="183"/>
                  </a:cubicBezTo>
                  <a:cubicBezTo>
                    <a:pt x="512" y="181"/>
                    <a:pt x="502" y="179"/>
                    <a:pt x="491" y="179"/>
                  </a:cubicBezTo>
                  <a:cubicBezTo>
                    <a:pt x="419" y="179"/>
                    <a:pt x="356" y="239"/>
                    <a:pt x="356" y="330"/>
                  </a:cubicBezTo>
                  <a:cubicBezTo>
                    <a:pt x="356" y="1501"/>
                    <a:pt x="314" y="2610"/>
                    <a:pt x="42" y="3740"/>
                  </a:cubicBezTo>
                  <a:cubicBezTo>
                    <a:pt x="0" y="3887"/>
                    <a:pt x="147" y="4054"/>
                    <a:pt x="272" y="4075"/>
                  </a:cubicBezTo>
                  <a:cubicBezTo>
                    <a:pt x="3913" y="4661"/>
                    <a:pt x="7574" y="5142"/>
                    <a:pt x="11236" y="5519"/>
                  </a:cubicBezTo>
                  <a:cubicBezTo>
                    <a:pt x="12115" y="5602"/>
                    <a:pt x="13015" y="5686"/>
                    <a:pt x="13914" y="5749"/>
                  </a:cubicBezTo>
                  <a:cubicBezTo>
                    <a:pt x="14139" y="5773"/>
                    <a:pt x="14423" y="5829"/>
                    <a:pt x="14692" y="5829"/>
                  </a:cubicBezTo>
                  <a:cubicBezTo>
                    <a:pt x="14900" y="5829"/>
                    <a:pt x="15098" y="5796"/>
                    <a:pt x="15253" y="5686"/>
                  </a:cubicBezTo>
                  <a:cubicBezTo>
                    <a:pt x="15546" y="5477"/>
                    <a:pt x="15525" y="5142"/>
                    <a:pt x="15546" y="4828"/>
                  </a:cubicBezTo>
                  <a:cubicBezTo>
                    <a:pt x="15609" y="4012"/>
                    <a:pt x="15588" y="3196"/>
                    <a:pt x="15588" y="2380"/>
                  </a:cubicBezTo>
                  <a:cubicBezTo>
                    <a:pt x="15588" y="2296"/>
                    <a:pt x="15546" y="2234"/>
                    <a:pt x="15504" y="2192"/>
                  </a:cubicBezTo>
                  <a:cubicBezTo>
                    <a:pt x="15651" y="2087"/>
                    <a:pt x="15630" y="1815"/>
                    <a:pt x="15400" y="1773"/>
                  </a:cubicBezTo>
                  <a:cubicBezTo>
                    <a:pt x="12868" y="1439"/>
                    <a:pt x="10336" y="1146"/>
                    <a:pt x="7784" y="811"/>
                  </a:cubicBezTo>
                  <a:cubicBezTo>
                    <a:pt x="6591" y="664"/>
                    <a:pt x="5398" y="518"/>
                    <a:pt x="4206" y="351"/>
                  </a:cubicBezTo>
                  <a:cubicBezTo>
                    <a:pt x="3185" y="223"/>
                    <a:pt x="2101" y="0"/>
                    <a:pt x="10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7" name="Google Shape;116;p17">
              <a:extLst>
                <a:ext uri="{FF2B5EF4-FFF2-40B4-BE49-F238E27FC236}">
                  <a16:creationId xmlns:a16="http://schemas.microsoft.com/office/drawing/2014/main" id="{6F9E300F-1E34-2676-E2A0-A6DF4B51DF3E}"/>
                </a:ext>
              </a:extLst>
            </p:cNvPr>
            <p:cNvSpPr/>
            <p:nvPr/>
          </p:nvSpPr>
          <p:spPr>
            <a:xfrm>
              <a:off x="5872275" y="1865825"/>
              <a:ext cx="84250" cy="66150"/>
            </a:xfrm>
            <a:custGeom>
              <a:avLst/>
              <a:gdLst/>
              <a:ahLst/>
              <a:cxnLst/>
              <a:rect l="l" t="t" r="r" b="b"/>
              <a:pathLst>
                <a:path w="3370" h="2646" extrusionOk="0">
                  <a:moveTo>
                    <a:pt x="1102" y="372"/>
                  </a:moveTo>
                  <a:cubicBezTo>
                    <a:pt x="1713" y="372"/>
                    <a:pt x="2300" y="450"/>
                    <a:pt x="2888" y="571"/>
                  </a:cubicBezTo>
                  <a:cubicBezTo>
                    <a:pt x="2783" y="1052"/>
                    <a:pt x="2700" y="1534"/>
                    <a:pt x="2595" y="2015"/>
                  </a:cubicBezTo>
                  <a:cubicBezTo>
                    <a:pt x="1967" y="1868"/>
                    <a:pt x="1319" y="1806"/>
                    <a:pt x="670" y="1785"/>
                  </a:cubicBezTo>
                  <a:cubicBezTo>
                    <a:pt x="649" y="1324"/>
                    <a:pt x="649" y="843"/>
                    <a:pt x="712" y="383"/>
                  </a:cubicBezTo>
                  <a:cubicBezTo>
                    <a:pt x="843" y="376"/>
                    <a:pt x="973" y="372"/>
                    <a:pt x="1102" y="372"/>
                  </a:cubicBezTo>
                  <a:close/>
                  <a:moveTo>
                    <a:pt x="1392" y="0"/>
                  </a:moveTo>
                  <a:cubicBezTo>
                    <a:pt x="1154" y="0"/>
                    <a:pt x="913" y="9"/>
                    <a:pt x="670" y="27"/>
                  </a:cubicBezTo>
                  <a:cubicBezTo>
                    <a:pt x="628" y="27"/>
                    <a:pt x="586" y="48"/>
                    <a:pt x="565" y="90"/>
                  </a:cubicBezTo>
                  <a:cubicBezTo>
                    <a:pt x="544" y="79"/>
                    <a:pt x="521" y="74"/>
                    <a:pt x="498" y="74"/>
                  </a:cubicBezTo>
                  <a:cubicBezTo>
                    <a:pt x="432" y="74"/>
                    <a:pt x="366" y="117"/>
                    <a:pt x="335" y="195"/>
                  </a:cubicBezTo>
                  <a:cubicBezTo>
                    <a:pt x="84" y="843"/>
                    <a:pt x="0" y="1429"/>
                    <a:pt x="63" y="2141"/>
                  </a:cubicBezTo>
                  <a:cubicBezTo>
                    <a:pt x="84" y="2266"/>
                    <a:pt x="189" y="2413"/>
                    <a:pt x="335" y="2413"/>
                  </a:cubicBezTo>
                  <a:cubicBezTo>
                    <a:pt x="1151" y="2433"/>
                    <a:pt x="1967" y="2538"/>
                    <a:pt x="2783" y="2643"/>
                  </a:cubicBezTo>
                  <a:cubicBezTo>
                    <a:pt x="2796" y="2644"/>
                    <a:pt x="2808" y="2645"/>
                    <a:pt x="2821" y="2645"/>
                  </a:cubicBezTo>
                  <a:cubicBezTo>
                    <a:pt x="2957" y="2645"/>
                    <a:pt x="3099" y="2546"/>
                    <a:pt x="3118" y="2413"/>
                  </a:cubicBezTo>
                  <a:cubicBezTo>
                    <a:pt x="3202" y="1743"/>
                    <a:pt x="3306" y="1094"/>
                    <a:pt x="3369" y="446"/>
                  </a:cubicBezTo>
                  <a:cubicBezTo>
                    <a:pt x="3369" y="320"/>
                    <a:pt x="3306" y="216"/>
                    <a:pt x="3181" y="195"/>
                  </a:cubicBezTo>
                  <a:cubicBezTo>
                    <a:pt x="2581" y="60"/>
                    <a:pt x="1993" y="0"/>
                    <a:pt x="1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" name="Google Shape;117;p17">
              <a:extLst>
                <a:ext uri="{FF2B5EF4-FFF2-40B4-BE49-F238E27FC236}">
                  <a16:creationId xmlns:a16="http://schemas.microsoft.com/office/drawing/2014/main" id="{DE661BD4-2E76-7085-45DB-5302FBC914D7}"/>
                </a:ext>
              </a:extLst>
            </p:cNvPr>
            <p:cNvSpPr/>
            <p:nvPr/>
          </p:nvSpPr>
          <p:spPr>
            <a:xfrm>
              <a:off x="5864425" y="1939575"/>
              <a:ext cx="93125" cy="87075"/>
            </a:xfrm>
            <a:custGeom>
              <a:avLst/>
              <a:gdLst/>
              <a:ahLst/>
              <a:cxnLst/>
              <a:rect l="l" t="t" r="r" b="b"/>
              <a:pathLst>
                <a:path w="3725" h="3483" extrusionOk="0">
                  <a:moveTo>
                    <a:pt x="858" y="634"/>
                  </a:moveTo>
                  <a:cubicBezTo>
                    <a:pt x="1591" y="760"/>
                    <a:pt x="2323" y="864"/>
                    <a:pt x="3076" y="990"/>
                  </a:cubicBezTo>
                  <a:cubicBezTo>
                    <a:pt x="2972" y="1597"/>
                    <a:pt x="2867" y="2204"/>
                    <a:pt x="2762" y="2810"/>
                  </a:cubicBezTo>
                  <a:cubicBezTo>
                    <a:pt x="2177" y="2727"/>
                    <a:pt x="1570" y="2685"/>
                    <a:pt x="1005" y="2517"/>
                  </a:cubicBezTo>
                  <a:cubicBezTo>
                    <a:pt x="586" y="2413"/>
                    <a:pt x="691" y="2183"/>
                    <a:pt x="733" y="1785"/>
                  </a:cubicBezTo>
                  <a:cubicBezTo>
                    <a:pt x="775" y="1408"/>
                    <a:pt x="837" y="1032"/>
                    <a:pt x="858" y="634"/>
                  </a:cubicBezTo>
                  <a:close/>
                  <a:moveTo>
                    <a:pt x="732" y="0"/>
                  </a:moveTo>
                  <a:cubicBezTo>
                    <a:pt x="561" y="0"/>
                    <a:pt x="461" y="150"/>
                    <a:pt x="461" y="299"/>
                  </a:cubicBezTo>
                  <a:cubicBezTo>
                    <a:pt x="356" y="320"/>
                    <a:pt x="273" y="404"/>
                    <a:pt x="252" y="530"/>
                  </a:cubicBezTo>
                  <a:cubicBezTo>
                    <a:pt x="168" y="1095"/>
                    <a:pt x="84" y="1659"/>
                    <a:pt x="21" y="2224"/>
                  </a:cubicBezTo>
                  <a:cubicBezTo>
                    <a:pt x="1" y="2476"/>
                    <a:pt x="1" y="2748"/>
                    <a:pt x="210" y="2957"/>
                  </a:cubicBezTo>
                  <a:cubicBezTo>
                    <a:pt x="482" y="3208"/>
                    <a:pt x="984" y="3208"/>
                    <a:pt x="1319" y="3250"/>
                  </a:cubicBezTo>
                  <a:cubicBezTo>
                    <a:pt x="1863" y="3333"/>
                    <a:pt x="2428" y="3396"/>
                    <a:pt x="2972" y="3480"/>
                  </a:cubicBezTo>
                  <a:cubicBezTo>
                    <a:pt x="2984" y="3481"/>
                    <a:pt x="2996" y="3482"/>
                    <a:pt x="3008" y="3482"/>
                  </a:cubicBezTo>
                  <a:cubicBezTo>
                    <a:pt x="3163" y="3482"/>
                    <a:pt x="3308" y="3363"/>
                    <a:pt x="3327" y="3208"/>
                  </a:cubicBezTo>
                  <a:cubicBezTo>
                    <a:pt x="3453" y="2392"/>
                    <a:pt x="3578" y="1597"/>
                    <a:pt x="3704" y="781"/>
                  </a:cubicBezTo>
                  <a:cubicBezTo>
                    <a:pt x="3725" y="613"/>
                    <a:pt x="3620" y="467"/>
                    <a:pt x="3453" y="446"/>
                  </a:cubicBezTo>
                  <a:cubicBezTo>
                    <a:pt x="2595" y="299"/>
                    <a:pt x="1758" y="153"/>
                    <a:pt x="900" y="7"/>
                  </a:cubicBezTo>
                  <a:lnTo>
                    <a:pt x="796" y="7"/>
                  </a:lnTo>
                  <a:cubicBezTo>
                    <a:pt x="774" y="2"/>
                    <a:pt x="752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9" name="Google Shape;118;p17">
              <a:extLst>
                <a:ext uri="{FF2B5EF4-FFF2-40B4-BE49-F238E27FC236}">
                  <a16:creationId xmlns:a16="http://schemas.microsoft.com/office/drawing/2014/main" id="{DFD7AA0E-E8C8-94CB-EB28-149CE458EBBB}"/>
                </a:ext>
              </a:extLst>
            </p:cNvPr>
            <p:cNvSpPr/>
            <p:nvPr/>
          </p:nvSpPr>
          <p:spPr>
            <a:xfrm>
              <a:off x="5853975" y="2044350"/>
              <a:ext cx="93125" cy="90225"/>
            </a:xfrm>
            <a:custGeom>
              <a:avLst/>
              <a:gdLst/>
              <a:ahLst/>
              <a:cxnLst/>
              <a:rect l="l" t="t" r="r" b="b"/>
              <a:pathLst>
                <a:path w="3725" h="3609" extrusionOk="0">
                  <a:moveTo>
                    <a:pt x="1004" y="523"/>
                  </a:moveTo>
                  <a:cubicBezTo>
                    <a:pt x="1381" y="544"/>
                    <a:pt x="1758" y="565"/>
                    <a:pt x="2113" y="607"/>
                  </a:cubicBezTo>
                  <a:cubicBezTo>
                    <a:pt x="2323" y="649"/>
                    <a:pt x="2595" y="649"/>
                    <a:pt x="2762" y="733"/>
                  </a:cubicBezTo>
                  <a:cubicBezTo>
                    <a:pt x="2800" y="724"/>
                    <a:pt x="2834" y="720"/>
                    <a:pt x="2864" y="720"/>
                  </a:cubicBezTo>
                  <a:cubicBezTo>
                    <a:pt x="2978" y="720"/>
                    <a:pt x="3021" y="783"/>
                    <a:pt x="2971" y="900"/>
                  </a:cubicBezTo>
                  <a:cubicBezTo>
                    <a:pt x="2929" y="984"/>
                    <a:pt x="2887" y="1046"/>
                    <a:pt x="2846" y="1130"/>
                  </a:cubicBezTo>
                  <a:cubicBezTo>
                    <a:pt x="2553" y="1674"/>
                    <a:pt x="2427" y="2281"/>
                    <a:pt x="2490" y="2888"/>
                  </a:cubicBezTo>
                  <a:cubicBezTo>
                    <a:pt x="1883" y="2741"/>
                    <a:pt x="1276" y="2616"/>
                    <a:pt x="670" y="2532"/>
                  </a:cubicBezTo>
                  <a:cubicBezTo>
                    <a:pt x="670" y="1862"/>
                    <a:pt x="649" y="1193"/>
                    <a:pt x="649" y="523"/>
                  </a:cubicBezTo>
                  <a:close/>
                  <a:moveTo>
                    <a:pt x="1166" y="0"/>
                  </a:moveTo>
                  <a:cubicBezTo>
                    <a:pt x="974" y="0"/>
                    <a:pt x="781" y="7"/>
                    <a:pt x="586" y="21"/>
                  </a:cubicBezTo>
                  <a:cubicBezTo>
                    <a:pt x="439" y="42"/>
                    <a:pt x="377" y="126"/>
                    <a:pt x="377" y="230"/>
                  </a:cubicBezTo>
                  <a:cubicBezTo>
                    <a:pt x="209" y="230"/>
                    <a:pt x="21" y="356"/>
                    <a:pt x="21" y="565"/>
                  </a:cubicBezTo>
                  <a:lnTo>
                    <a:pt x="0" y="2846"/>
                  </a:lnTo>
                  <a:cubicBezTo>
                    <a:pt x="0" y="2992"/>
                    <a:pt x="146" y="3118"/>
                    <a:pt x="293" y="3139"/>
                  </a:cubicBezTo>
                  <a:cubicBezTo>
                    <a:pt x="1130" y="3264"/>
                    <a:pt x="1988" y="3432"/>
                    <a:pt x="2825" y="3599"/>
                  </a:cubicBezTo>
                  <a:cubicBezTo>
                    <a:pt x="2852" y="3605"/>
                    <a:pt x="2877" y="3608"/>
                    <a:pt x="2902" y="3608"/>
                  </a:cubicBezTo>
                  <a:cubicBezTo>
                    <a:pt x="3120" y="3608"/>
                    <a:pt x="3218" y="3369"/>
                    <a:pt x="3180" y="3181"/>
                  </a:cubicBezTo>
                  <a:cubicBezTo>
                    <a:pt x="3013" y="2511"/>
                    <a:pt x="3139" y="1904"/>
                    <a:pt x="3452" y="1298"/>
                  </a:cubicBezTo>
                  <a:cubicBezTo>
                    <a:pt x="3578" y="1005"/>
                    <a:pt x="3724" y="670"/>
                    <a:pt x="3473" y="398"/>
                  </a:cubicBezTo>
                  <a:cubicBezTo>
                    <a:pt x="3222" y="126"/>
                    <a:pt x="2657" y="126"/>
                    <a:pt x="2323" y="84"/>
                  </a:cubicBezTo>
                  <a:cubicBezTo>
                    <a:pt x="1932" y="28"/>
                    <a:pt x="1551" y="0"/>
                    <a:pt x="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0" name="Google Shape;119;p17">
              <a:extLst>
                <a:ext uri="{FF2B5EF4-FFF2-40B4-BE49-F238E27FC236}">
                  <a16:creationId xmlns:a16="http://schemas.microsoft.com/office/drawing/2014/main" id="{19713565-562F-7535-C15A-D740681D69C7}"/>
                </a:ext>
              </a:extLst>
            </p:cNvPr>
            <p:cNvSpPr/>
            <p:nvPr/>
          </p:nvSpPr>
          <p:spPr>
            <a:xfrm>
              <a:off x="5827800" y="2147425"/>
              <a:ext cx="103075" cy="86625"/>
            </a:xfrm>
            <a:custGeom>
              <a:avLst/>
              <a:gdLst/>
              <a:ahLst/>
              <a:cxnLst/>
              <a:rect l="l" t="t" r="r" b="b"/>
              <a:pathLst>
                <a:path w="4123" h="3465" extrusionOk="0">
                  <a:moveTo>
                    <a:pt x="1549" y="606"/>
                  </a:moveTo>
                  <a:cubicBezTo>
                    <a:pt x="2156" y="773"/>
                    <a:pt x="2805" y="857"/>
                    <a:pt x="3432" y="983"/>
                  </a:cubicBezTo>
                  <a:cubicBezTo>
                    <a:pt x="3370" y="1255"/>
                    <a:pt x="3307" y="1548"/>
                    <a:pt x="3244" y="1840"/>
                  </a:cubicBezTo>
                  <a:cubicBezTo>
                    <a:pt x="3202" y="2029"/>
                    <a:pt x="3160" y="2238"/>
                    <a:pt x="3098" y="2426"/>
                  </a:cubicBezTo>
                  <a:cubicBezTo>
                    <a:pt x="3098" y="2510"/>
                    <a:pt x="3077" y="2594"/>
                    <a:pt x="3035" y="2656"/>
                  </a:cubicBezTo>
                  <a:cubicBezTo>
                    <a:pt x="3035" y="2756"/>
                    <a:pt x="3005" y="2804"/>
                    <a:pt x="2941" y="2804"/>
                  </a:cubicBezTo>
                  <a:cubicBezTo>
                    <a:pt x="2898" y="2804"/>
                    <a:pt x="2839" y="2782"/>
                    <a:pt x="2763" y="2740"/>
                  </a:cubicBezTo>
                  <a:cubicBezTo>
                    <a:pt x="2742" y="2742"/>
                    <a:pt x="2721" y="2742"/>
                    <a:pt x="2700" y="2742"/>
                  </a:cubicBezTo>
                  <a:cubicBezTo>
                    <a:pt x="2400" y="2742"/>
                    <a:pt x="2050" y="2611"/>
                    <a:pt x="1738" y="2552"/>
                  </a:cubicBezTo>
                  <a:cubicBezTo>
                    <a:pt x="1466" y="2510"/>
                    <a:pt x="1214" y="2468"/>
                    <a:pt x="942" y="2426"/>
                  </a:cubicBezTo>
                  <a:cubicBezTo>
                    <a:pt x="1235" y="1840"/>
                    <a:pt x="1445" y="1255"/>
                    <a:pt x="1549" y="606"/>
                  </a:cubicBezTo>
                  <a:close/>
                  <a:moveTo>
                    <a:pt x="1235" y="0"/>
                  </a:moveTo>
                  <a:cubicBezTo>
                    <a:pt x="1098" y="0"/>
                    <a:pt x="968" y="83"/>
                    <a:pt x="942" y="271"/>
                  </a:cubicBezTo>
                  <a:cubicBezTo>
                    <a:pt x="859" y="1045"/>
                    <a:pt x="629" y="1820"/>
                    <a:pt x="147" y="2447"/>
                  </a:cubicBezTo>
                  <a:cubicBezTo>
                    <a:pt x="1" y="2656"/>
                    <a:pt x="105" y="2970"/>
                    <a:pt x="357" y="3012"/>
                  </a:cubicBezTo>
                  <a:cubicBezTo>
                    <a:pt x="984" y="3117"/>
                    <a:pt x="1591" y="3221"/>
                    <a:pt x="2198" y="3326"/>
                  </a:cubicBezTo>
                  <a:cubicBezTo>
                    <a:pt x="2442" y="3357"/>
                    <a:pt x="2752" y="3465"/>
                    <a:pt x="3032" y="3465"/>
                  </a:cubicBezTo>
                  <a:cubicBezTo>
                    <a:pt x="3136" y="3465"/>
                    <a:pt x="3237" y="3450"/>
                    <a:pt x="3328" y="3410"/>
                  </a:cubicBezTo>
                  <a:cubicBezTo>
                    <a:pt x="3621" y="3263"/>
                    <a:pt x="3662" y="2929"/>
                    <a:pt x="3725" y="2636"/>
                  </a:cubicBezTo>
                  <a:cubicBezTo>
                    <a:pt x="3851" y="2029"/>
                    <a:pt x="3976" y="1401"/>
                    <a:pt x="4102" y="773"/>
                  </a:cubicBezTo>
                  <a:cubicBezTo>
                    <a:pt x="4123" y="627"/>
                    <a:pt x="4018" y="460"/>
                    <a:pt x="3851" y="439"/>
                  </a:cubicBezTo>
                  <a:cubicBezTo>
                    <a:pt x="3077" y="313"/>
                    <a:pt x="2282" y="146"/>
                    <a:pt x="1486" y="104"/>
                  </a:cubicBezTo>
                  <a:cubicBezTo>
                    <a:pt x="1419" y="37"/>
                    <a:pt x="1326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" name="Google Shape;120;p17">
              <a:extLst>
                <a:ext uri="{FF2B5EF4-FFF2-40B4-BE49-F238E27FC236}">
                  <a16:creationId xmlns:a16="http://schemas.microsoft.com/office/drawing/2014/main" id="{2C5E0C18-E7F8-7269-B699-87A0321BA86B}"/>
                </a:ext>
              </a:extLst>
            </p:cNvPr>
            <p:cNvSpPr/>
            <p:nvPr/>
          </p:nvSpPr>
          <p:spPr>
            <a:xfrm>
              <a:off x="5813150" y="2249925"/>
              <a:ext cx="107275" cy="83775"/>
            </a:xfrm>
            <a:custGeom>
              <a:avLst/>
              <a:gdLst/>
              <a:ahLst/>
              <a:cxnLst/>
              <a:rect l="l" t="t" r="r" b="b"/>
              <a:pathLst>
                <a:path w="4291" h="3351" extrusionOk="0">
                  <a:moveTo>
                    <a:pt x="968" y="432"/>
                  </a:moveTo>
                  <a:cubicBezTo>
                    <a:pt x="975" y="440"/>
                    <a:pt x="990" y="440"/>
                    <a:pt x="1005" y="440"/>
                  </a:cubicBezTo>
                  <a:cubicBezTo>
                    <a:pt x="1863" y="523"/>
                    <a:pt x="2700" y="649"/>
                    <a:pt x="3537" y="858"/>
                  </a:cubicBezTo>
                  <a:cubicBezTo>
                    <a:pt x="3286" y="1423"/>
                    <a:pt x="3098" y="2030"/>
                    <a:pt x="2993" y="2658"/>
                  </a:cubicBezTo>
                  <a:cubicBezTo>
                    <a:pt x="2240" y="2532"/>
                    <a:pt x="1507" y="2406"/>
                    <a:pt x="754" y="2281"/>
                  </a:cubicBezTo>
                  <a:cubicBezTo>
                    <a:pt x="838" y="1737"/>
                    <a:pt x="922" y="1172"/>
                    <a:pt x="984" y="628"/>
                  </a:cubicBezTo>
                  <a:cubicBezTo>
                    <a:pt x="1004" y="550"/>
                    <a:pt x="987" y="490"/>
                    <a:pt x="968" y="432"/>
                  </a:cubicBezTo>
                  <a:close/>
                  <a:moveTo>
                    <a:pt x="1068" y="0"/>
                  </a:moveTo>
                  <a:cubicBezTo>
                    <a:pt x="880" y="0"/>
                    <a:pt x="796" y="189"/>
                    <a:pt x="838" y="314"/>
                  </a:cubicBezTo>
                  <a:cubicBezTo>
                    <a:pt x="780" y="282"/>
                    <a:pt x="717" y="266"/>
                    <a:pt x="655" y="266"/>
                  </a:cubicBezTo>
                  <a:cubicBezTo>
                    <a:pt x="515" y="266"/>
                    <a:pt x="386" y="349"/>
                    <a:pt x="357" y="523"/>
                  </a:cubicBezTo>
                  <a:cubicBezTo>
                    <a:pt x="252" y="1193"/>
                    <a:pt x="168" y="1862"/>
                    <a:pt x="43" y="2511"/>
                  </a:cubicBezTo>
                  <a:cubicBezTo>
                    <a:pt x="1" y="2678"/>
                    <a:pt x="147" y="2867"/>
                    <a:pt x="315" y="2888"/>
                  </a:cubicBezTo>
                  <a:cubicBezTo>
                    <a:pt x="1277" y="3055"/>
                    <a:pt x="2240" y="3202"/>
                    <a:pt x="3202" y="3348"/>
                  </a:cubicBezTo>
                  <a:cubicBezTo>
                    <a:pt x="3216" y="3350"/>
                    <a:pt x="3231" y="3351"/>
                    <a:pt x="3245" y="3351"/>
                  </a:cubicBezTo>
                  <a:cubicBezTo>
                    <a:pt x="3397" y="3351"/>
                    <a:pt x="3539" y="3248"/>
                    <a:pt x="3558" y="3076"/>
                  </a:cubicBezTo>
                  <a:cubicBezTo>
                    <a:pt x="3642" y="2281"/>
                    <a:pt x="3872" y="1528"/>
                    <a:pt x="4207" y="795"/>
                  </a:cubicBezTo>
                  <a:cubicBezTo>
                    <a:pt x="4290" y="607"/>
                    <a:pt x="4186" y="419"/>
                    <a:pt x="3997" y="398"/>
                  </a:cubicBezTo>
                  <a:cubicBezTo>
                    <a:pt x="3035" y="230"/>
                    <a:pt x="2052" y="63"/>
                    <a:pt x="1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" name="Google Shape;121;p17">
              <a:extLst>
                <a:ext uri="{FF2B5EF4-FFF2-40B4-BE49-F238E27FC236}">
                  <a16:creationId xmlns:a16="http://schemas.microsoft.com/office/drawing/2014/main" id="{0DFFCDD7-52E1-937C-3C77-2DA111D1C113}"/>
                </a:ext>
              </a:extLst>
            </p:cNvPr>
            <p:cNvSpPr/>
            <p:nvPr/>
          </p:nvSpPr>
          <p:spPr>
            <a:xfrm>
              <a:off x="5932425" y="2268600"/>
              <a:ext cx="83725" cy="84475"/>
            </a:xfrm>
            <a:custGeom>
              <a:avLst/>
              <a:gdLst/>
              <a:ahLst/>
              <a:cxnLst/>
              <a:rect l="l" t="t" r="r" b="b"/>
              <a:pathLst>
                <a:path w="3349" h="3379" extrusionOk="0">
                  <a:moveTo>
                    <a:pt x="1518" y="633"/>
                  </a:moveTo>
                  <a:cubicBezTo>
                    <a:pt x="1909" y="633"/>
                    <a:pt x="2294" y="684"/>
                    <a:pt x="2679" y="781"/>
                  </a:cubicBezTo>
                  <a:cubicBezTo>
                    <a:pt x="2553" y="1429"/>
                    <a:pt x="2407" y="2099"/>
                    <a:pt x="2198" y="2727"/>
                  </a:cubicBezTo>
                  <a:cubicBezTo>
                    <a:pt x="1695" y="2643"/>
                    <a:pt x="1172" y="2559"/>
                    <a:pt x="670" y="2475"/>
                  </a:cubicBezTo>
                  <a:cubicBezTo>
                    <a:pt x="733" y="1890"/>
                    <a:pt x="775" y="1283"/>
                    <a:pt x="775" y="676"/>
                  </a:cubicBezTo>
                  <a:cubicBezTo>
                    <a:pt x="803" y="676"/>
                    <a:pt x="831" y="685"/>
                    <a:pt x="858" y="685"/>
                  </a:cubicBezTo>
                  <a:cubicBezTo>
                    <a:pt x="872" y="685"/>
                    <a:pt x="886" y="683"/>
                    <a:pt x="900" y="676"/>
                  </a:cubicBezTo>
                  <a:cubicBezTo>
                    <a:pt x="1109" y="647"/>
                    <a:pt x="1314" y="633"/>
                    <a:pt x="1518" y="633"/>
                  </a:cubicBezTo>
                  <a:close/>
                  <a:moveTo>
                    <a:pt x="1546" y="0"/>
                  </a:moveTo>
                  <a:cubicBezTo>
                    <a:pt x="1313" y="0"/>
                    <a:pt x="1077" y="17"/>
                    <a:pt x="838" y="48"/>
                  </a:cubicBezTo>
                  <a:cubicBezTo>
                    <a:pt x="754" y="48"/>
                    <a:pt x="691" y="69"/>
                    <a:pt x="649" y="111"/>
                  </a:cubicBezTo>
                  <a:cubicBezTo>
                    <a:pt x="566" y="111"/>
                    <a:pt x="461" y="153"/>
                    <a:pt x="461" y="237"/>
                  </a:cubicBezTo>
                  <a:cubicBezTo>
                    <a:pt x="356" y="1074"/>
                    <a:pt x="210" y="1869"/>
                    <a:pt x="42" y="2685"/>
                  </a:cubicBezTo>
                  <a:cubicBezTo>
                    <a:pt x="1" y="2852"/>
                    <a:pt x="126" y="2999"/>
                    <a:pt x="294" y="3019"/>
                  </a:cubicBezTo>
                  <a:cubicBezTo>
                    <a:pt x="984" y="3145"/>
                    <a:pt x="1674" y="3250"/>
                    <a:pt x="2365" y="3375"/>
                  </a:cubicBezTo>
                  <a:cubicBezTo>
                    <a:pt x="2378" y="3377"/>
                    <a:pt x="2391" y="3378"/>
                    <a:pt x="2404" y="3378"/>
                  </a:cubicBezTo>
                  <a:cubicBezTo>
                    <a:pt x="2520" y="3378"/>
                    <a:pt x="2641" y="3299"/>
                    <a:pt x="2679" y="3187"/>
                  </a:cubicBezTo>
                  <a:cubicBezTo>
                    <a:pt x="2972" y="2350"/>
                    <a:pt x="3181" y="1492"/>
                    <a:pt x="3327" y="592"/>
                  </a:cubicBezTo>
                  <a:cubicBezTo>
                    <a:pt x="3348" y="488"/>
                    <a:pt x="3265" y="320"/>
                    <a:pt x="3139" y="278"/>
                  </a:cubicBezTo>
                  <a:cubicBezTo>
                    <a:pt x="2613" y="88"/>
                    <a:pt x="2086" y="0"/>
                    <a:pt x="1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" name="Google Shape;122;p17">
              <a:extLst>
                <a:ext uri="{FF2B5EF4-FFF2-40B4-BE49-F238E27FC236}">
                  <a16:creationId xmlns:a16="http://schemas.microsoft.com/office/drawing/2014/main" id="{CE1A1AA6-050C-FDDB-50BF-5D18D88D4356}"/>
                </a:ext>
              </a:extLst>
            </p:cNvPr>
            <p:cNvSpPr/>
            <p:nvPr/>
          </p:nvSpPr>
          <p:spPr>
            <a:xfrm>
              <a:off x="6020300" y="2272875"/>
              <a:ext cx="92100" cy="98750"/>
            </a:xfrm>
            <a:custGeom>
              <a:avLst/>
              <a:gdLst/>
              <a:ahLst/>
              <a:cxnLst/>
              <a:rect l="l" t="t" r="r" b="b"/>
              <a:pathLst>
                <a:path w="3684" h="3950" extrusionOk="0">
                  <a:moveTo>
                    <a:pt x="754" y="672"/>
                  </a:moveTo>
                  <a:cubicBezTo>
                    <a:pt x="775" y="672"/>
                    <a:pt x="775" y="672"/>
                    <a:pt x="796" y="693"/>
                  </a:cubicBezTo>
                  <a:cubicBezTo>
                    <a:pt x="1549" y="693"/>
                    <a:pt x="2281" y="756"/>
                    <a:pt x="2993" y="924"/>
                  </a:cubicBezTo>
                  <a:cubicBezTo>
                    <a:pt x="2951" y="1426"/>
                    <a:pt x="2909" y="1949"/>
                    <a:pt x="2867" y="2451"/>
                  </a:cubicBezTo>
                  <a:cubicBezTo>
                    <a:pt x="2825" y="2702"/>
                    <a:pt x="2888" y="3141"/>
                    <a:pt x="2637" y="3288"/>
                  </a:cubicBezTo>
                  <a:cubicBezTo>
                    <a:pt x="2606" y="3308"/>
                    <a:pt x="2554" y="3316"/>
                    <a:pt x="2491" y="3316"/>
                  </a:cubicBezTo>
                  <a:cubicBezTo>
                    <a:pt x="2295" y="3316"/>
                    <a:pt x="1989" y="3241"/>
                    <a:pt x="1863" y="3225"/>
                  </a:cubicBezTo>
                  <a:cubicBezTo>
                    <a:pt x="1633" y="3204"/>
                    <a:pt x="1298" y="3246"/>
                    <a:pt x="1068" y="3162"/>
                  </a:cubicBezTo>
                  <a:cubicBezTo>
                    <a:pt x="1051" y="3164"/>
                    <a:pt x="1034" y="3165"/>
                    <a:pt x="1018" y="3165"/>
                  </a:cubicBezTo>
                  <a:cubicBezTo>
                    <a:pt x="838" y="3165"/>
                    <a:pt x="730" y="3058"/>
                    <a:pt x="691" y="2828"/>
                  </a:cubicBezTo>
                  <a:cubicBezTo>
                    <a:pt x="691" y="2618"/>
                    <a:pt x="691" y="2430"/>
                    <a:pt x="712" y="2242"/>
                  </a:cubicBezTo>
                  <a:cubicBezTo>
                    <a:pt x="733" y="1719"/>
                    <a:pt x="754" y="1196"/>
                    <a:pt x="754" y="672"/>
                  </a:cubicBezTo>
                  <a:close/>
                  <a:moveTo>
                    <a:pt x="928" y="1"/>
                  </a:moveTo>
                  <a:cubicBezTo>
                    <a:pt x="863" y="1"/>
                    <a:pt x="798" y="1"/>
                    <a:pt x="733" y="3"/>
                  </a:cubicBezTo>
                  <a:cubicBezTo>
                    <a:pt x="419" y="24"/>
                    <a:pt x="377" y="296"/>
                    <a:pt x="482" y="505"/>
                  </a:cubicBezTo>
                  <a:cubicBezTo>
                    <a:pt x="356" y="1007"/>
                    <a:pt x="294" y="1530"/>
                    <a:pt x="210" y="2032"/>
                  </a:cubicBezTo>
                  <a:cubicBezTo>
                    <a:pt x="147" y="2409"/>
                    <a:pt x="1" y="2848"/>
                    <a:pt x="126" y="3225"/>
                  </a:cubicBezTo>
                  <a:cubicBezTo>
                    <a:pt x="336" y="3916"/>
                    <a:pt x="1193" y="3832"/>
                    <a:pt x="1758" y="3874"/>
                  </a:cubicBezTo>
                  <a:cubicBezTo>
                    <a:pt x="1993" y="3893"/>
                    <a:pt x="2296" y="3949"/>
                    <a:pt x="2578" y="3949"/>
                  </a:cubicBezTo>
                  <a:cubicBezTo>
                    <a:pt x="2925" y="3949"/>
                    <a:pt x="3243" y="3864"/>
                    <a:pt x="3369" y="3518"/>
                  </a:cubicBezTo>
                  <a:cubicBezTo>
                    <a:pt x="3516" y="3162"/>
                    <a:pt x="3474" y="2702"/>
                    <a:pt x="3516" y="2325"/>
                  </a:cubicBezTo>
                  <a:cubicBezTo>
                    <a:pt x="3558" y="1781"/>
                    <a:pt x="3621" y="1237"/>
                    <a:pt x="3662" y="714"/>
                  </a:cubicBezTo>
                  <a:cubicBezTo>
                    <a:pt x="3683" y="526"/>
                    <a:pt x="3579" y="379"/>
                    <a:pt x="3390" y="338"/>
                  </a:cubicBezTo>
                  <a:cubicBezTo>
                    <a:pt x="2575" y="124"/>
                    <a:pt x="1760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" name="Google Shape;123;p17">
              <a:extLst>
                <a:ext uri="{FF2B5EF4-FFF2-40B4-BE49-F238E27FC236}">
                  <a16:creationId xmlns:a16="http://schemas.microsoft.com/office/drawing/2014/main" id="{1806D065-5A02-C35D-0289-1D8516D19E89}"/>
                </a:ext>
              </a:extLst>
            </p:cNvPr>
            <p:cNvSpPr/>
            <p:nvPr/>
          </p:nvSpPr>
          <p:spPr>
            <a:xfrm>
              <a:off x="6118650" y="2204925"/>
              <a:ext cx="108825" cy="173875"/>
            </a:xfrm>
            <a:custGeom>
              <a:avLst/>
              <a:gdLst/>
              <a:ahLst/>
              <a:cxnLst/>
              <a:rect l="l" t="t" r="r" b="b"/>
              <a:pathLst>
                <a:path w="4353" h="6955" extrusionOk="0">
                  <a:moveTo>
                    <a:pt x="1632" y="733"/>
                  </a:moveTo>
                  <a:cubicBezTo>
                    <a:pt x="2176" y="775"/>
                    <a:pt x="2888" y="754"/>
                    <a:pt x="3264" y="984"/>
                  </a:cubicBezTo>
                  <a:cubicBezTo>
                    <a:pt x="3417" y="1072"/>
                    <a:pt x="3477" y="1078"/>
                    <a:pt x="3499" y="1078"/>
                  </a:cubicBezTo>
                  <a:cubicBezTo>
                    <a:pt x="3502" y="1078"/>
                    <a:pt x="3504" y="1078"/>
                    <a:pt x="3506" y="1078"/>
                  </a:cubicBezTo>
                  <a:cubicBezTo>
                    <a:pt x="3525" y="1078"/>
                    <a:pt x="3477" y="1089"/>
                    <a:pt x="3536" y="1361"/>
                  </a:cubicBezTo>
                  <a:cubicBezTo>
                    <a:pt x="3599" y="1612"/>
                    <a:pt x="3390" y="2240"/>
                    <a:pt x="3348" y="2470"/>
                  </a:cubicBezTo>
                  <a:cubicBezTo>
                    <a:pt x="3139" y="3704"/>
                    <a:pt x="2951" y="4939"/>
                    <a:pt x="2762" y="6152"/>
                  </a:cubicBezTo>
                  <a:cubicBezTo>
                    <a:pt x="2135" y="6006"/>
                    <a:pt x="1507" y="5859"/>
                    <a:pt x="858" y="5713"/>
                  </a:cubicBezTo>
                  <a:cubicBezTo>
                    <a:pt x="1067" y="4039"/>
                    <a:pt x="1319" y="2386"/>
                    <a:pt x="1632" y="733"/>
                  </a:cubicBezTo>
                  <a:close/>
                  <a:moveTo>
                    <a:pt x="1376" y="82"/>
                  </a:moveTo>
                  <a:cubicBezTo>
                    <a:pt x="1211" y="82"/>
                    <a:pt x="1085" y="182"/>
                    <a:pt x="1047" y="336"/>
                  </a:cubicBezTo>
                  <a:cubicBezTo>
                    <a:pt x="712" y="2093"/>
                    <a:pt x="482" y="3851"/>
                    <a:pt x="377" y="5629"/>
                  </a:cubicBezTo>
                  <a:cubicBezTo>
                    <a:pt x="42" y="5671"/>
                    <a:pt x="0" y="6194"/>
                    <a:pt x="335" y="6341"/>
                  </a:cubicBezTo>
                  <a:cubicBezTo>
                    <a:pt x="335" y="6382"/>
                    <a:pt x="335" y="6424"/>
                    <a:pt x="335" y="6487"/>
                  </a:cubicBezTo>
                  <a:cubicBezTo>
                    <a:pt x="335" y="6640"/>
                    <a:pt x="461" y="6734"/>
                    <a:pt x="579" y="6734"/>
                  </a:cubicBezTo>
                  <a:cubicBezTo>
                    <a:pt x="670" y="6734"/>
                    <a:pt x="756" y="6678"/>
                    <a:pt x="775" y="6550"/>
                  </a:cubicBezTo>
                  <a:cubicBezTo>
                    <a:pt x="775" y="6508"/>
                    <a:pt x="775" y="6487"/>
                    <a:pt x="795" y="6445"/>
                  </a:cubicBezTo>
                  <a:cubicBezTo>
                    <a:pt x="1507" y="6613"/>
                    <a:pt x="2260" y="6780"/>
                    <a:pt x="2992" y="6947"/>
                  </a:cubicBezTo>
                  <a:cubicBezTo>
                    <a:pt x="3014" y="6952"/>
                    <a:pt x="3036" y="6955"/>
                    <a:pt x="3058" y="6955"/>
                  </a:cubicBezTo>
                  <a:cubicBezTo>
                    <a:pt x="3223" y="6955"/>
                    <a:pt x="3374" y="6821"/>
                    <a:pt x="3411" y="6655"/>
                  </a:cubicBezTo>
                  <a:cubicBezTo>
                    <a:pt x="3557" y="5608"/>
                    <a:pt x="3725" y="4541"/>
                    <a:pt x="3871" y="3495"/>
                  </a:cubicBezTo>
                  <a:cubicBezTo>
                    <a:pt x="3976" y="2784"/>
                    <a:pt x="4352" y="1675"/>
                    <a:pt x="4206" y="1005"/>
                  </a:cubicBezTo>
                  <a:cubicBezTo>
                    <a:pt x="3976" y="1"/>
                    <a:pt x="2176" y="189"/>
                    <a:pt x="1423" y="84"/>
                  </a:cubicBezTo>
                  <a:cubicBezTo>
                    <a:pt x="1407" y="83"/>
                    <a:pt x="1391" y="82"/>
                    <a:pt x="1376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" name="Google Shape;124;p17">
              <a:extLst>
                <a:ext uri="{FF2B5EF4-FFF2-40B4-BE49-F238E27FC236}">
                  <a16:creationId xmlns:a16="http://schemas.microsoft.com/office/drawing/2014/main" id="{44D5487F-87CD-FFAD-2B24-21BDD016B400}"/>
                </a:ext>
              </a:extLst>
            </p:cNvPr>
            <p:cNvSpPr/>
            <p:nvPr/>
          </p:nvSpPr>
          <p:spPr>
            <a:xfrm>
              <a:off x="5958225" y="2151875"/>
              <a:ext cx="79375" cy="85475"/>
            </a:xfrm>
            <a:custGeom>
              <a:avLst/>
              <a:gdLst/>
              <a:ahLst/>
              <a:cxnLst/>
              <a:rect l="l" t="t" r="r" b="b"/>
              <a:pathLst>
                <a:path w="3175" h="3419" extrusionOk="0">
                  <a:moveTo>
                    <a:pt x="1307" y="648"/>
                  </a:moveTo>
                  <a:cubicBezTo>
                    <a:pt x="1430" y="648"/>
                    <a:pt x="1661" y="724"/>
                    <a:pt x="1730" y="742"/>
                  </a:cubicBezTo>
                  <a:cubicBezTo>
                    <a:pt x="2002" y="784"/>
                    <a:pt x="2275" y="826"/>
                    <a:pt x="2547" y="867"/>
                  </a:cubicBezTo>
                  <a:cubicBezTo>
                    <a:pt x="2484" y="1411"/>
                    <a:pt x="2400" y="1976"/>
                    <a:pt x="2295" y="2520"/>
                  </a:cubicBezTo>
                  <a:cubicBezTo>
                    <a:pt x="2275" y="2604"/>
                    <a:pt x="2275" y="2813"/>
                    <a:pt x="2170" y="2876"/>
                  </a:cubicBezTo>
                  <a:cubicBezTo>
                    <a:pt x="2150" y="2886"/>
                    <a:pt x="2115" y="2890"/>
                    <a:pt x="2072" y="2890"/>
                  </a:cubicBezTo>
                  <a:cubicBezTo>
                    <a:pt x="1937" y="2890"/>
                    <a:pt x="1721" y="2850"/>
                    <a:pt x="1626" y="2834"/>
                  </a:cubicBezTo>
                  <a:cubicBezTo>
                    <a:pt x="1291" y="2813"/>
                    <a:pt x="977" y="2730"/>
                    <a:pt x="663" y="2646"/>
                  </a:cubicBezTo>
                  <a:cubicBezTo>
                    <a:pt x="831" y="2102"/>
                    <a:pt x="956" y="1537"/>
                    <a:pt x="1103" y="972"/>
                  </a:cubicBezTo>
                  <a:cubicBezTo>
                    <a:pt x="1124" y="846"/>
                    <a:pt x="1124" y="721"/>
                    <a:pt x="1249" y="658"/>
                  </a:cubicBezTo>
                  <a:cubicBezTo>
                    <a:pt x="1263" y="651"/>
                    <a:pt x="1283" y="648"/>
                    <a:pt x="1307" y="648"/>
                  </a:cubicBezTo>
                  <a:close/>
                  <a:moveTo>
                    <a:pt x="1180" y="1"/>
                  </a:moveTo>
                  <a:cubicBezTo>
                    <a:pt x="991" y="1"/>
                    <a:pt x="813" y="42"/>
                    <a:pt x="684" y="219"/>
                  </a:cubicBezTo>
                  <a:cubicBezTo>
                    <a:pt x="496" y="449"/>
                    <a:pt x="454" y="867"/>
                    <a:pt x="391" y="1160"/>
                  </a:cubicBezTo>
                  <a:cubicBezTo>
                    <a:pt x="266" y="1642"/>
                    <a:pt x="119" y="2144"/>
                    <a:pt x="36" y="2646"/>
                  </a:cubicBezTo>
                  <a:cubicBezTo>
                    <a:pt x="0" y="2858"/>
                    <a:pt x="189" y="2995"/>
                    <a:pt x="361" y="2995"/>
                  </a:cubicBezTo>
                  <a:cubicBezTo>
                    <a:pt x="393" y="2995"/>
                    <a:pt x="425" y="2990"/>
                    <a:pt x="454" y="2981"/>
                  </a:cubicBezTo>
                  <a:cubicBezTo>
                    <a:pt x="831" y="3148"/>
                    <a:pt x="1228" y="3274"/>
                    <a:pt x="1647" y="3336"/>
                  </a:cubicBezTo>
                  <a:cubicBezTo>
                    <a:pt x="1809" y="3371"/>
                    <a:pt x="2003" y="3419"/>
                    <a:pt x="2187" y="3419"/>
                  </a:cubicBezTo>
                  <a:cubicBezTo>
                    <a:pt x="2335" y="3419"/>
                    <a:pt x="2476" y="3388"/>
                    <a:pt x="2588" y="3295"/>
                  </a:cubicBezTo>
                  <a:cubicBezTo>
                    <a:pt x="2860" y="3064"/>
                    <a:pt x="2860" y="2625"/>
                    <a:pt x="2902" y="2311"/>
                  </a:cubicBezTo>
                  <a:cubicBezTo>
                    <a:pt x="2986" y="1767"/>
                    <a:pt x="3049" y="1223"/>
                    <a:pt x="3153" y="679"/>
                  </a:cubicBezTo>
                  <a:cubicBezTo>
                    <a:pt x="3174" y="512"/>
                    <a:pt x="3049" y="365"/>
                    <a:pt x="2902" y="344"/>
                  </a:cubicBezTo>
                  <a:cubicBezTo>
                    <a:pt x="2400" y="219"/>
                    <a:pt x="1877" y="93"/>
                    <a:pt x="1354" y="10"/>
                  </a:cubicBezTo>
                  <a:cubicBezTo>
                    <a:pt x="1296" y="5"/>
                    <a:pt x="1238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" name="Google Shape;125;p17">
              <a:extLst>
                <a:ext uri="{FF2B5EF4-FFF2-40B4-BE49-F238E27FC236}">
                  <a16:creationId xmlns:a16="http://schemas.microsoft.com/office/drawing/2014/main" id="{C7852EAF-2C1F-A8B8-FB1D-509B95A687DD}"/>
                </a:ext>
              </a:extLst>
            </p:cNvPr>
            <p:cNvSpPr/>
            <p:nvPr/>
          </p:nvSpPr>
          <p:spPr>
            <a:xfrm>
              <a:off x="5972175" y="2044775"/>
              <a:ext cx="87375" cy="95000"/>
            </a:xfrm>
            <a:custGeom>
              <a:avLst/>
              <a:gdLst/>
              <a:ahLst/>
              <a:cxnLst/>
              <a:rect l="l" t="t" r="r" b="b"/>
              <a:pathLst>
                <a:path w="3495" h="3800" extrusionOk="0">
                  <a:moveTo>
                    <a:pt x="1235" y="632"/>
                  </a:moveTo>
                  <a:cubicBezTo>
                    <a:pt x="1758" y="674"/>
                    <a:pt x="2302" y="716"/>
                    <a:pt x="2846" y="757"/>
                  </a:cubicBezTo>
                  <a:cubicBezTo>
                    <a:pt x="2700" y="1573"/>
                    <a:pt x="2574" y="2389"/>
                    <a:pt x="2449" y="3205"/>
                  </a:cubicBezTo>
                  <a:cubicBezTo>
                    <a:pt x="1863" y="3143"/>
                    <a:pt x="1298" y="3080"/>
                    <a:pt x="712" y="3017"/>
                  </a:cubicBezTo>
                  <a:cubicBezTo>
                    <a:pt x="796" y="2682"/>
                    <a:pt x="817" y="2327"/>
                    <a:pt x="880" y="1992"/>
                  </a:cubicBezTo>
                  <a:cubicBezTo>
                    <a:pt x="963" y="1532"/>
                    <a:pt x="1089" y="1092"/>
                    <a:pt x="1235" y="632"/>
                  </a:cubicBezTo>
                  <a:close/>
                  <a:moveTo>
                    <a:pt x="1012" y="0"/>
                  </a:moveTo>
                  <a:cubicBezTo>
                    <a:pt x="886" y="0"/>
                    <a:pt x="770" y="62"/>
                    <a:pt x="733" y="172"/>
                  </a:cubicBezTo>
                  <a:cubicBezTo>
                    <a:pt x="419" y="1050"/>
                    <a:pt x="1" y="2264"/>
                    <a:pt x="168" y="3185"/>
                  </a:cubicBezTo>
                  <a:cubicBezTo>
                    <a:pt x="202" y="3318"/>
                    <a:pt x="329" y="3412"/>
                    <a:pt x="453" y="3412"/>
                  </a:cubicBezTo>
                  <a:cubicBezTo>
                    <a:pt x="485" y="3412"/>
                    <a:pt x="515" y="3406"/>
                    <a:pt x="545" y="3394"/>
                  </a:cubicBezTo>
                  <a:cubicBezTo>
                    <a:pt x="1235" y="3519"/>
                    <a:pt x="1947" y="3645"/>
                    <a:pt x="2637" y="3791"/>
                  </a:cubicBezTo>
                  <a:cubicBezTo>
                    <a:pt x="2659" y="3797"/>
                    <a:pt x="2681" y="3800"/>
                    <a:pt x="2702" y="3800"/>
                  </a:cubicBezTo>
                  <a:cubicBezTo>
                    <a:pt x="2841" y="3800"/>
                    <a:pt x="2954" y="3688"/>
                    <a:pt x="2972" y="3561"/>
                  </a:cubicBezTo>
                  <a:cubicBezTo>
                    <a:pt x="3160" y="2557"/>
                    <a:pt x="3328" y="1553"/>
                    <a:pt x="3474" y="527"/>
                  </a:cubicBezTo>
                  <a:cubicBezTo>
                    <a:pt x="3495" y="381"/>
                    <a:pt x="3390" y="213"/>
                    <a:pt x="3244" y="192"/>
                  </a:cubicBezTo>
                  <a:cubicBezTo>
                    <a:pt x="2512" y="130"/>
                    <a:pt x="1779" y="67"/>
                    <a:pt x="1068" y="4"/>
                  </a:cubicBezTo>
                  <a:cubicBezTo>
                    <a:pt x="1049" y="2"/>
                    <a:pt x="103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" name="Google Shape;126;p17">
              <a:extLst>
                <a:ext uri="{FF2B5EF4-FFF2-40B4-BE49-F238E27FC236}">
                  <a16:creationId xmlns:a16="http://schemas.microsoft.com/office/drawing/2014/main" id="{5E86F16E-3689-0506-8E18-054189CF5F50}"/>
                </a:ext>
              </a:extLst>
            </p:cNvPr>
            <p:cNvSpPr/>
            <p:nvPr/>
          </p:nvSpPr>
          <p:spPr>
            <a:xfrm>
              <a:off x="5982650" y="1952300"/>
              <a:ext cx="80575" cy="75100"/>
            </a:xfrm>
            <a:custGeom>
              <a:avLst/>
              <a:gdLst/>
              <a:ahLst/>
              <a:cxnLst/>
              <a:rect l="l" t="t" r="r" b="b"/>
              <a:pathLst>
                <a:path w="3223" h="3004" extrusionOk="0">
                  <a:moveTo>
                    <a:pt x="1252" y="595"/>
                  </a:moveTo>
                  <a:cubicBezTo>
                    <a:pt x="1459" y="595"/>
                    <a:pt x="1698" y="652"/>
                    <a:pt x="1883" y="669"/>
                  </a:cubicBezTo>
                  <a:cubicBezTo>
                    <a:pt x="2114" y="669"/>
                    <a:pt x="2323" y="690"/>
                    <a:pt x="2553" y="711"/>
                  </a:cubicBezTo>
                  <a:cubicBezTo>
                    <a:pt x="2448" y="1276"/>
                    <a:pt x="2406" y="1862"/>
                    <a:pt x="2386" y="2427"/>
                  </a:cubicBezTo>
                  <a:cubicBezTo>
                    <a:pt x="1779" y="2406"/>
                    <a:pt x="1172" y="2301"/>
                    <a:pt x="565" y="2239"/>
                  </a:cubicBezTo>
                  <a:cubicBezTo>
                    <a:pt x="649" y="1967"/>
                    <a:pt x="670" y="1695"/>
                    <a:pt x="691" y="1422"/>
                  </a:cubicBezTo>
                  <a:cubicBezTo>
                    <a:pt x="733" y="1067"/>
                    <a:pt x="649" y="690"/>
                    <a:pt x="1109" y="606"/>
                  </a:cubicBezTo>
                  <a:cubicBezTo>
                    <a:pt x="1154" y="598"/>
                    <a:pt x="1202" y="595"/>
                    <a:pt x="1252" y="595"/>
                  </a:cubicBezTo>
                  <a:close/>
                  <a:moveTo>
                    <a:pt x="1023" y="0"/>
                  </a:moveTo>
                  <a:cubicBezTo>
                    <a:pt x="840" y="0"/>
                    <a:pt x="664" y="26"/>
                    <a:pt x="502" y="125"/>
                  </a:cubicBezTo>
                  <a:cubicBezTo>
                    <a:pt x="230" y="293"/>
                    <a:pt x="168" y="586"/>
                    <a:pt x="147" y="858"/>
                  </a:cubicBezTo>
                  <a:cubicBezTo>
                    <a:pt x="84" y="1318"/>
                    <a:pt x="0" y="1799"/>
                    <a:pt x="42" y="2239"/>
                  </a:cubicBezTo>
                  <a:cubicBezTo>
                    <a:pt x="42" y="2385"/>
                    <a:pt x="147" y="2469"/>
                    <a:pt x="251" y="2469"/>
                  </a:cubicBezTo>
                  <a:cubicBezTo>
                    <a:pt x="272" y="2490"/>
                    <a:pt x="314" y="2531"/>
                    <a:pt x="377" y="2531"/>
                  </a:cubicBezTo>
                  <a:cubicBezTo>
                    <a:pt x="1109" y="2699"/>
                    <a:pt x="1883" y="2783"/>
                    <a:pt x="2637" y="2992"/>
                  </a:cubicBezTo>
                  <a:cubicBezTo>
                    <a:pt x="2660" y="3000"/>
                    <a:pt x="2683" y="3003"/>
                    <a:pt x="2704" y="3003"/>
                  </a:cubicBezTo>
                  <a:cubicBezTo>
                    <a:pt x="2854" y="3003"/>
                    <a:pt x="2950" y="2827"/>
                    <a:pt x="2950" y="2699"/>
                  </a:cubicBezTo>
                  <a:cubicBezTo>
                    <a:pt x="2950" y="1946"/>
                    <a:pt x="3034" y="1213"/>
                    <a:pt x="3181" y="481"/>
                  </a:cubicBezTo>
                  <a:cubicBezTo>
                    <a:pt x="3222" y="334"/>
                    <a:pt x="3097" y="167"/>
                    <a:pt x="2930" y="146"/>
                  </a:cubicBezTo>
                  <a:cubicBezTo>
                    <a:pt x="2427" y="104"/>
                    <a:pt x="1925" y="62"/>
                    <a:pt x="1402" y="21"/>
                  </a:cubicBezTo>
                  <a:cubicBezTo>
                    <a:pt x="1275" y="12"/>
                    <a:pt x="1147" y="0"/>
                    <a:pt x="1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" name="Google Shape;127;p17">
              <a:extLst>
                <a:ext uri="{FF2B5EF4-FFF2-40B4-BE49-F238E27FC236}">
                  <a16:creationId xmlns:a16="http://schemas.microsoft.com/office/drawing/2014/main" id="{6773E61E-368B-0DDF-0337-2099613778BD}"/>
                </a:ext>
              </a:extLst>
            </p:cNvPr>
            <p:cNvSpPr/>
            <p:nvPr/>
          </p:nvSpPr>
          <p:spPr>
            <a:xfrm>
              <a:off x="6050825" y="2170200"/>
              <a:ext cx="73600" cy="86150"/>
            </a:xfrm>
            <a:custGeom>
              <a:avLst/>
              <a:gdLst/>
              <a:ahLst/>
              <a:cxnLst/>
              <a:rect l="l" t="t" r="r" b="b"/>
              <a:pathLst>
                <a:path w="2944" h="3446" extrusionOk="0">
                  <a:moveTo>
                    <a:pt x="949" y="1"/>
                  </a:moveTo>
                  <a:cubicBezTo>
                    <a:pt x="799" y="1"/>
                    <a:pt x="657" y="36"/>
                    <a:pt x="537" y="155"/>
                  </a:cubicBezTo>
                  <a:cubicBezTo>
                    <a:pt x="307" y="344"/>
                    <a:pt x="307" y="657"/>
                    <a:pt x="244" y="929"/>
                  </a:cubicBezTo>
                  <a:cubicBezTo>
                    <a:pt x="182" y="1411"/>
                    <a:pt x="98" y="1892"/>
                    <a:pt x="35" y="2373"/>
                  </a:cubicBezTo>
                  <a:cubicBezTo>
                    <a:pt x="0" y="2595"/>
                    <a:pt x="173" y="2725"/>
                    <a:pt x="347" y="2725"/>
                  </a:cubicBezTo>
                  <a:cubicBezTo>
                    <a:pt x="486" y="2725"/>
                    <a:pt x="626" y="2642"/>
                    <a:pt x="663" y="2457"/>
                  </a:cubicBezTo>
                  <a:cubicBezTo>
                    <a:pt x="705" y="2185"/>
                    <a:pt x="747" y="1892"/>
                    <a:pt x="788" y="1599"/>
                  </a:cubicBezTo>
                  <a:cubicBezTo>
                    <a:pt x="830" y="1411"/>
                    <a:pt x="809" y="867"/>
                    <a:pt x="935" y="741"/>
                  </a:cubicBezTo>
                  <a:cubicBezTo>
                    <a:pt x="987" y="682"/>
                    <a:pt x="1068" y="662"/>
                    <a:pt x="1159" y="662"/>
                  </a:cubicBezTo>
                  <a:cubicBezTo>
                    <a:pt x="1325" y="662"/>
                    <a:pt x="1525" y="728"/>
                    <a:pt x="1646" y="741"/>
                  </a:cubicBezTo>
                  <a:lnTo>
                    <a:pt x="2295" y="846"/>
                  </a:lnTo>
                  <a:lnTo>
                    <a:pt x="2211" y="2038"/>
                  </a:lnTo>
                  <a:cubicBezTo>
                    <a:pt x="2190" y="2185"/>
                    <a:pt x="2211" y="2520"/>
                    <a:pt x="2148" y="2666"/>
                  </a:cubicBezTo>
                  <a:cubicBezTo>
                    <a:pt x="2093" y="2834"/>
                    <a:pt x="2018" y="2871"/>
                    <a:pt x="1900" y="2871"/>
                  </a:cubicBezTo>
                  <a:cubicBezTo>
                    <a:pt x="1842" y="2871"/>
                    <a:pt x="1772" y="2861"/>
                    <a:pt x="1688" y="2854"/>
                  </a:cubicBezTo>
                  <a:cubicBezTo>
                    <a:pt x="1651" y="2842"/>
                    <a:pt x="1203" y="2740"/>
                    <a:pt x="875" y="2740"/>
                  </a:cubicBezTo>
                  <a:cubicBezTo>
                    <a:pt x="654" y="2740"/>
                    <a:pt x="487" y="2786"/>
                    <a:pt x="537" y="2938"/>
                  </a:cubicBezTo>
                  <a:cubicBezTo>
                    <a:pt x="642" y="3252"/>
                    <a:pt x="1019" y="3231"/>
                    <a:pt x="1311" y="3294"/>
                  </a:cubicBezTo>
                  <a:cubicBezTo>
                    <a:pt x="1542" y="3348"/>
                    <a:pt x="1816" y="3446"/>
                    <a:pt x="2071" y="3446"/>
                  </a:cubicBezTo>
                  <a:cubicBezTo>
                    <a:pt x="2210" y="3446"/>
                    <a:pt x="2344" y="3417"/>
                    <a:pt x="2462" y="3336"/>
                  </a:cubicBezTo>
                  <a:cubicBezTo>
                    <a:pt x="2734" y="3126"/>
                    <a:pt x="2734" y="2750"/>
                    <a:pt x="2755" y="2436"/>
                  </a:cubicBezTo>
                  <a:cubicBezTo>
                    <a:pt x="2818" y="1850"/>
                    <a:pt x="2881" y="1243"/>
                    <a:pt x="2923" y="657"/>
                  </a:cubicBezTo>
                  <a:cubicBezTo>
                    <a:pt x="2944" y="490"/>
                    <a:pt x="2839" y="344"/>
                    <a:pt x="2672" y="302"/>
                  </a:cubicBezTo>
                  <a:cubicBezTo>
                    <a:pt x="2253" y="218"/>
                    <a:pt x="1814" y="134"/>
                    <a:pt x="1374" y="51"/>
                  </a:cubicBezTo>
                  <a:cubicBezTo>
                    <a:pt x="1234" y="31"/>
                    <a:pt x="1088" y="1"/>
                    <a:pt x="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9" name="Google Shape;128;p17">
              <a:extLst>
                <a:ext uri="{FF2B5EF4-FFF2-40B4-BE49-F238E27FC236}">
                  <a16:creationId xmlns:a16="http://schemas.microsoft.com/office/drawing/2014/main" id="{95D98124-38DB-2F54-756F-24181039E413}"/>
                </a:ext>
              </a:extLst>
            </p:cNvPr>
            <p:cNvSpPr/>
            <p:nvPr/>
          </p:nvSpPr>
          <p:spPr>
            <a:xfrm>
              <a:off x="6056550" y="2064150"/>
              <a:ext cx="85650" cy="89075"/>
            </a:xfrm>
            <a:custGeom>
              <a:avLst/>
              <a:gdLst/>
              <a:ahLst/>
              <a:cxnLst/>
              <a:rect l="l" t="t" r="r" b="b"/>
              <a:pathLst>
                <a:path w="3426" h="3563" extrusionOk="0">
                  <a:moveTo>
                    <a:pt x="936" y="673"/>
                  </a:moveTo>
                  <a:cubicBezTo>
                    <a:pt x="1564" y="715"/>
                    <a:pt x="2673" y="798"/>
                    <a:pt x="2715" y="1280"/>
                  </a:cubicBezTo>
                  <a:cubicBezTo>
                    <a:pt x="2756" y="1552"/>
                    <a:pt x="2610" y="1928"/>
                    <a:pt x="2568" y="2200"/>
                  </a:cubicBezTo>
                  <a:cubicBezTo>
                    <a:pt x="2526" y="2451"/>
                    <a:pt x="2484" y="2723"/>
                    <a:pt x="2443" y="2995"/>
                  </a:cubicBezTo>
                  <a:cubicBezTo>
                    <a:pt x="1878" y="2954"/>
                    <a:pt x="1292" y="2891"/>
                    <a:pt x="727" y="2828"/>
                  </a:cubicBezTo>
                  <a:cubicBezTo>
                    <a:pt x="685" y="2828"/>
                    <a:pt x="664" y="2849"/>
                    <a:pt x="622" y="2849"/>
                  </a:cubicBezTo>
                  <a:cubicBezTo>
                    <a:pt x="622" y="2849"/>
                    <a:pt x="622" y="2828"/>
                    <a:pt x="622" y="2828"/>
                  </a:cubicBezTo>
                  <a:cubicBezTo>
                    <a:pt x="685" y="2096"/>
                    <a:pt x="790" y="1384"/>
                    <a:pt x="936" y="673"/>
                  </a:cubicBezTo>
                  <a:close/>
                  <a:moveTo>
                    <a:pt x="684" y="1"/>
                  </a:moveTo>
                  <a:cubicBezTo>
                    <a:pt x="532" y="1"/>
                    <a:pt x="390" y="103"/>
                    <a:pt x="371" y="275"/>
                  </a:cubicBezTo>
                  <a:cubicBezTo>
                    <a:pt x="183" y="1070"/>
                    <a:pt x="57" y="1886"/>
                    <a:pt x="15" y="2723"/>
                  </a:cubicBezTo>
                  <a:cubicBezTo>
                    <a:pt x="1" y="2942"/>
                    <a:pt x="180" y="3070"/>
                    <a:pt x="346" y="3070"/>
                  </a:cubicBezTo>
                  <a:cubicBezTo>
                    <a:pt x="418" y="3070"/>
                    <a:pt x="488" y="3046"/>
                    <a:pt x="538" y="2995"/>
                  </a:cubicBezTo>
                  <a:cubicBezTo>
                    <a:pt x="559" y="3058"/>
                    <a:pt x="580" y="3121"/>
                    <a:pt x="664" y="3142"/>
                  </a:cubicBezTo>
                  <a:cubicBezTo>
                    <a:pt x="1334" y="3267"/>
                    <a:pt x="1982" y="3393"/>
                    <a:pt x="2631" y="3560"/>
                  </a:cubicBezTo>
                  <a:cubicBezTo>
                    <a:pt x="2642" y="3562"/>
                    <a:pt x="2653" y="3563"/>
                    <a:pt x="2663" y="3563"/>
                  </a:cubicBezTo>
                  <a:cubicBezTo>
                    <a:pt x="2798" y="3563"/>
                    <a:pt x="2925" y="3446"/>
                    <a:pt x="2945" y="3330"/>
                  </a:cubicBezTo>
                  <a:cubicBezTo>
                    <a:pt x="3049" y="2828"/>
                    <a:pt x="3133" y="2326"/>
                    <a:pt x="3238" y="1824"/>
                  </a:cubicBezTo>
                  <a:cubicBezTo>
                    <a:pt x="3300" y="1468"/>
                    <a:pt x="3426" y="1070"/>
                    <a:pt x="3259" y="736"/>
                  </a:cubicBezTo>
                  <a:cubicBezTo>
                    <a:pt x="3091" y="401"/>
                    <a:pt x="2756" y="317"/>
                    <a:pt x="2422" y="275"/>
                  </a:cubicBezTo>
                  <a:cubicBezTo>
                    <a:pt x="1857" y="171"/>
                    <a:pt x="1292" y="87"/>
                    <a:pt x="727" y="3"/>
                  </a:cubicBezTo>
                  <a:cubicBezTo>
                    <a:pt x="713" y="2"/>
                    <a:pt x="699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0" name="Google Shape;129;p17">
              <a:extLst>
                <a:ext uri="{FF2B5EF4-FFF2-40B4-BE49-F238E27FC236}">
                  <a16:creationId xmlns:a16="http://schemas.microsoft.com/office/drawing/2014/main" id="{6A635B8E-AEBF-F271-409D-59AFE2E5007E}"/>
                </a:ext>
              </a:extLst>
            </p:cNvPr>
            <p:cNvSpPr/>
            <p:nvPr/>
          </p:nvSpPr>
          <p:spPr>
            <a:xfrm>
              <a:off x="6074700" y="1962625"/>
              <a:ext cx="84250" cy="80850"/>
            </a:xfrm>
            <a:custGeom>
              <a:avLst/>
              <a:gdLst/>
              <a:ahLst/>
              <a:cxnLst/>
              <a:rect l="l" t="t" r="r" b="b"/>
              <a:pathLst>
                <a:path w="3370" h="3234" extrusionOk="0">
                  <a:moveTo>
                    <a:pt x="1994" y="0"/>
                  </a:moveTo>
                  <a:cubicBezTo>
                    <a:pt x="1524" y="0"/>
                    <a:pt x="1071" y="136"/>
                    <a:pt x="733" y="507"/>
                  </a:cubicBezTo>
                  <a:cubicBezTo>
                    <a:pt x="315" y="926"/>
                    <a:pt x="1" y="2056"/>
                    <a:pt x="733" y="2370"/>
                  </a:cubicBezTo>
                  <a:cubicBezTo>
                    <a:pt x="762" y="2381"/>
                    <a:pt x="794" y="2386"/>
                    <a:pt x="827" y="2386"/>
                  </a:cubicBezTo>
                  <a:cubicBezTo>
                    <a:pt x="979" y="2386"/>
                    <a:pt x="1141" y="2270"/>
                    <a:pt x="1089" y="2098"/>
                  </a:cubicBezTo>
                  <a:cubicBezTo>
                    <a:pt x="1005" y="1637"/>
                    <a:pt x="796" y="1282"/>
                    <a:pt x="1235" y="884"/>
                  </a:cubicBezTo>
                  <a:cubicBezTo>
                    <a:pt x="1457" y="686"/>
                    <a:pt x="1736" y="618"/>
                    <a:pt x="2024" y="618"/>
                  </a:cubicBezTo>
                  <a:cubicBezTo>
                    <a:pt x="2253" y="618"/>
                    <a:pt x="2487" y="661"/>
                    <a:pt x="2700" y="717"/>
                  </a:cubicBezTo>
                  <a:cubicBezTo>
                    <a:pt x="2616" y="1365"/>
                    <a:pt x="2595" y="1993"/>
                    <a:pt x="2658" y="2642"/>
                  </a:cubicBezTo>
                  <a:cubicBezTo>
                    <a:pt x="1968" y="2558"/>
                    <a:pt x="1277" y="2453"/>
                    <a:pt x="566" y="2411"/>
                  </a:cubicBezTo>
                  <a:cubicBezTo>
                    <a:pt x="558" y="2411"/>
                    <a:pt x="551" y="2410"/>
                    <a:pt x="544" y="2410"/>
                  </a:cubicBezTo>
                  <a:cubicBezTo>
                    <a:pt x="332" y="2410"/>
                    <a:pt x="280" y="2706"/>
                    <a:pt x="503" y="2767"/>
                  </a:cubicBezTo>
                  <a:cubicBezTo>
                    <a:pt x="1298" y="2955"/>
                    <a:pt x="2135" y="3081"/>
                    <a:pt x="2930" y="3227"/>
                  </a:cubicBezTo>
                  <a:cubicBezTo>
                    <a:pt x="2950" y="3232"/>
                    <a:pt x="2969" y="3234"/>
                    <a:pt x="2989" y="3234"/>
                  </a:cubicBezTo>
                  <a:cubicBezTo>
                    <a:pt x="3151" y="3234"/>
                    <a:pt x="3284" y="3082"/>
                    <a:pt x="3265" y="2914"/>
                  </a:cubicBezTo>
                  <a:cubicBezTo>
                    <a:pt x="3160" y="2118"/>
                    <a:pt x="3202" y="1344"/>
                    <a:pt x="3349" y="570"/>
                  </a:cubicBezTo>
                  <a:cubicBezTo>
                    <a:pt x="3369" y="445"/>
                    <a:pt x="3286" y="277"/>
                    <a:pt x="3181" y="235"/>
                  </a:cubicBezTo>
                  <a:cubicBezTo>
                    <a:pt x="2814" y="100"/>
                    <a:pt x="2398" y="0"/>
                    <a:pt x="1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1" name="Google Shape;130;p17">
              <a:extLst>
                <a:ext uri="{FF2B5EF4-FFF2-40B4-BE49-F238E27FC236}">
                  <a16:creationId xmlns:a16="http://schemas.microsoft.com/office/drawing/2014/main" id="{698820E7-7A48-6BF6-442B-0FD28B1C3629}"/>
                </a:ext>
              </a:extLst>
            </p:cNvPr>
            <p:cNvSpPr/>
            <p:nvPr/>
          </p:nvSpPr>
          <p:spPr>
            <a:xfrm>
              <a:off x="6151075" y="2076775"/>
              <a:ext cx="82675" cy="87950"/>
            </a:xfrm>
            <a:custGeom>
              <a:avLst/>
              <a:gdLst/>
              <a:ahLst/>
              <a:cxnLst/>
              <a:rect l="l" t="t" r="r" b="b"/>
              <a:pathLst>
                <a:path w="3307" h="3518" extrusionOk="0">
                  <a:moveTo>
                    <a:pt x="1146" y="0"/>
                  </a:moveTo>
                  <a:cubicBezTo>
                    <a:pt x="951" y="0"/>
                    <a:pt x="769" y="48"/>
                    <a:pt x="607" y="210"/>
                  </a:cubicBezTo>
                  <a:cubicBezTo>
                    <a:pt x="147" y="712"/>
                    <a:pt x="1" y="1988"/>
                    <a:pt x="314" y="2553"/>
                  </a:cubicBezTo>
                  <a:cubicBezTo>
                    <a:pt x="363" y="2650"/>
                    <a:pt x="448" y="2698"/>
                    <a:pt x="531" y="2698"/>
                  </a:cubicBezTo>
                  <a:cubicBezTo>
                    <a:pt x="627" y="2698"/>
                    <a:pt x="720" y="2635"/>
                    <a:pt x="754" y="2511"/>
                  </a:cubicBezTo>
                  <a:cubicBezTo>
                    <a:pt x="879" y="2030"/>
                    <a:pt x="628" y="984"/>
                    <a:pt x="1151" y="733"/>
                  </a:cubicBezTo>
                  <a:cubicBezTo>
                    <a:pt x="1246" y="686"/>
                    <a:pt x="1367" y="667"/>
                    <a:pt x="1503" y="667"/>
                  </a:cubicBezTo>
                  <a:cubicBezTo>
                    <a:pt x="1851" y="667"/>
                    <a:pt x="2297" y="789"/>
                    <a:pt x="2658" y="879"/>
                  </a:cubicBezTo>
                  <a:cubicBezTo>
                    <a:pt x="2574" y="1549"/>
                    <a:pt x="2491" y="2218"/>
                    <a:pt x="2344" y="2888"/>
                  </a:cubicBezTo>
                  <a:cubicBezTo>
                    <a:pt x="1978" y="2827"/>
                    <a:pt x="1589" y="2744"/>
                    <a:pt x="1219" y="2744"/>
                  </a:cubicBezTo>
                  <a:cubicBezTo>
                    <a:pt x="1082" y="2744"/>
                    <a:pt x="947" y="2755"/>
                    <a:pt x="817" y="2783"/>
                  </a:cubicBezTo>
                  <a:cubicBezTo>
                    <a:pt x="649" y="2825"/>
                    <a:pt x="649" y="3034"/>
                    <a:pt x="775" y="3076"/>
                  </a:cubicBezTo>
                  <a:cubicBezTo>
                    <a:pt x="879" y="3139"/>
                    <a:pt x="984" y="3181"/>
                    <a:pt x="1089" y="3202"/>
                  </a:cubicBezTo>
                  <a:cubicBezTo>
                    <a:pt x="1110" y="3244"/>
                    <a:pt x="1151" y="3286"/>
                    <a:pt x="1193" y="3327"/>
                  </a:cubicBezTo>
                  <a:cubicBezTo>
                    <a:pt x="1193" y="3327"/>
                    <a:pt x="1193" y="3306"/>
                    <a:pt x="1193" y="3306"/>
                  </a:cubicBezTo>
                  <a:cubicBezTo>
                    <a:pt x="1172" y="3286"/>
                    <a:pt x="1151" y="3265"/>
                    <a:pt x="1131" y="3223"/>
                  </a:cubicBezTo>
                  <a:lnTo>
                    <a:pt x="1131" y="3223"/>
                  </a:lnTo>
                  <a:cubicBezTo>
                    <a:pt x="1591" y="3369"/>
                    <a:pt x="2093" y="3411"/>
                    <a:pt x="2532" y="3516"/>
                  </a:cubicBezTo>
                  <a:cubicBezTo>
                    <a:pt x="2545" y="3517"/>
                    <a:pt x="2557" y="3518"/>
                    <a:pt x="2569" y="3518"/>
                  </a:cubicBezTo>
                  <a:cubicBezTo>
                    <a:pt x="2721" y="3518"/>
                    <a:pt x="2849" y="3400"/>
                    <a:pt x="2888" y="3265"/>
                  </a:cubicBezTo>
                  <a:cubicBezTo>
                    <a:pt x="3076" y="2407"/>
                    <a:pt x="3202" y="1549"/>
                    <a:pt x="3286" y="691"/>
                  </a:cubicBezTo>
                  <a:cubicBezTo>
                    <a:pt x="3307" y="524"/>
                    <a:pt x="3202" y="356"/>
                    <a:pt x="3035" y="335"/>
                  </a:cubicBezTo>
                  <a:cubicBezTo>
                    <a:pt x="2491" y="231"/>
                    <a:pt x="1947" y="84"/>
                    <a:pt x="1403" y="21"/>
                  </a:cubicBezTo>
                  <a:cubicBezTo>
                    <a:pt x="1315" y="9"/>
                    <a:pt x="1229" y="0"/>
                    <a:pt x="1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2" name="Google Shape;131;p17">
              <a:extLst>
                <a:ext uri="{FF2B5EF4-FFF2-40B4-BE49-F238E27FC236}">
                  <a16:creationId xmlns:a16="http://schemas.microsoft.com/office/drawing/2014/main" id="{3D806BD3-19A3-AA26-3D1A-DAD4D9AF1152}"/>
                </a:ext>
              </a:extLst>
            </p:cNvPr>
            <p:cNvSpPr/>
            <p:nvPr/>
          </p:nvSpPr>
          <p:spPr>
            <a:xfrm>
              <a:off x="6171475" y="1975300"/>
              <a:ext cx="71175" cy="77100"/>
            </a:xfrm>
            <a:custGeom>
              <a:avLst/>
              <a:gdLst/>
              <a:ahLst/>
              <a:cxnLst/>
              <a:rect l="l" t="t" r="r" b="b"/>
              <a:pathLst>
                <a:path w="2847" h="3084" extrusionOk="0">
                  <a:moveTo>
                    <a:pt x="1426" y="651"/>
                  </a:moveTo>
                  <a:cubicBezTo>
                    <a:pt x="1665" y="651"/>
                    <a:pt x="1944" y="730"/>
                    <a:pt x="2177" y="775"/>
                  </a:cubicBezTo>
                  <a:cubicBezTo>
                    <a:pt x="2135" y="1360"/>
                    <a:pt x="2051" y="1925"/>
                    <a:pt x="1926" y="2469"/>
                  </a:cubicBezTo>
                  <a:cubicBezTo>
                    <a:pt x="1549" y="2469"/>
                    <a:pt x="1172" y="2490"/>
                    <a:pt x="775" y="2574"/>
                  </a:cubicBezTo>
                  <a:cubicBezTo>
                    <a:pt x="733" y="2574"/>
                    <a:pt x="691" y="2616"/>
                    <a:pt x="649" y="2637"/>
                  </a:cubicBezTo>
                  <a:cubicBezTo>
                    <a:pt x="712" y="2427"/>
                    <a:pt x="733" y="2197"/>
                    <a:pt x="775" y="1967"/>
                  </a:cubicBezTo>
                  <a:cubicBezTo>
                    <a:pt x="817" y="1653"/>
                    <a:pt x="817" y="1214"/>
                    <a:pt x="942" y="921"/>
                  </a:cubicBezTo>
                  <a:cubicBezTo>
                    <a:pt x="1031" y="714"/>
                    <a:pt x="1213" y="651"/>
                    <a:pt x="1426" y="651"/>
                  </a:cubicBezTo>
                  <a:close/>
                  <a:moveTo>
                    <a:pt x="1270" y="0"/>
                  </a:moveTo>
                  <a:cubicBezTo>
                    <a:pt x="1047" y="0"/>
                    <a:pt x="835" y="53"/>
                    <a:pt x="649" y="210"/>
                  </a:cubicBezTo>
                  <a:cubicBezTo>
                    <a:pt x="356" y="440"/>
                    <a:pt x="294" y="816"/>
                    <a:pt x="252" y="1172"/>
                  </a:cubicBezTo>
                  <a:cubicBezTo>
                    <a:pt x="168" y="1716"/>
                    <a:pt x="1" y="2302"/>
                    <a:pt x="63" y="2846"/>
                  </a:cubicBezTo>
                  <a:cubicBezTo>
                    <a:pt x="75" y="2990"/>
                    <a:pt x="205" y="3072"/>
                    <a:pt x="333" y="3072"/>
                  </a:cubicBezTo>
                  <a:cubicBezTo>
                    <a:pt x="427" y="3072"/>
                    <a:pt x="521" y="3027"/>
                    <a:pt x="566" y="2930"/>
                  </a:cubicBezTo>
                  <a:cubicBezTo>
                    <a:pt x="587" y="2888"/>
                    <a:pt x="587" y="2846"/>
                    <a:pt x="607" y="2804"/>
                  </a:cubicBezTo>
                  <a:cubicBezTo>
                    <a:pt x="628" y="2909"/>
                    <a:pt x="691" y="2992"/>
                    <a:pt x="838" y="2992"/>
                  </a:cubicBezTo>
                  <a:cubicBezTo>
                    <a:pt x="1277" y="2992"/>
                    <a:pt x="1695" y="2992"/>
                    <a:pt x="2135" y="3076"/>
                  </a:cubicBezTo>
                  <a:cubicBezTo>
                    <a:pt x="2155" y="3081"/>
                    <a:pt x="2174" y="3083"/>
                    <a:pt x="2193" y="3083"/>
                  </a:cubicBezTo>
                  <a:cubicBezTo>
                    <a:pt x="2335" y="3083"/>
                    <a:pt x="2451" y="2954"/>
                    <a:pt x="2470" y="2825"/>
                  </a:cubicBezTo>
                  <a:cubicBezTo>
                    <a:pt x="2658" y="2072"/>
                    <a:pt x="2763" y="1319"/>
                    <a:pt x="2825" y="565"/>
                  </a:cubicBezTo>
                  <a:cubicBezTo>
                    <a:pt x="2846" y="398"/>
                    <a:pt x="2742" y="210"/>
                    <a:pt x="2574" y="210"/>
                  </a:cubicBezTo>
                  <a:cubicBezTo>
                    <a:pt x="2174" y="196"/>
                    <a:pt x="1702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3" name="Google Shape;132;p17">
              <a:extLst>
                <a:ext uri="{FF2B5EF4-FFF2-40B4-BE49-F238E27FC236}">
                  <a16:creationId xmlns:a16="http://schemas.microsoft.com/office/drawing/2014/main" id="{A86D4632-4EF2-6EF6-299B-B4F99D41009B}"/>
                </a:ext>
              </a:extLst>
            </p:cNvPr>
            <p:cNvSpPr/>
            <p:nvPr/>
          </p:nvSpPr>
          <p:spPr>
            <a:xfrm>
              <a:off x="5999900" y="1872300"/>
              <a:ext cx="83200" cy="68050"/>
            </a:xfrm>
            <a:custGeom>
              <a:avLst/>
              <a:gdLst/>
              <a:ahLst/>
              <a:cxnLst/>
              <a:rect l="l" t="t" r="r" b="b"/>
              <a:pathLst>
                <a:path w="3328" h="2722" extrusionOk="0">
                  <a:moveTo>
                    <a:pt x="1100" y="590"/>
                  </a:moveTo>
                  <a:cubicBezTo>
                    <a:pt x="1165" y="590"/>
                    <a:pt x="1237" y="596"/>
                    <a:pt x="1319" y="605"/>
                  </a:cubicBezTo>
                  <a:cubicBezTo>
                    <a:pt x="1779" y="626"/>
                    <a:pt x="2240" y="668"/>
                    <a:pt x="2700" y="710"/>
                  </a:cubicBezTo>
                  <a:cubicBezTo>
                    <a:pt x="2616" y="1170"/>
                    <a:pt x="2532" y="1630"/>
                    <a:pt x="2470" y="2112"/>
                  </a:cubicBezTo>
                  <a:cubicBezTo>
                    <a:pt x="1842" y="2028"/>
                    <a:pt x="1214" y="1944"/>
                    <a:pt x="587" y="1861"/>
                  </a:cubicBezTo>
                  <a:cubicBezTo>
                    <a:pt x="608" y="1840"/>
                    <a:pt x="608" y="1840"/>
                    <a:pt x="608" y="1819"/>
                  </a:cubicBezTo>
                  <a:cubicBezTo>
                    <a:pt x="691" y="1547"/>
                    <a:pt x="670" y="1275"/>
                    <a:pt x="712" y="982"/>
                  </a:cubicBezTo>
                  <a:cubicBezTo>
                    <a:pt x="745" y="670"/>
                    <a:pt x="868" y="590"/>
                    <a:pt x="1100" y="590"/>
                  </a:cubicBezTo>
                  <a:close/>
                  <a:moveTo>
                    <a:pt x="937" y="0"/>
                  </a:moveTo>
                  <a:cubicBezTo>
                    <a:pt x="812" y="0"/>
                    <a:pt x="693" y="16"/>
                    <a:pt x="587" y="61"/>
                  </a:cubicBezTo>
                  <a:cubicBezTo>
                    <a:pt x="22" y="291"/>
                    <a:pt x="1" y="1379"/>
                    <a:pt x="168" y="1861"/>
                  </a:cubicBezTo>
                  <a:cubicBezTo>
                    <a:pt x="189" y="1902"/>
                    <a:pt x="210" y="1923"/>
                    <a:pt x="231" y="1944"/>
                  </a:cubicBezTo>
                  <a:cubicBezTo>
                    <a:pt x="147" y="2070"/>
                    <a:pt x="189" y="2279"/>
                    <a:pt x="377" y="2321"/>
                  </a:cubicBezTo>
                  <a:cubicBezTo>
                    <a:pt x="1131" y="2467"/>
                    <a:pt x="1905" y="2593"/>
                    <a:pt x="2658" y="2718"/>
                  </a:cubicBezTo>
                  <a:cubicBezTo>
                    <a:pt x="2670" y="2720"/>
                    <a:pt x="2683" y="2721"/>
                    <a:pt x="2695" y="2721"/>
                  </a:cubicBezTo>
                  <a:cubicBezTo>
                    <a:pt x="2829" y="2721"/>
                    <a:pt x="2955" y="2620"/>
                    <a:pt x="2993" y="2467"/>
                  </a:cubicBezTo>
                  <a:cubicBezTo>
                    <a:pt x="3097" y="1819"/>
                    <a:pt x="3202" y="1170"/>
                    <a:pt x="3307" y="501"/>
                  </a:cubicBezTo>
                  <a:cubicBezTo>
                    <a:pt x="3328" y="354"/>
                    <a:pt x="3223" y="187"/>
                    <a:pt x="3076" y="187"/>
                  </a:cubicBezTo>
                  <a:cubicBezTo>
                    <a:pt x="2574" y="145"/>
                    <a:pt x="2093" y="103"/>
                    <a:pt x="1591" y="61"/>
                  </a:cubicBezTo>
                  <a:cubicBezTo>
                    <a:pt x="1391" y="48"/>
                    <a:pt x="1156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4" name="Google Shape;133;p17">
              <a:extLst>
                <a:ext uri="{FF2B5EF4-FFF2-40B4-BE49-F238E27FC236}">
                  <a16:creationId xmlns:a16="http://schemas.microsoft.com/office/drawing/2014/main" id="{19A1BF06-8A5F-8A4C-F355-160772E6BFE3}"/>
                </a:ext>
              </a:extLst>
            </p:cNvPr>
            <p:cNvSpPr/>
            <p:nvPr/>
          </p:nvSpPr>
          <p:spPr>
            <a:xfrm>
              <a:off x="6082725" y="1885850"/>
              <a:ext cx="77275" cy="59650"/>
            </a:xfrm>
            <a:custGeom>
              <a:avLst/>
              <a:gdLst/>
              <a:ahLst/>
              <a:cxnLst/>
              <a:rect l="l" t="t" r="r" b="b"/>
              <a:pathLst>
                <a:path w="3091" h="2386" extrusionOk="0">
                  <a:moveTo>
                    <a:pt x="1599" y="625"/>
                  </a:moveTo>
                  <a:cubicBezTo>
                    <a:pt x="1744" y="625"/>
                    <a:pt x="1892" y="658"/>
                    <a:pt x="2023" y="691"/>
                  </a:cubicBezTo>
                  <a:cubicBezTo>
                    <a:pt x="2107" y="733"/>
                    <a:pt x="2337" y="775"/>
                    <a:pt x="2442" y="837"/>
                  </a:cubicBezTo>
                  <a:cubicBezTo>
                    <a:pt x="2439" y="837"/>
                    <a:pt x="2437" y="836"/>
                    <a:pt x="2435" y="836"/>
                  </a:cubicBezTo>
                  <a:cubicBezTo>
                    <a:pt x="2382" y="836"/>
                    <a:pt x="2420" y="1069"/>
                    <a:pt x="2400" y="1109"/>
                  </a:cubicBezTo>
                  <a:cubicBezTo>
                    <a:pt x="2379" y="1340"/>
                    <a:pt x="2358" y="1570"/>
                    <a:pt x="2337" y="1800"/>
                  </a:cubicBezTo>
                  <a:cubicBezTo>
                    <a:pt x="1898" y="1800"/>
                    <a:pt x="1437" y="1695"/>
                    <a:pt x="998" y="1632"/>
                  </a:cubicBezTo>
                  <a:cubicBezTo>
                    <a:pt x="1124" y="1549"/>
                    <a:pt x="1186" y="1381"/>
                    <a:pt x="1061" y="1214"/>
                  </a:cubicBezTo>
                  <a:cubicBezTo>
                    <a:pt x="956" y="1047"/>
                    <a:pt x="1082" y="837"/>
                    <a:pt x="1228" y="733"/>
                  </a:cubicBezTo>
                  <a:cubicBezTo>
                    <a:pt x="1338" y="653"/>
                    <a:pt x="1467" y="625"/>
                    <a:pt x="1599" y="625"/>
                  </a:cubicBezTo>
                  <a:close/>
                  <a:moveTo>
                    <a:pt x="1619" y="0"/>
                  </a:moveTo>
                  <a:cubicBezTo>
                    <a:pt x="852" y="0"/>
                    <a:pt x="1" y="846"/>
                    <a:pt x="580" y="1591"/>
                  </a:cubicBezTo>
                  <a:cubicBezTo>
                    <a:pt x="600" y="1591"/>
                    <a:pt x="600" y="1612"/>
                    <a:pt x="621" y="1612"/>
                  </a:cubicBezTo>
                  <a:cubicBezTo>
                    <a:pt x="454" y="1674"/>
                    <a:pt x="433" y="1946"/>
                    <a:pt x="642" y="1988"/>
                  </a:cubicBezTo>
                  <a:cubicBezTo>
                    <a:pt x="1249" y="2114"/>
                    <a:pt x="1919" y="2135"/>
                    <a:pt x="2484" y="2365"/>
                  </a:cubicBezTo>
                  <a:cubicBezTo>
                    <a:pt x="2525" y="2378"/>
                    <a:pt x="2567" y="2385"/>
                    <a:pt x="2607" y="2385"/>
                  </a:cubicBezTo>
                  <a:cubicBezTo>
                    <a:pt x="2754" y="2385"/>
                    <a:pt x="2886" y="2298"/>
                    <a:pt x="2902" y="2135"/>
                  </a:cubicBezTo>
                  <a:cubicBezTo>
                    <a:pt x="2965" y="1779"/>
                    <a:pt x="3007" y="1423"/>
                    <a:pt x="3048" y="1067"/>
                  </a:cubicBezTo>
                  <a:cubicBezTo>
                    <a:pt x="3069" y="858"/>
                    <a:pt x="3090" y="649"/>
                    <a:pt x="2986" y="482"/>
                  </a:cubicBezTo>
                  <a:cubicBezTo>
                    <a:pt x="2735" y="147"/>
                    <a:pt x="2023" y="0"/>
                    <a:pt x="1647" y="0"/>
                  </a:cubicBezTo>
                  <a:cubicBezTo>
                    <a:pt x="1637" y="0"/>
                    <a:pt x="1628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5" name="Google Shape;134;p17">
              <a:extLst>
                <a:ext uri="{FF2B5EF4-FFF2-40B4-BE49-F238E27FC236}">
                  <a16:creationId xmlns:a16="http://schemas.microsoft.com/office/drawing/2014/main" id="{11BC11AE-7A85-0A3D-7B34-8CDB61362FEF}"/>
                </a:ext>
              </a:extLst>
            </p:cNvPr>
            <p:cNvSpPr/>
            <p:nvPr/>
          </p:nvSpPr>
          <p:spPr>
            <a:xfrm>
              <a:off x="6165400" y="1882775"/>
              <a:ext cx="76200" cy="76325"/>
            </a:xfrm>
            <a:custGeom>
              <a:avLst/>
              <a:gdLst/>
              <a:ahLst/>
              <a:cxnLst/>
              <a:rect l="l" t="t" r="r" b="b"/>
              <a:pathLst>
                <a:path w="3048" h="3053" extrusionOk="0">
                  <a:moveTo>
                    <a:pt x="1482" y="1"/>
                  </a:moveTo>
                  <a:cubicBezTo>
                    <a:pt x="1265" y="1"/>
                    <a:pt x="1051" y="36"/>
                    <a:pt x="850" y="123"/>
                  </a:cubicBezTo>
                  <a:cubicBezTo>
                    <a:pt x="55" y="458"/>
                    <a:pt x="34" y="1442"/>
                    <a:pt x="14" y="2195"/>
                  </a:cubicBezTo>
                  <a:cubicBezTo>
                    <a:pt x="1" y="2400"/>
                    <a:pt x="145" y="2526"/>
                    <a:pt x="302" y="2526"/>
                  </a:cubicBezTo>
                  <a:cubicBezTo>
                    <a:pt x="401" y="2526"/>
                    <a:pt x="505" y="2476"/>
                    <a:pt x="578" y="2362"/>
                  </a:cubicBezTo>
                  <a:cubicBezTo>
                    <a:pt x="871" y="1881"/>
                    <a:pt x="537" y="1002"/>
                    <a:pt x="1143" y="730"/>
                  </a:cubicBezTo>
                  <a:cubicBezTo>
                    <a:pt x="1255" y="684"/>
                    <a:pt x="1380" y="665"/>
                    <a:pt x="1510" y="665"/>
                  </a:cubicBezTo>
                  <a:cubicBezTo>
                    <a:pt x="1792" y="665"/>
                    <a:pt x="2099" y="755"/>
                    <a:pt x="2357" y="856"/>
                  </a:cubicBezTo>
                  <a:cubicBezTo>
                    <a:pt x="2315" y="1400"/>
                    <a:pt x="2252" y="1944"/>
                    <a:pt x="2273" y="2488"/>
                  </a:cubicBezTo>
                  <a:cubicBezTo>
                    <a:pt x="2151" y="2507"/>
                    <a:pt x="2028" y="2514"/>
                    <a:pt x="1906" y="2514"/>
                  </a:cubicBezTo>
                  <a:cubicBezTo>
                    <a:pt x="1603" y="2514"/>
                    <a:pt x="1300" y="2472"/>
                    <a:pt x="997" y="2472"/>
                  </a:cubicBezTo>
                  <a:cubicBezTo>
                    <a:pt x="899" y="2472"/>
                    <a:pt x="802" y="2476"/>
                    <a:pt x="704" y="2488"/>
                  </a:cubicBezTo>
                  <a:cubicBezTo>
                    <a:pt x="578" y="2488"/>
                    <a:pt x="558" y="2655"/>
                    <a:pt x="662" y="2718"/>
                  </a:cubicBezTo>
                  <a:cubicBezTo>
                    <a:pt x="1206" y="3053"/>
                    <a:pt x="1918" y="2969"/>
                    <a:pt x="2545" y="3011"/>
                  </a:cubicBezTo>
                  <a:cubicBezTo>
                    <a:pt x="2692" y="3011"/>
                    <a:pt x="2838" y="2927"/>
                    <a:pt x="2880" y="2760"/>
                  </a:cubicBezTo>
                  <a:cubicBezTo>
                    <a:pt x="3006" y="2090"/>
                    <a:pt x="2985" y="1379"/>
                    <a:pt x="3047" y="688"/>
                  </a:cubicBezTo>
                  <a:cubicBezTo>
                    <a:pt x="3047" y="542"/>
                    <a:pt x="2985" y="395"/>
                    <a:pt x="2838" y="333"/>
                  </a:cubicBezTo>
                  <a:cubicBezTo>
                    <a:pt x="2425" y="162"/>
                    <a:pt x="1945" y="1"/>
                    <a:pt x="1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56" name="Google Shape;266;p22">
            <a:extLst>
              <a:ext uri="{FF2B5EF4-FFF2-40B4-BE49-F238E27FC236}">
                <a16:creationId xmlns:a16="http://schemas.microsoft.com/office/drawing/2014/main" id="{F4264D45-8351-09E2-F798-A39B1A1B0F30}"/>
              </a:ext>
            </a:extLst>
          </p:cNvPr>
          <p:cNvSpPr/>
          <p:nvPr/>
        </p:nvSpPr>
        <p:spPr>
          <a:xfrm>
            <a:off x="6353350" y="4043776"/>
            <a:ext cx="656500" cy="627925"/>
          </a:xfrm>
          <a:custGeom>
            <a:avLst/>
            <a:gdLst/>
            <a:ahLst/>
            <a:cxnLst/>
            <a:rect l="l" t="t" r="r" b="b"/>
            <a:pathLst>
              <a:path w="26260" h="25117" extrusionOk="0">
                <a:moveTo>
                  <a:pt x="9207" y="486"/>
                </a:moveTo>
                <a:lnTo>
                  <a:pt x="9207" y="486"/>
                </a:lnTo>
                <a:cubicBezTo>
                  <a:pt x="11069" y="528"/>
                  <a:pt x="12889" y="926"/>
                  <a:pt x="14668" y="1470"/>
                </a:cubicBezTo>
                <a:cubicBezTo>
                  <a:pt x="16321" y="1972"/>
                  <a:pt x="18371" y="2411"/>
                  <a:pt x="19543" y="3813"/>
                </a:cubicBezTo>
                <a:cubicBezTo>
                  <a:pt x="17722" y="3562"/>
                  <a:pt x="15923" y="3437"/>
                  <a:pt x="14145" y="2935"/>
                </a:cubicBezTo>
                <a:cubicBezTo>
                  <a:pt x="12324" y="2432"/>
                  <a:pt x="10713" y="1595"/>
                  <a:pt x="9207" y="486"/>
                </a:cubicBezTo>
                <a:close/>
                <a:moveTo>
                  <a:pt x="4125" y="3483"/>
                </a:moveTo>
                <a:cubicBezTo>
                  <a:pt x="5165" y="3483"/>
                  <a:pt x="6054" y="4590"/>
                  <a:pt x="6675" y="5362"/>
                </a:cubicBezTo>
                <a:cubicBezTo>
                  <a:pt x="6549" y="6429"/>
                  <a:pt x="6570" y="7517"/>
                  <a:pt x="6738" y="8605"/>
                </a:cubicBezTo>
                <a:cubicBezTo>
                  <a:pt x="6842" y="9295"/>
                  <a:pt x="7010" y="9944"/>
                  <a:pt x="7177" y="10613"/>
                </a:cubicBezTo>
                <a:cubicBezTo>
                  <a:pt x="5503" y="9965"/>
                  <a:pt x="4101" y="9023"/>
                  <a:pt x="3243" y="7328"/>
                </a:cubicBezTo>
                <a:cubicBezTo>
                  <a:pt x="2762" y="6366"/>
                  <a:pt x="2072" y="4420"/>
                  <a:pt x="3327" y="3709"/>
                </a:cubicBezTo>
                <a:cubicBezTo>
                  <a:pt x="3601" y="3551"/>
                  <a:pt x="3868" y="3483"/>
                  <a:pt x="4125" y="3483"/>
                </a:cubicBezTo>
                <a:close/>
                <a:moveTo>
                  <a:pt x="3636" y="1079"/>
                </a:moveTo>
                <a:cubicBezTo>
                  <a:pt x="4893" y="1079"/>
                  <a:pt x="6107" y="2069"/>
                  <a:pt x="6675" y="3290"/>
                </a:cubicBezTo>
                <a:cubicBezTo>
                  <a:pt x="6733" y="3393"/>
                  <a:pt x="6833" y="3444"/>
                  <a:pt x="6931" y="3444"/>
                </a:cubicBezTo>
                <a:cubicBezTo>
                  <a:pt x="6972" y="3444"/>
                  <a:pt x="7014" y="3435"/>
                  <a:pt x="7051" y="3416"/>
                </a:cubicBezTo>
                <a:lnTo>
                  <a:pt x="7051" y="3416"/>
                </a:lnTo>
                <a:cubicBezTo>
                  <a:pt x="6947" y="3813"/>
                  <a:pt x="6842" y="4211"/>
                  <a:pt x="6779" y="4608"/>
                </a:cubicBezTo>
                <a:cubicBezTo>
                  <a:pt x="6130" y="3710"/>
                  <a:pt x="5218" y="2934"/>
                  <a:pt x="4076" y="2934"/>
                </a:cubicBezTo>
                <a:cubicBezTo>
                  <a:pt x="3968" y="2934"/>
                  <a:pt x="3858" y="2941"/>
                  <a:pt x="3745" y="2955"/>
                </a:cubicBezTo>
                <a:cubicBezTo>
                  <a:pt x="2406" y="3144"/>
                  <a:pt x="1904" y="4253"/>
                  <a:pt x="2030" y="5508"/>
                </a:cubicBezTo>
                <a:cubicBezTo>
                  <a:pt x="2281" y="8165"/>
                  <a:pt x="4603" y="10844"/>
                  <a:pt x="7323" y="11116"/>
                </a:cubicBezTo>
                <a:cubicBezTo>
                  <a:pt x="7407" y="11367"/>
                  <a:pt x="7470" y="11618"/>
                  <a:pt x="7554" y="11869"/>
                </a:cubicBezTo>
                <a:cubicBezTo>
                  <a:pt x="4792" y="11346"/>
                  <a:pt x="2323" y="9672"/>
                  <a:pt x="1276" y="6952"/>
                </a:cubicBezTo>
                <a:cubicBezTo>
                  <a:pt x="670" y="5320"/>
                  <a:pt x="523" y="3123"/>
                  <a:pt x="1883" y="1826"/>
                </a:cubicBezTo>
                <a:cubicBezTo>
                  <a:pt x="2435" y="1301"/>
                  <a:pt x="3040" y="1079"/>
                  <a:pt x="3636" y="1079"/>
                </a:cubicBezTo>
                <a:close/>
                <a:moveTo>
                  <a:pt x="21486" y="7942"/>
                </a:moveTo>
                <a:cubicBezTo>
                  <a:pt x="22643" y="7942"/>
                  <a:pt x="23778" y="8304"/>
                  <a:pt x="23309" y="9797"/>
                </a:cubicBezTo>
                <a:cubicBezTo>
                  <a:pt x="23037" y="10676"/>
                  <a:pt x="22326" y="11471"/>
                  <a:pt x="21614" y="12036"/>
                </a:cubicBezTo>
                <a:cubicBezTo>
                  <a:pt x="20386" y="13054"/>
                  <a:pt x="18834" y="13557"/>
                  <a:pt x="17267" y="13557"/>
                </a:cubicBezTo>
                <a:cubicBezTo>
                  <a:pt x="16965" y="13557"/>
                  <a:pt x="16663" y="13538"/>
                  <a:pt x="16362" y="13501"/>
                </a:cubicBezTo>
                <a:cubicBezTo>
                  <a:pt x="16844" y="13041"/>
                  <a:pt x="17304" y="12538"/>
                  <a:pt x="17743" y="11994"/>
                </a:cubicBezTo>
                <a:cubicBezTo>
                  <a:pt x="18622" y="10885"/>
                  <a:pt x="19438" y="9525"/>
                  <a:pt x="20003" y="8103"/>
                </a:cubicBezTo>
                <a:cubicBezTo>
                  <a:pt x="20392" y="8022"/>
                  <a:pt x="20941" y="7942"/>
                  <a:pt x="21486" y="7942"/>
                </a:cubicBezTo>
                <a:close/>
                <a:moveTo>
                  <a:pt x="23019" y="6150"/>
                </a:moveTo>
                <a:cubicBezTo>
                  <a:pt x="24000" y="6150"/>
                  <a:pt x="24854" y="6565"/>
                  <a:pt x="25192" y="7872"/>
                </a:cubicBezTo>
                <a:cubicBezTo>
                  <a:pt x="25653" y="9672"/>
                  <a:pt x="24292" y="11325"/>
                  <a:pt x="22974" y="12350"/>
                </a:cubicBezTo>
                <a:cubicBezTo>
                  <a:pt x="21234" y="13698"/>
                  <a:pt x="19173" y="14253"/>
                  <a:pt x="17054" y="14253"/>
                </a:cubicBezTo>
                <a:cubicBezTo>
                  <a:pt x="16574" y="14253"/>
                  <a:pt x="16092" y="14225"/>
                  <a:pt x="15609" y="14170"/>
                </a:cubicBezTo>
                <a:cubicBezTo>
                  <a:pt x="15797" y="14024"/>
                  <a:pt x="15944" y="13878"/>
                  <a:pt x="16111" y="13731"/>
                </a:cubicBezTo>
                <a:cubicBezTo>
                  <a:pt x="16132" y="13752"/>
                  <a:pt x="16153" y="13773"/>
                  <a:pt x="16174" y="13773"/>
                </a:cubicBezTo>
                <a:cubicBezTo>
                  <a:pt x="16712" y="13916"/>
                  <a:pt x="17258" y="13984"/>
                  <a:pt x="17800" y="13984"/>
                </a:cubicBezTo>
                <a:cubicBezTo>
                  <a:pt x="19958" y="13984"/>
                  <a:pt x="22051" y="12897"/>
                  <a:pt x="23288" y="11074"/>
                </a:cubicBezTo>
                <a:cubicBezTo>
                  <a:pt x="23916" y="10153"/>
                  <a:pt x="24355" y="8961"/>
                  <a:pt x="23539" y="8019"/>
                </a:cubicBezTo>
                <a:cubicBezTo>
                  <a:pt x="22992" y="7375"/>
                  <a:pt x="22265" y="7171"/>
                  <a:pt x="21505" y="7171"/>
                </a:cubicBezTo>
                <a:cubicBezTo>
                  <a:pt x="21104" y="7171"/>
                  <a:pt x="20694" y="7228"/>
                  <a:pt x="20296" y="7308"/>
                </a:cubicBezTo>
                <a:cubicBezTo>
                  <a:pt x="20359" y="7119"/>
                  <a:pt x="20401" y="6952"/>
                  <a:pt x="20463" y="6764"/>
                </a:cubicBezTo>
                <a:cubicBezTo>
                  <a:pt x="21245" y="6455"/>
                  <a:pt x="22179" y="6150"/>
                  <a:pt x="23019" y="6150"/>
                </a:cubicBezTo>
                <a:close/>
                <a:moveTo>
                  <a:pt x="8767" y="758"/>
                </a:moveTo>
                <a:cubicBezTo>
                  <a:pt x="11571" y="3688"/>
                  <a:pt x="16383" y="4399"/>
                  <a:pt x="20254" y="4525"/>
                </a:cubicBezTo>
                <a:cubicBezTo>
                  <a:pt x="19899" y="5927"/>
                  <a:pt x="19668" y="7287"/>
                  <a:pt x="19041" y="8626"/>
                </a:cubicBezTo>
                <a:cubicBezTo>
                  <a:pt x="18371" y="10090"/>
                  <a:pt x="17471" y="11429"/>
                  <a:pt x="16362" y="12601"/>
                </a:cubicBezTo>
                <a:cubicBezTo>
                  <a:pt x="15400" y="13606"/>
                  <a:pt x="14270" y="14359"/>
                  <a:pt x="13161" y="15175"/>
                </a:cubicBezTo>
                <a:cubicBezTo>
                  <a:pt x="12366" y="15761"/>
                  <a:pt x="11404" y="16514"/>
                  <a:pt x="11215" y="17518"/>
                </a:cubicBezTo>
                <a:cubicBezTo>
                  <a:pt x="11181" y="17510"/>
                  <a:pt x="11146" y="17505"/>
                  <a:pt x="11113" y="17505"/>
                </a:cubicBezTo>
                <a:cubicBezTo>
                  <a:pt x="11066" y="17505"/>
                  <a:pt x="11022" y="17515"/>
                  <a:pt x="10985" y="17539"/>
                </a:cubicBezTo>
                <a:cubicBezTo>
                  <a:pt x="10710" y="17677"/>
                  <a:pt x="10450" y="17786"/>
                  <a:pt x="10145" y="17786"/>
                </a:cubicBezTo>
                <a:cubicBezTo>
                  <a:pt x="10079" y="17786"/>
                  <a:pt x="10010" y="17781"/>
                  <a:pt x="9939" y="17769"/>
                </a:cubicBezTo>
                <a:cubicBezTo>
                  <a:pt x="9709" y="17748"/>
                  <a:pt x="9520" y="17644"/>
                  <a:pt x="9332" y="17539"/>
                </a:cubicBezTo>
                <a:cubicBezTo>
                  <a:pt x="9353" y="17497"/>
                  <a:pt x="9332" y="17476"/>
                  <a:pt x="9311" y="17435"/>
                </a:cubicBezTo>
                <a:cubicBezTo>
                  <a:pt x="9311" y="17435"/>
                  <a:pt x="9290" y="17414"/>
                  <a:pt x="9290" y="17414"/>
                </a:cubicBezTo>
                <a:cubicBezTo>
                  <a:pt x="9311" y="17393"/>
                  <a:pt x="9332" y="17351"/>
                  <a:pt x="9332" y="17288"/>
                </a:cubicBezTo>
                <a:cubicBezTo>
                  <a:pt x="9562" y="14735"/>
                  <a:pt x="8202" y="12183"/>
                  <a:pt x="7616" y="9756"/>
                </a:cubicBezTo>
                <a:cubicBezTo>
                  <a:pt x="6863" y="6659"/>
                  <a:pt x="7386" y="3583"/>
                  <a:pt x="8767" y="758"/>
                </a:cubicBezTo>
                <a:close/>
                <a:moveTo>
                  <a:pt x="8893" y="17811"/>
                </a:moveTo>
                <a:cubicBezTo>
                  <a:pt x="8976" y="17937"/>
                  <a:pt x="9102" y="18020"/>
                  <a:pt x="9227" y="18104"/>
                </a:cubicBezTo>
                <a:cubicBezTo>
                  <a:pt x="9495" y="18287"/>
                  <a:pt x="9838" y="18375"/>
                  <a:pt x="10180" y="18375"/>
                </a:cubicBezTo>
                <a:cubicBezTo>
                  <a:pt x="10347" y="18375"/>
                  <a:pt x="10514" y="18354"/>
                  <a:pt x="10671" y="18313"/>
                </a:cubicBezTo>
                <a:cubicBezTo>
                  <a:pt x="10692" y="18355"/>
                  <a:pt x="10713" y="18376"/>
                  <a:pt x="10734" y="18418"/>
                </a:cubicBezTo>
                <a:cubicBezTo>
                  <a:pt x="11048" y="18753"/>
                  <a:pt x="12261" y="19966"/>
                  <a:pt x="12178" y="20448"/>
                </a:cubicBezTo>
                <a:cubicBezTo>
                  <a:pt x="12118" y="20796"/>
                  <a:pt x="11594" y="20898"/>
                  <a:pt x="11009" y="20898"/>
                </a:cubicBezTo>
                <a:cubicBezTo>
                  <a:pt x="10365" y="20898"/>
                  <a:pt x="9647" y="20774"/>
                  <a:pt x="9395" y="20720"/>
                </a:cubicBezTo>
                <a:cubicBezTo>
                  <a:pt x="8955" y="20615"/>
                  <a:pt x="8558" y="20489"/>
                  <a:pt x="8139" y="20301"/>
                </a:cubicBezTo>
                <a:cubicBezTo>
                  <a:pt x="7595" y="20071"/>
                  <a:pt x="7177" y="20008"/>
                  <a:pt x="7219" y="19380"/>
                </a:cubicBezTo>
                <a:cubicBezTo>
                  <a:pt x="7240" y="18795"/>
                  <a:pt x="8349" y="18209"/>
                  <a:pt x="8893" y="17811"/>
                </a:cubicBezTo>
                <a:close/>
                <a:moveTo>
                  <a:pt x="6131" y="19820"/>
                </a:moveTo>
                <a:cubicBezTo>
                  <a:pt x="6696" y="20782"/>
                  <a:pt x="8600" y="21285"/>
                  <a:pt x="9562" y="21452"/>
                </a:cubicBezTo>
                <a:cubicBezTo>
                  <a:pt x="9906" y="21509"/>
                  <a:pt x="10524" y="21598"/>
                  <a:pt x="11141" y="21598"/>
                </a:cubicBezTo>
                <a:cubicBezTo>
                  <a:pt x="11652" y="21598"/>
                  <a:pt x="12162" y="21537"/>
                  <a:pt x="12512" y="21347"/>
                </a:cubicBezTo>
                <a:lnTo>
                  <a:pt x="12512" y="21347"/>
                </a:lnTo>
                <a:cubicBezTo>
                  <a:pt x="12512" y="21975"/>
                  <a:pt x="12471" y="22582"/>
                  <a:pt x="12345" y="23189"/>
                </a:cubicBezTo>
                <a:cubicBezTo>
                  <a:pt x="12199" y="24026"/>
                  <a:pt x="11948" y="24318"/>
                  <a:pt x="11048" y="24402"/>
                </a:cubicBezTo>
                <a:cubicBezTo>
                  <a:pt x="10835" y="24421"/>
                  <a:pt x="10617" y="24431"/>
                  <a:pt x="10396" y="24431"/>
                </a:cubicBezTo>
                <a:cubicBezTo>
                  <a:pt x="9661" y="24431"/>
                  <a:pt x="8899" y="24328"/>
                  <a:pt x="8223" y="24151"/>
                </a:cubicBezTo>
                <a:cubicBezTo>
                  <a:pt x="7344" y="23921"/>
                  <a:pt x="6194" y="23523"/>
                  <a:pt x="5587" y="22791"/>
                </a:cubicBezTo>
                <a:cubicBezTo>
                  <a:pt x="5147" y="22289"/>
                  <a:pt x="5315" y="21975"/>
                  <a:pt x="5503" y="21368"/>
                </a:cubicBezTo>
                <a:cubicBezTo>
                  <a:pt x="5545" y="21222"/>
                  <a:pt x="5880" y="20176"/>
                  <a:pt x="6131" y="19820"/>
                </a:cubicBezTo>
                <a:close/>
                <a:moveTo>
                  <a:pt x="9723" y="0"/>
                </a:moveTo>
                <a:cubicBezTo>
                  <a:pt x="9254" y="0"/>
                  <a:pt x="8782" y="28"/>
                  <a:pt x="8307" y="89"/>
                </a:cubicBezTo>
                <a:cubicBezTo>
                  <a:pt x="8103" y="109"/>
                  <a:pt x="8137" y="466"/>
                  <a:pt x="8351" y="466"/>
                </a:cubicBezTo>
                <a:cubicBezTo>
                  <a:pt x="8357" y="466"/>
                  <a:pt x="8363" y="466"/>
                  <a:pt x="8370" y="466"/>
                </a:cubicBezTo>
                <a:lnTo>
                  <a:pt x="8411" y="466"/>
                </a:lnTo>
                <a:cubicBezTo>
                  <a:pt x="7909" y="1261"/>
                  <a:pt x="7512" y="2098"/>
                  <a:pt x="7219" y="2955"/>
                </a:cubicBezTo>
                <a:cubicBezTo>
                  <a:pt x="6642" y="1513"/>
                  <a:pt x="5217" y="354"/>
                  <a:pt x="3626" y="354"/>
                </a:cubicBezTo>
                <a:cubicBezTo>
                  <a:pt x="3486" y="354"/>
                  <a:pt x="3344" y="363"/>
                  <a:pt x="3201" y="382"/>
                </a:cubicBezTo>
                <a:cubicBezTo>
                  <a:pt x="1025" y="675"/>
                  <a:pt x="0" y="2976"/>
                  <a:pt x="84" y="4964"/>
                </a:cubicBezTo>
                <a:cubicBezTo>
                  <a:pt x="249" y="8781"/>
                  <a:pt x="3648" y="12394"/>
                  <a:pt x="7555" y="12394"/>
                </a:cubicBezTo>
                <a:cubicBezTo>
                  <a:pt x="7610" y="12394"/>
                  <a:pt x="7665" y="12393"/>
                  <a:pt x="7721" y="12392"/>
                </a:cubicBezTo>
                <a:lnTo>
                  <a:pt x="7909" y="12978"/>
                </a:lnTo>
                <a:cubicBezTo>
                  <a:pt x="8349" y="14422"/>
                  <a:pt x="8579" y="15844"/>
                  <a:pt x="8788" y="17351"/>
                </a:cubicBezTo>
                <a:cubicBezTo>
                  <a:pt x="8809" y="17393"/>
                  <a:pt x="8830" y="17435"/>
                  <a:pt x="8851" y="17476"/>
                </a:cubicBezTo>
                <a:lnTo>
                  <a:pt x="8830" y="17476"/>
                </a:lnTo>
                <a:cubicBezTo>
                  <a:pt x="8286" y="17728"/>
                  <a:pt x="6382" y="18272"/>
                  <a:pt x="6047" y="19129"/>
                </a:cubicBezTo>
                <a:cubicBezTo>
                  <a:pt x="5984" y="19129"/>
                  <a:pt x="5922" y="19150"/>
                  <a:pt x="5859" y="19192"/>
                </a:cubicBezTo>
                <a:cubicBezTo>
                  <a:pt x="5189" y="19715"/>
                  <a:pt x="4352" y="21891"/>
                  <a:pt x="4562" y="22645"/>
                </a:cubicBezTo>
                <a:cubicBezTo>
                  <a:pt x="4708" y="23105"/>
                  <a:pt x="5587" y="23691"/>
                  <a:pt x="5984" y="23942"/>
                </a:cubicBezTo>
                <a:cubicBezTo>
                  <a:pt x="6612" y="24339"/>
                  <a:pt x="7323" y="24611"/>
                  <a:pt x="8035" y="24800"/>
                </a:cubicBezTo>
                <a:cubicBezTo>
                  <a:pt x="8767" y="24967"/>
                  <a:pt x="9541" y="25072"/>
                  <a:pt x="10295" y="25093"/>
                </a:cubicBezTo>
                <a:cubicBezTo>
                  <a:pt x="10564" y="25093"/>
                  <a:pt x="10885" y="25116"/>
                  <a:pt x="11202" y="25116"/>
                </a:cubicBezTo>
                <a:cubicBezTo>
                  <a:pt x="11550" y="25116"/>
                  <a:pt x="11894" y="25088"/>
                  <a:pt x="12157" y="24967"/>
                </a:cubicBezTo>
                <a:cubicBezTo>
                  <a:pt x="13287" y="24444"/>
                  <a:pt x="13203" y="22184"/>
                  <a:pt x="13161" y="21180"/>
                </a:cubicBezTo>
                <a:cubicBezTo>
                  <a:pt x="13161" y="21013"/>
                  <a:pt x="13056" y="20908"/>
                  <a:pt x="12931" y="20866"/>
                </a:cubicBezTo>
                <a:cubicBezTo>
                  <a:pt x="13182" y="20008"/>
                  <a:pt x="11801" y="18585"/>
                  <a:pt x="11278" y="18020"/>
                </a:cubicBezTo>
                <a:lnTo>
                  <a:pt x="11299" y="18000"/>
                </a:lnTo>
                <a:cubicBezTo>
                  <a:pt x="11327" y="18013"/>
                  <a:pt x="11355" y="18020"/>
                  <a:pt x="11382" y="18020"/>
                </a:cubicBezTo>
                <a:cubicBezTo>
                  <a:pt x="11436" y="18020"/>
                  <a:pt x="11487" y="17993"/>
                  <a:pt x="11529" y="17937"/>
                </a:cubicBezTo>
                <a:cubicBezTo>
                  <a:pt x="11989" y="17246"/>
                  <a:pt x="12345" y="16619"/>
                  <a:pt x="13015" y="16075"/>
                </a:cubicBezTo>
                <a:cubicBezTo>
                  <a:pt x="13580" y="15614"/>
                  <a:pt x="14207" y="15238"/>
                  <a:pt x="14814" y="14798"/>
                </a:cubicBezTo>
                <a:cubicBezTo>
                  <a:pt x="14961" y="14694"/>
                  <a:pt x="15107" y="14568"/>
                  <a:pt x="15253" y="14463"/>
                </a:cubicBezTo>
                <a:cubicBezTo>
                  <a:pt x="16028" y="14699"/>
                  <a:pt x="16848" y="14812"/>
                  <a:pt x="17676" y="14812"/>
                </a:cubicBezTo>
                <a:cubicBezTo>
                  <a:pt x="20605" y="14812"/>
                  <a:pt x="23643" y="13395"/>
                  <a:pt x="25192" y="10948"/>
                </a:cubicBezTo>
                <a:cubicBezTo>
                  <a:pt x="26050" y="9546"/>
                  <a:pt x="26259" y="7580"/>
                  <a:pt x="25046" y="6282"/>
                </a:cubicBezTo>
                <a:cubicBezTo>
                  <a:pt x="24456" y="5662"/>
                  <a:pt x="23723" y="5430"/>
                  <a:pt x="22958" y="5430"/>
                </a:cubicBezTo>
                <a:cubicBezTo>
                  <a:pt x="22176" y="5430"/>
                  <a:pt x="21361" y="5672"/>
                  <a:pt x="20631" y="5989"/>
                </a:cubicBezTo>
                <a:cubicBezTo>
                  <a:pt x="20735" y="5445"/>
                  <a:pt x="20777" y="4922"/>
                  <a:pt x="20777" y="4399"/>
                </a:cubicBezTo>
                <a:cubicBezTo>
                  <a:pt x="20777" y="4274"/>
                  <a:pt x="20694" y="4190"/>
                  <a:pt x="20589" y="4169"/>
                </a:cubicBezTo>
                <a:cubicBezTo>
                  <a:pt x="20589" y="4106"/>
                  <a:pt x="20547" y="4023"/>
                  <a:pt x="20484" y="3981"/>
                </a:cubicBezTo>
                <a:cubicBezTo>
                  <a:pt x="20463" y="3981"/>
                  <a:pt x="20463" y="3960"/>
                  <a:pt x="20463" y="3939"/>
                </a:cubicBezTo>
                <a:cubicBezTo>
                  <a:pt x="19396" y="2139"/>
                  <a:pt x="17304" y="1616"/>
                  <a:pt x="15442" y="1051"/>
                </a:cubicBezTo>
                <a:cubicBezTo>
                  <a:pt x="13554" y="478"/>
                  <a:pt x="11666" y="0"/>
                  <a:pt x="97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D752A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225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Reenie Beanie</vt:lpstr>
      <vt:lpstr>Roboto</vt:lpstr>
      <vt:lpstr>Times New Roman</vt:lpstr>
      <vt:lpstr>Simple Blackboard Background by Slidesgo</vt:lpstr>
      <vt:lpstr>HackSprint Team Name: Alt+F4</vt:lpstr>
      <vt:lpstr>News article Recommendation System</vt:lpstr>
      <vt:lpstr>News article Recommendation System</vt:lpstr>
      <vt:lpstr>Our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Recommendation System</dc:title>
  <dc:creator>pranu</dc:creator>
  <cp:lastModifiedBy>Pranathi .B.H</cp:lastModifiedBy>
  <cp:revision>3</cp:revision>
  <dcterms:modified xsi:type="dcterms:W3CDTF">2024-01-05T13:40:36Z</dcterms:modified>
</cp:coreProperties>
</file>