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2" d="100"/>
          <a:sy n="92" d="100"/>
        </p:scale>
        <p:origin x="1186" y="8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Hardik Khanna</cp:lastModifiedBy>
  <cp:revision>4</cp:revision>
  <dcterms:created xsi:type="dcterms:W3CDTF">2013-01-27T09:14:00Z</dcterms:created>
  <dcterms:modified xsi:type="dcterms:W3CDTF">2025-04-16T05:52:11Z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1F0EC6FF21244A868607102FBE0B39B0_13</vt:lpwstr>
  </property>
  <property fmtid="{D5CDD505-2E9C-101B-9397-08002B2CF9AE}" pid="3" name="KSOProductBuildVer">
    <vt:lpwstr>1033-12.2.0.20782</vt:lpwstr>
  </property>
</Properties>
</file>