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Catamaran" panose="020B0604020202020204" charset="0"/>
      <p:regular r:id="rId20"/>
      <p:bold r:id="rId21"/>
    </p:embeddedFont>
    <p:embeddedFont>
      <p:font typeface="Catamaran Thin"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jueM3HuXG6Wpd3fUEkpcJ4kGWTg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90" d="100"/>
          <a:sy n="90" d="100"/>
        </p:scale>
        <p:origin x="8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fdc8c078a9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fdc8c078a9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fdc8c078a9_3_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fdc8c078a9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fdc8c078a9_0_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fdc8c078a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fdc8c078a9_1_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gfdc8c078a9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fdc8c078a9_0_1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fdc8c078a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fdc8c078a9_1_2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gfdc8c078a9_1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41"/>
          <p:cNvGrpSpPr/>
          <p:nvPr/>
        </p:nvGrpSpPr>
        <p:grpSpPr>
          <a:xfrm>
            <a:off x="-981075" y="-78100"/>
            <a:ext cx="11516344" cy="5221552"/>
            <a:chOff x="-981075" y="-78100"/>
            <a:chExt cx="11516344" cy="5221552"/>
          </a:xfrm>
        </p:grpSpPr>
        <p:sp>
          <p:nvSpPr>
            <p:cNvPr id="11" name="Google Shape;11;p41"/>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49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2" name="Google Shape;12;p41"/>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3" name="Google Shape;13;p41"/>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4" name="Google Shape;14;p41"/>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49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5" name="Google Shape;15;p41"/>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98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6" name="Google Shape;16;p41"/>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98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7" name="Google Shape;17;p41"/>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 name="Google Shape;18;p41"/>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9" name="Google Shape;19;p41"/>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0" name="Google Shape;20;p41"/>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1" name="Google Shape;21;p41"/>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2" name="Google Shape;22;p41"/>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3" name="Google Shape;23;p41"/>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4" name="Google Shape;24;p41"/>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 name="Google Shape;25;p41"/>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6" name="Google Shape;26;p41"/>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7" name="Google Shape;27;p41"/>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8" name="Google Shape;28;p41"/>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9" name="Google Shape;29;p41"/>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49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30" name="Google Shape;30;p41"/>
          <p:cNvSpPr txBox="1">
            <a:spLocks noGrp="1"/>
          </p:cNvSpPr>
          <p:nvPr>
            <p:ph type="ctrTitle"/>
          </p:nvPr>
        </p:nvSpPr>
        <p:spPr>
          <a:xfrm>
            <a:off x="702900" y="3250075"/>
            <a:ext cx="4955100" cy="1159800"/>
          </a:xfrm>
          <a:prstGeom prst="rect">
            <a:avLst/>
          </a:prstGeom>
          <a:noFill/>
          <a:ln>
            <a:noFill/>
          </a:ln>
        </p:spPr>
        <p:txBody>
          <a:bodyPr spcFirstLastPara="1" wrap="square" lIns="0" tIns="0" rIns="0" bIns="0" anchor="b" anchorCtr="0">
            <a:noAutofit/>
          </a:bodyPr>
          <a:lstStyle>
            <a:lvl1pPr lvl="0" algn="l" rtl="0">
              <a:lnSpc>
                <a:spcPct val="90000"/>
              </a:lnSpc>
              <a:spcBef>
                <a:spcPts val="0"/>
              </a:spcBef>
              <a:spcAft>
                <a:spcPts val="0"/>
              </a:spcAft>
              <a:buClr>
                <a:schemeClr val="lt1"/>
              </a:buClr>
              <a:buSzPts val="4800"/>
              <a:buNone/>
              <a:defRPr sz="4800">
                <a:solidFill>
                  <a:schemeClr val="lt1"/>
                </a:solidFill>
              </a:defRPr>
            </a:lvl1pPr>
            <a:lvl2pPr lvl="1" algn="l" rtl="0">
              <a:lnSpc>
                <a:spcPct val="90000"/>
              </a:lnSpc>
              <a:spcBef>
                <a:spcPts val="0"/>
              </a:spcBef>
              <a:spcAft>
                <a:spcPts val="0"/>
              </a:spcAft>
              <a:buClr>
                <a:schemeClr val="lt1"/>
              </a:buClr>
              <a:buSzPts val="4800"/>
              <a:buNone/>
              <a:defRPr sz="4800">
                <a:solidFill>
                  <a:schemeClr val="lt1"/>
                </a:solidFill>
              </a:defRPr>
            </a:lvl2pPr>
            <a:lvl3pPr lvl="2" algn="l" rtl="0">
              <a:lnSpc>
                <a:spcPct val="90000"/>
              </a:lnSpc>
              <a:spcBef>
                <a:spcPts val="0"/>
              </a:spcBef>
              <a:spcAft>
                <a:spcPts val="0"/>
              </a:spcAft>
              <a:buClr>
                <a:schemeClr val="lt1"/>
              </a:buClr>
              <a:buSzPts val="4800"/>
              <a:buNone/>
              <a:defRPr sz="4800">
                <a:solidFill>
                  <a:schemeClr val="lt1"/>
                </a:solidFill>
              </a:defRPr>
            </a:lvl3pPr>
            <a:lvl4pPr lvl="3" algn="l" rtl="0">
              <a:lnSpc>
                <a:spcPct val="90000"/>
              </a:lnSpc>
              <a:spcBef>
                <a:spcPts val="0"/>
              </a:spcBef>
              <a:spcAft>
                <a:spcPts val="0"/>
              </a:spcAft>
              <a:buClr>
                <a:schemeClr val="lt1"/>
              </a:buClr>
              <a:buSzPts val="4800"/>
              <a:buNone/>
              <a:defRPr sz="4800">
                <a:solidFill>
                  <a:schemeClr val="lt1"/>
                </a:solidFill>
              </a:defRPr>
            </a:lvl4pPr>
            <a:lvl5pPr lvl="4" algn="l" rtl="0">
              <a:lnSpc>
                <a:spcPct val="90000"/>
              </a:lnSpc>
              <a:spcBef>
                <a:spcPts val="0"/>
              </a:spcBef>
              <a:spcAft>
                <a:spcPts val="0"/>
              </a:spcAft>
              <a:buClr>
                <a:schemeClr val="lt1"/>
              </a:buClr>
              <a:buSzPts val="4800"/>
              <a:buNone/>
              <a:defRPr sz="4800">
                <a:solidFill>
                  <a:schemeClr val="lt1"/>
                </a:solidFill>
              </a:defRPr>
            </a:lvl5pPr>
            <a:lvl6pPr lvl="5" algn="l" rtl="0">
              <a:lnSpc>
                <a:spcPct val="90000"/>
              </a:lnSpc>
              <a:spcBef>
                <a:spcPts val="0"/>
              </a:spcBef>
              <a:spcAft>
                <a:spcPts val="0"/>
              </a:spcAft>
              <a:buClr>
                <a:schemeClr val="lt1"/>
              </a:buClr>
              <a:buSzPts val="4800"/>
              <a:buNone/>
              <a:defRPr sz="4800">
                <a:solidFill>
                  <a:schemeClr val="lt1"/>
                </a:solidFill>
              </a:defRPr>
            </a:lvl6pPr>
            <a:lvl7pPr lvl="6" algn="l" rtl="0">
              <a:lnSpc>
                <a:spcPct val="90000"/>
              </a:lnSpc>
              <a:spcBef>
                <a:spcPts val="0"/>
              </a:spcBef>
              <a:spcAft>
                <a:spcPts val="0"/>
              </a:spcAft>
              <a:buClr>
                <a:schemeClr val="lt1"/>
              </a:buClr>
              <a:buSzPts val="4800"/>
              <a:buNone/>
              <a:defRPr sz="4800">
                <a:solidFill>
                  <a:schemeClr val="lt1"/>
                </a:solidFill>
              </a:defRPr>
            </a:lvl7pPr>
            <a:lvl8pPr lvl="7" algn="l" rtl="0">
              <a:lnSpc>
                <a:spcPct val="90000"/>
              </a:lnSpc>
              <a:spcBef>
                <a:spcPts val="0"/>
              </a:spcBef>
              <a:spcAft>
                <a:spcPts val="0"/>
              </a:spcAft>
              <a:buClr>
                <a:schemeClr val="lt1"/>
              </a:buClr>
              <a:buSzPts val="4800"/>
              <a:buNone/>
              <a:defRPr sz="4800">
                <a:solidFill>
                  <a:schemeClr val="lt1"/>
                </a:solidFill>
              </a:defRPr>
            </a:lvl8pPr>
            <a:lvl9pPr lvl="8" algn="l" rtl="0">
              <a:lnSpc>
                <a:spcPct val="90000"/>
              </a:lnSpc>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7"/>
        <p:cNvGrpSpPr/>
        <p:nvPr/>
      </p:nvGrpSpPr>
      <p:grpSpPr>
        <a:xfrm>
          <a:off x="0" y="0"/>
          <a:ext cx="0" cy="0"/>
          <a:chOff x="0" y="0"/>
          <a:chExt cx="0" cy="0"/>
        </a:xfrm>
      </p:grpSpPr>
      <p:grpSp>
        <p:nvGrpSpPr>
          <p:cNvPr id="178" name="Google Shape;178;p50"/>
          <p:cNvGrpSpPr/>
          <p:nvPr/>
        </p:nvGrpSpPr>
        <p:grpSpPr>
          <a:xfrm>
            <a:off x="-981075" y="-3"/>
            <a:ext cx="11516344" cy="5143455"/>
            <a:chOff x="-981075" y="-3"/>
            <a:chExt cx="11516344" cy="5143455"/>
          </a:xfrm>
        </p:grpSpPr>
        <p:sp>
          <p:nvSpPr>
            <p:cNvPr id="179" name="Google Shape;179;p50"/>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0" name="Google Shape;180;p50"/>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1" name="Google Shape;181;p50"/>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2" name="Google Shape;182;p50"/>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3" name="Google Shape;183;p50"/>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4" name="Google Shape;184;p50"/>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5" name="Google Shape;185;p50"/>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6" name="Google Shape;186;p50"/>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7" name="Google Shape;187;p50"/>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8" name="Google Shape;188;p50"/>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9" name="Google Shape;189;p50"/>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90" name="Google Shape;190;p50"/>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191" name="Google Shape;191;p50"/>
          <p:cNvSpPr txBox="1">
            <a:spLocks noGrp="1"/>
          </p:cNvSpPr>
          <p:nvPr>
            <p:ph type="body" idx="1"/>
          </p:nvPr>
        </p:nvSpPr>
        <p:spPr>
          <a:xfrm>
            <a:off x="855300" y="4330100"/>
            <a:ext cx="7433400" cy="280200"/>
          </a:xfrm>
          <a:prstGeom prst="rect">
            <a:avLst/>
          </a:prstGeom>
          <a:noFill/>
          <a:ln>
            <a:noFill/>
          </a:ln>
        </p:spPr>
        <p:txBody>
          <a:bodyPr spcFirstLastPara="1" wrap="square" lIns="0" tIns="0" rIns="0" bIns="0" anchor="t" anchorCtr="0">
            <a:noAutofit/>
          </a:bodyPr>
          <a:lstStyle>
            <a:lvl1pPr marL="457200" lvl="0" indent="-228600" algn="ctr" rtl="0">
              <a:lnSpc>
                <a:spcPct val="115000"/>
              </a:lnSpc>
              <a:spcBef>
                <a:spcPts val="0"/>
              </a:spcBef>
              <a:spcAft>
                <a:spcPts val="800"/>
              </a:spcAft>
              <a:buSzPts val="1800"/>
              <a:buNone/>
              <a:defRPr sz="1800"/>
            </a:lvl1pPr>
          </a:lstStyle>
          <a:p>
            <a:endParaRPr/>
          </a:p>
        </p:txBody>
      </p:sp>
      <p:sp>
        <p:nvSpPr>
          <p:cNvPr id="192" name="Google Shape;192;p50"/>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en"/>
              <a:t>‹#›</a:t>
            </a:fld>
            <a:endParaRPr/>
          </a:p>
        </p:txBody>
      </p:sp>
      <p:sp>
        <p:nvSpPr>
          <p:cNvPr id="193" name="Google Shape;193;p50"/>
          <p:cNvSpPr/>
          <p:nvPr/>
        </p:nvSpPr>
        <p:spPr>
          <a:xfrm>
            <a:off x="4259988" y="4686556"/>
            <a:ext cx="624024" cy="456891"/>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1"/>
        <p:cNvGrpSpPr/>
        <p:nvPr/>
      </p:nvGrpSpPr>
      <p:grpSpPr>
        <a:xfrm>
          <a:off x="0" y="0"/>
          <a:ext cx="0" cy="0"/>
          <a:chOff x="0" y="0"/>
          <a:chExt cx="0" cy="0"/>
        </a:xfrm>
      </p:grpSpPr>
      <p:sp>
        <p:nvSpPr>
          <p:cNvPr id="32" name="Google Shape;32;p42"/>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33" name="Google Shape;33;p42"/>
          <p:cNvGrpSpPr/>
          <p:nvPr/>
        </p:nvGrpSpPr>
        <p:grpSpPr>
          <a:xfrm>
            <a:off x="6320991" y="-7"/>
            <a:ext cx="3630819" cy="5143498"/>
            <a:chOff x="6320991" y="-7"/>
            <a:chExt cx="3630819" cy="5143498"/>
          </a:xfrm>
        </p:grpSpPr>
        <p:sp>
          <p:nvSpPr>
            <p:cNvPr id="34" name="Google Shape;34;p42"/>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5" name="Google Shape;35;p42"/>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6" name="Google Shape;36;p42"/>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7" name="Google Shape;37;p42"/>
            <p:cNvSpPr/>
            <p:nvPr/>
          </p:nvSpPr>
          <p:spPr>
            <a:xfrm rot="10800000">
              <a:off x="7806422" y="31"/>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8" name="Google Shape;38;p42"/>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9" name="Google Shape;39;p42"/>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0" name="Google Shape;40;p42"/>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 name="Google Shape;41;p42"/>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2" name="Google Shape;42;p42"/>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49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3" name="Google Shape;43;p42"/>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4" name="Google Shape;44;p42"/>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45" name="Google Shape;45;p42"/>
          <p:cNvSpPr txBox="1">
            <a:spLocks noGrp="1"/>
          </p:cNvSpPr>
          <p:nvPr>
            <p:ph type="title"/>
          </p:nvPr>
        </p:nvSpPr>
        <p:spPr>
          <a:xfrm>
            <a:off x="779100" y="836000"/>
            <a:ext cx="6010500" cy="3963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SzPts val="3200"/>
              <a:buNone/>
              <a:defRPr/>
            </a:lvl1pPr>
            <a:lvl2pPr lvl="1" algn="l" rtl="0">
              <a:lnSpc>
                <a:spcPct val="90000"/>
              </a:lnSpc>
              <a:spcBef>
                <a:spcPts val="0"/>
              </a:spcBef>
              <a:spcAft>
                <a:spcPts val="0"/>
              </a:spcAft>
              <a:buSzPts val="3200"/>
              <a:buNone/>
              <a:defRPr/>
            </a:lvl2pPr>
            <a:lvl3pPr lvl="2" algn="l" rtl="0">
              <a:lnSpc>
                <a:spcPct val="90000"/>
              </a:lnSpc>
              <a:spcBef>
                <a:spcPts val="0"/>
              </a:spcBef>
              <a:spcAft>
                <a:spcPts val="0"/>
              </a:spcAft>
              <a:buSzPts val="3200"/>
              <a:buNone/>
              <a:defRPr/>
            </a:lvl3pPr>
            <a:lvl4pPr lvl="3" algn="l" rtl="0">
              <a:lnSpc>
                <a:spcPct val="90000"/>
              </a:lnSpc>
              <a:spcBef>
                <a:spcPts val="0"/>
              </a:spcBef>
              <a:spcAft>
                <a:spcPts val="0"/>
              </a:spcAft>
              <a:buSzPts val="3200"/>
              <a:buNone/>
              <a:defRPr/>
            </a:lvl4pPr>
            <a:lvl5pPr lvl="4" algn="l" rtl="0">
              <a:lnSpc>
                <a:spcPct val="90000"/>
              </a:lnSpc>
              <a:spcBef>
                <a:spcPts val="0"/>
              </a:spcBef>
              <a:spcAft>
                <a:spcPts val="0"/>
              </a:spcAft>
              <a:buSzPts val="3200"/>
              <a:buNone/>
              <a:defRPr/>
            </a:lvl5pPr>
            <a:lvl6pPr lvl="5" algn="l" rtl="0">
              <a:lnSpc>
                <a:spcPct val="90000"/>
              </a:lnSpc>
              <a:spcBef>
                <a:spcPts val="0"/>
              </a:spcBef>
              <a:spcAft>
                <a:spcPts val="0"/>
              </a:spcAft>
              <a:buSzPts val="3200"/>
              <a:buNone/>
              <a:defRPr/>
            </a:lvl6pPr>
            <a:lvl7pPr lvl="6" algn="l" rtl="0">
              <a:lnSpc>
                <a:spcPct val="90000"/>
              </a:lnSpc>
              <a:spcBef>
                <a:spcPts val="0"/>
              </a:spcBef>
              <a:spcAft>
                <a:spcPts val="0"/>
              </a:spcAft>
              <a:buSzPts val="3200"/>
              <a:buNone/>
              <a:defRPr/>
            </a:lvl7pPr>
            <a:lvl8pPr lvl="7" algn="l" rtl="0">
              <a:lnSpc>
                <a:spcPct val="90000"/>
              </a:lnSpc>
              <a:spcBef>
                <a:spcPts val="0"/>
              </a:spcBef>
              <a:spcAft>
                <a:spcPts val="0"/>
              </a:spcAft>
              <a:buSzPts val="3200"/>
              <a:buNone/>
              <a:defRPr/>
            </a:lvl8pPr>
            <a:lvl9pPr lvl="8" algn="l" rtl="0">
              <a:lnSpc>
                <a:spcPct val="90000"/>
              </a:lnSpc>
              <a:spcBef>
                <a:spcPts val="0"/>
              </a:spcBef>
              <a:spcAft>
                <a:spcPts val="0"/>
              </a:spcAft>
              <a:buSzPts val="3200"/>
              <a:buNone/>
              <a:defRPr/>
            </a:lvl9pPr>
          </a:lstStyle>
          <a:p>
            <a:endParaRPr/>
          </a:p>
        </p:txBody>
      </p:sp>
      <p:sp>
        <p:nvSpPr>
          <p:cNvPr id="46" name="Google Shape;46;p42"/>
          <p:cNvSpPr txBox="1">
            <a:spLocks noGrp="1"/>
          </p:cNvSpPr>
          <p:nvPr>
            <p:ph type="body" idx="1"/>
          </p:nvPr>
        </p:nvSpPr>
        <p:spPr>
          <a:xfrm>
            <a:off x="779075" y="1503550"/>
            <a:ext cx="2808300" cy="3268500"/>
          </a:xfrm>
          <a:prstGeom prst="rect">
            <a:avLst/>
          </a:prstGeom>
          <a:noFill/>
          <a:ln>
            <a:noFill/>
          </a:ln>
        </p:spPr>
        <p:txBody>
          <a:bodyPr spcFirstLastPara="1" wrap="square" lIns="0" tIns="0" rIns="0" bIns="0" anchor="t" anchorCtr="0">
            <a:noAutofit/>
          </a:bodyPr>
          <a:lstStyle>
            <a:lvl1pPr marL="457200" lvl="0" indent="-317500" algn="l" rtl="0">
              <a:lnSpc>
                <a:spcPct val="115000"/>
              </a:lnSpc>
              <a:spcBef>
                <a:spcPts val="0"/>
              </a:spcBef>
              <a:spcAft>
                <a:spcPts val="0"/>
              </a:spcAft>
              <a:buSzPts val="1400"/>
              <a:buChar char="⬢"/>
              <a:defRPr sz="2000"/>
            </a:lvl1pPr>
            <a:lvl2pPr marL="914400" lvl="1" indent="-317500" algn="l" rtl="0">
              <a:lnSpc>
                <a:spcPct val="115000"/>
              </a:lnSpc>
              <a:spcBef>
                <a:spcPts val="800"/>
              </a:spcBef>
              <a:spcAft>
                <a:spcPts val="0"/>
              </a:spcAft>
              <a:buSzPts val="1400"/>
              <a:buChar char="⬡"/>
              <a:defRPr sz="2000"/>
            </a:lvl2pPr>
            <a:lvl3pPr marL="1371600" lvl="2" indent="-317500" algn="l" rtl="0">
              <a:lnSpc>
                <a:spcPct val="115000"/>
              </a:lnSpc>
              <a:spcBef>
                <a:spcPts val="800"/>
              </a:spcBef>
              <a:spcAft>
                <a:spcPts val="0"/>
              </a:spcAft>
              <a:buSzPts val="1400"/>
              <a:buChar char="⬡"/>
              <a:defRPr sz="2000"/>
            </a:lvl3pPr>
            <a:lvl4pPr marL="1828800" lvl="3" indent="-355600" algn="l" rtl="0">
              <a:lnSpc>
                <a:spcPct val="115000"/>
              </a:lnSpc>
              <a:spcBef>
                <a:spcPts val="800"/>
              </a:spcBef>
              <a:spcAft>
                <a:spcPts val="0"/>
              </a:spcAft>
              <a:buSzPts val="2000"/>
              <a:buChar char="●"/>
              <a:defRPr sz="2000"/>
            </a:lvl4pPr>
            <a:lvl5pPr marL="2286000" lvl="4" indent="-355600" algn="l" rtl="0">
              <a:lnSpc>
                <a:spcPct val="115000"/>
              </a:lnSpc>
              <a:spcBef>
                <a:spcPts val="800"/>
              </a:spcBef>
              <a:spcAft>
                <a:spcPts val="0"/>
              </a:spcAft>
              <a:buSzPts val="2000"/>
              <a:buChar char="○"/>
              <a:defRPr sz="2000"/>
            </a:lvl5pPr>
            <a:lvl6pPr marL="2743200" lvl="5" indent="-355600" algn="l" rtl="0">
              <a:lnSpc>
                <a:spcPct val="115000"/>
              </a:lnSpc>
              <a:spcBef>
                <a:spcPts val="800"/>
              </a:spcBef>
              <a:spcAft>
                <a:spcPts val="0"/>
              </a:spcAft>
              <a:buSzPts val="2000"/>
              <a:buChar char="■"/>
              <a:defRPr sz="2000"/>
            </a:lvl6pPr>
            <a:lvl7pPr marL="3200400" lvl="6" indent="-355600" algn="l" rtl="0">
              <a:lnSpc>
                <a:spcPct val="115000"/>
              </a:lnSpc>
              <a:spcBef>
                <a:spcPts val="800"/>
              </a:spcBef>
              <a:spcAft>
                <a:spcPts val="0"/>
              </a:spcAft>
              <a:buSzPts val="2000"/>
              <a:buChar char="●"/>
              <a:defRPr sz="2000"/>
            </a:lvl7pPr>
            <a:lvl8pPr marL="3657600" lvl="7" indent="-355600" algn="l" rtl="0">
              <a:lnSpc>
                <a:spcPct val="115000"/>
              </a:lnSpc>
              <a:spcBef>
                <a:spcPts val="800"/>
              </a:spcBef>
              <a:spcAft>
                <a:spcPts val="0"/>
              </a:spcAft>
              <a:buSzPts val="2000"/>
              <a:buChar char="○"/>
              <a:defRPr sz="2000"/>
            </a:lvl8pPr>
            <a:lvl9pPr marL="4114800" lvl="8" indent="-355600" algn="l" rtl="0">
              <a:lnSpc>
                <a:spcPct val="115000"/>
              </a:lnSpc>
              <a:spcBef>
                <a:spcPts val="800"/>
              </a:spcBef>
              <a:spcAft>
                <a:spcPts val="800"/>
              </a:spcAft>
              <a:buSzPts val="2000"/>
              <a:buChar char="■"/>
              <a:defRPr sz="2000"/>
            </a:lvl9pPr>
          </a:lstStyle>
          <a:p>
            <a:endParaRPr/>
          </a:p>
        </p:txBody>
      </p:sp>
      <p:sp>
        <p:nvSpPr>
          <p:cNvPr id="47" name="Google Shape;47;p42"/>
          <p:cNvSpPr txBox="1">
            <a:spLocks noGrp="1"/>
          </p:cNvSpPr>
          <p:nvPr>
            <p:ph type="body" idx="2"/>
          </p:nvPr>
        </p:nvSpPr>
        <p:spPr>
          <a:xfrm>
            <a:off x="3981304" y="1503550"/>
            <a:ext cx="2808300" cy="3268500"/>
          </a:xfrm>
          <a:prstGeom prst="rect">
            <a:avLst/>
          </a:prstGeom>
          <a:noFill/>
          <a:ln>
            <a:noFill/>
          </a:ln>
        </p:spPr>
        <p:txBody>
          <a:bodyPr spcFirstLastPara="1" wrap="square" lIns="0" tIns="0" rIns="0" bIns="0" anchor="t" anchorCtr="0">
            <a:noAutofit/>
          </a:bodyPr>
          <a:lstStyle>
            <a:lvl1pPr marL="457200" lvl="0" indent="-317500" algn="l" rtl="0">
              <a:lnSpc>
                <a:spcPct val="115000"/>
              </a:lnSpc>
              <a:spcBef>
                <a:spcPts val="0"/>
              </a:spcBef>
              <a:spcAft>
                <a:spcPts val="0"/>
              </a:spcAft>
              <a:buSzPts val="1400"/>
              <a:buChar char="⬢"/>
              <a:defRPr sz="2000"/>
            </a:lvl1pPr>
            <a:lvl2pPr marL="914400" lvl="1" indent="-317500" algn="l" rtl="0">
              <a:lnSpc>
                <a:spcPct val="115000"/>
              </a:lnSpc>
              <a:spcBef>
                <a:spcPts val="800"/>
              </a:spcBef>
              <a:spcAft>
                <a:spcPts val="0"/>
              </a:spcAft>
              <a:buSzPts val="1400"/>
              <a:buChar char="⬡"/>
              <a:defRPr sz="2000"/>
            </a:lvl2pPr>
            <a:lvl3pPr marL="1371600" lvl="2" indent="-317500" algn="l" rtl="0">
              <a:lnSpc>
                <a:spcPct val="115000"/>
              </a:lnSpc>
              <a:spcBef>
                <a:spcPts val="800"/>
              </a:spcBef>
              <a:spcAft>
                <a:spcPts val="0"/>
              </a:spcAft>
              <a:buSzPts val="1400"/>
              <a:buChar char="⬡"/>
              <a:defRPr sz="2000"/>
            </a:lvl3pPr>
            <a:lvl4pPr marL="1828800" lvl="3" indent="-355600" algn="l" rtl="0">
              <a:lnSpc>
                <a:spcPct val="115000"/>
              </a:lnSpc>
              <a:spcBef>
                <a:spcPts val="800"/>
              </a:spcBef>
              <a:spcAft>
                <a:spcPts val="0"/>
              </a:spcAft>
              <a:buSzPts val="2000"/>
              <a:buChar char="●"/>
              <a:defRPr sz="2000"/>
            </a:lvl4pPr>
            <a:lvl5pPr marL="2286000" lvl="4" indent="-355600" algn="l" rtl="0">
              <a:lnSpc>
                <a:spcPct val="115000"/>
              </a:lnSpc>
              <a:spcBef>
                <a:spcPts val="800"/>
              </a:spcBef>
              <a:spcAft>
                <a:spcPts val="0"/>
              </a:spcAft>
              <a:buSzPts val="2000"/>
              <a:buChar char="○"/>
              <a:defRPr sz="2000"/>
            </a:lvl5pPr>
            <a:lvl6pPr marL="2743200" lvl="5" indent="-355600" algn="l" rtl="0">
              <a:lnSpc>
                <a:spcPct val="115000"/>
              </a:lnSpc>
              <a:spcBef>
                <a:spcPts val="800"/>
              </a:spcBef>
              <a:spcAft>
                <a:spcPts val="0"/>
              </a:spcAft>
              <a:buSzPts val="2000"/>
              <a:buChar char="■"/>
              <a:defRPr sz="2000"/>
            </a:lvl6pPr>
            <a:lvl7pPr marL="3200400" lvl="6" indent="-355600" algn="l" rtl="0">
              <a:lnSpc>
                <a:spcPct val="115000"/>
              </a:lnSpc>
              <a:spcBef>
                <a:spcPts val="800"/>
              </a:spcBef>
              <a:spcAft>
                <a:spcPts val="0"/>
              </a:spcAft>
              <a:buSzPts val="2000"/>
              <a:buChar char="●"/>
              <a:defRPr sz="2000"/>
            </a:lvl7pPr>
            <a:lvl8pPr marL="3657600" lvl="7" indent="-355600" algn="l" rtl="0">
              <a:lnSpc>
                <a:spcPct val="115000"/>
              </a:lnSpc>
              <a:spcBef>
                <a:spcPts val="800"/>
              </a:spcBef>
              <a:spcAft>
                <a:spcPts val="0"/>
              </a:spcAft>
              <a:buSzPts val="2000"/>
              <a:buChar char="○"/>
              <a:defRPr sz="2000"/>
            </a:lvl8pPr>
            <a:lvl9pPr marL="4114800" lvl="8" indent="-355600" algn="l" rtl="0">
              <a:lnSpc>
                <a:spcPct val="115000"/>
              </a:lnSpc>
              <a:spcBef>
                <a:spcPts val="800"/>
              </a:spcBef>
              <a:spcAft>
                <a:spcPts val="800"/>
              </a:spcAft>
              <a:buSzPts val="2000"/>
              <a:buChar char="■"/>
              <a:defRPr sz="2000"/>
            </a:lvl9pPr>
          </a:lstStyle>
          <a:p>
            <a:endParaRPr/>
          </a:p>
        </p:txBody>
      </p:sp>
      <p:sp>
        <p:nvSpPr>
          <p:cNvPr id="48" name="Google Shape;48;p42"/>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49"/>
        <p:cNvGrpSpPr/>
        <p:nvPr/>
      </p:nvGrpSpPr>
      <p:grpSpPr>
        <a:xfrm>
          <a:off x="0" y="0"/>
          <a:ext cx="0" cy="0"/>
          <a:chOff x="0" y="0"/>
          <a:chExt cx="0" cy="0"/>
        </a:xfrm>
      </p:grpSpPr>
      <p:grpSp>
        <p:nvGrpSpPr>
          <p:cNvPr id="50" name="Google Shape;50;p43"/>
          <p:cNvGrpSpPr/>
          <p:nvPr/>
        </p:nvGrpSpPr>
        <p:grpSpPr>
          <a:xfrm>
            <a:off x="-981075" y="-3"/>
            <a:ext cx="11516344" cy="5143455"/>
            <a:chOff x="-981075" y="-3"/>
            <a:chExt cx="11516344" cy="5143455"/>
          </a:xfrm>
        </p:grpSpPr>
        <p:sp>
          <p:nvSpPr>
            <p:cNvPr id="51" name="Google Shape;51;p43"/>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2" name="Google Shape;52;p43"/>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3" name="Google Shape;53;p43"/>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4" name="Google Shape;54;p43"/>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5" name="Google Shape;55;p43"/>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6" name="Google Shape;56;p43"/>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7" name="Google Shape;57;p43"/>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8" name="Google Shape;58;p43"/>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9" name="Google Shape;59;p43"/>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60" name="Google Shape;60;p43"/>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61" name="Google Shape;61;p43"/>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62" name="Google Shape;62;p43"/>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63" name="Google Shape;63;p43"/>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64"/>
        <p:cNvGrpSpPr/>
        <p:nvPr/>
      </p:nvGrpSpPr>
      <p:grpSpPr>
        <a:xfrm>
          <a:off x="0" y="0"/>
          <a:ext cx="0" cy="0"/>
          <a:chOff x="0" y="0"/>
          <a:chExt cx="0" cy="0"/>
        </a:xfrm>
      </p:grpSpPr>
      <p:grpSp>
        <p:nvGrpSpPr>
          <p:cNvPr id="65" name="Google Shape;65;p44"/>
          <p:cNvGrpSpPr/>
          <p:nvPr/>
        </p:nvGrpSpPr>
        <p:grpSpPr>
          <a:xfrm>
            <a:off x="-981075" y="-78100"/>
            <a:ext cx="11516344" cy="5221552"/>
            <a:chOff x="-981075" y="-78100"/>
            <a:chExt cx="11516344" cy="5221552"/>
          </a:xfrm>
        </p:grpSpPr>
        <p:sp>
          <p:nvSpPr>
            <p:cNvPr id="66" name="Google Shape;66;p44"/>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5322C9">
                <a:alpha val="149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67" name="Google Shape;67;p44"/>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68" name="Google Shape;68;p44"/>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69" name="Google Shape;69;p44"/>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5322C9">
                <a:alpha val="149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0" name="Google Shape;70;p44"/>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1" name="Google Shape;71;p44"/>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2" name="Google Shape;72;p44"/>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3" name="Google Shape;73;p44"/>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4" name="Google Shape;74;p44"/>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5" name="Google Shape;75;p44"/>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6" name="Google Shape;76;p44"/>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7" name="Google Shape;77;p44"/>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8" name="Google Shape;78;p44"/>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9" name="Google Shape;79;p44"/>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80" name="Google Shape;80;p44"/>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81" name="Google Shape;81;p44"/>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82" name="Google Shape;82;p44"/>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83" name="Google Shape;83;p44"/>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84" name="Google Shape;84;p44"/>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49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85" name="Google Shape;85;p44"/>
          <p:cNvSpPr txBox="1">
            <a:spLocks noGrp="1"/>
          </p:cNvSpPr>
          <p:nvPr>
            <p:ph type="ctrTitle"/>
          </p:nvPr>
        </p:nvSpPr>
        <p:spPr>
          <a:xfrm>
            <a:off x="2305150" y="2884378"/>
            <a:ext cx="5811000" cy="4758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SzPts val="3600"/>
              <a:buNone/>
              <a:defRPr sz="3600"/>
            </a:lvl1pPr>
            <a:lvl2pPr lvl="1" algn="l" rtl="0">
              <a:lnSpc>
                <a:spcPct val="90000"/>
              </a:lnSpc>
              <a:spcBef>
                <a:spcPts val="0"/>
              </a:spcBef>
              <a:spcAft>
                <a:spcPts val="0"/>
              </a:spcAft>
              <a:buSzPts val="3600"/>
              <a:buNone/>
              <a:defRPr sz="3600"/>
            </a:lvl2pPr>
            <a:lvl3pPr lvl="2" algn="l" rtl="0">
              <a:lnSpc>
                <a:spcPct val="90000"/>
              </a:lnSpc>
              <a:spcBef>
                <a:spcPts val="0"/>
              </a:spcBef>
              <a:spcAft>
                <a:spcPts val="0"/>
              </a:spcAft>
              <a:buSzPts val="3600"/>
              <a:buNone/>
              <a:defRPr sz="3600"/>
            </a:lvl3pPr>
            <a:lvl4pPr lvl="3" algn="l" rtl="0">
              <a:lnSpc>
                <a:spcPct val="90000"/>
              </a:lnSpc>
              <a:spcBef>
                <a:spcPts val="0"/>
              </a:spcBef>
              <a:spcAft>
                <a:spcPts val="0"/>
              </a:spcAft>
              <a:buSzPts val="3600"/>
              <a:buNone/>
              <a:defRPr sz="3600"/>
            </a:lvl4pPr>
            <a:lvl5pPr lvl="4" algn="l" rtl="0">
              <a:lnSpc>
                <a:spcPct val="90000"/>
              </a:lnSpc>
              <a:spcBef>
                <a:spcPts val="0"/>
              </a:spcBef>
              <a:spcAft>
                <a:spcPts val="0"/>
              </a:spcAft>
              <a:buSzPts val="3600"/>
              <a:buNone/>
              <a:defRPr sz="3600"/>
            </a:lvl5pPr>
            <a:lvl6pPr lvl="5" algn="l" rtl="0">
              <a:lnSpc>
                <a:spcPct val="90000"/>
              </a:lnSpc>
              <a:spcBef>
                <a:spcPts val="0"/>
              </a:spcBef>
              <a:spcAft>
                <a:spcPts val="0"/>
              </a:spcAft>
              <a:buSzPts val="3600"/>
              <a:buNone/>
              <a:defRPr sz="3600"/>
            </a:lvl6pPr>
            <a:lvl7pPr lvl="6" algn="l" rtl="0">
              <a:lnSpc>
                <a:spcPct val="90000"/>
              </a:lnSpc>
              <a:spcBef>
                <a:spcPts val="0"/>
              </a:spcBef>
              <a:spcAft>
                <a:spcPts val="0"/>
              </a:spcAft>
              <a:buSzPts val="3600"/>
              <a:buNone/>
              <a:defRPr sz="3600"/>
            </a:lvl7pPr>
            <a:lvl8pPr lvl="7" algn="l" rtl="0">
              <a:lnSpc>
                <a:spcPct val="90000"/>
              </a:lnSpc>
              <a:spcBef>
                <a:spcPts val="0"/>
              </a:spcBef>
              <a:spcAft>
                <a:spcPts val="0"/>
              </a:spcAft>
              <a:buSzPts val="3600"/>
              <a:buNone/>
              <a:defRPr sz="3600"/>
            </a:lvl8pPr>
            <a:lvl9pPr lvl="8" algn="l" rtl="0">
              <a:lnSpc>
                <a:spcPct val="90000"/>
              </a:lnSpc>
              <a:spcBef>
                <a:spcPts val="0"/>
              </a:spcBef>
              <a:spcAft>
                <a:spcPts val="0"/>
              </a:spcAft>
              <a:buSzPts val="3600"/>
              <a:buNone/>
              <a:defRPr sz="3600"/>
            </a:lvl9pPr>
          </a:lstStyle>
          <a:p>
            <a:endParaRPr/>
          </a:p>
        </p:txBody>
      </p:sp>
      <p:sp>
        <p:nvSpPr>
          <p:cNvPr id="86" name="Google Shape;86;p44"/>
          <p:cNvSpPr txBox="1">
            <a:spLocks noGrp="1"/>
          </p:cNvSpPr>
          <p:nvPr>
            <p:ph type="subTitle" idx="1"/>
          </p:nvPr>
        </p:nvSpPr>
        <p:spPr>
          <a:xfrm>
            <a:off x="2305150" y="3385436"/>
            <a:ext cx="5811000" cy="410700"/>
          </a:xfrm>
          <a:prstGeom prst="rect">
            <a:avLst/>
          </a:prstGeom>
          <a:noFill/>
          <a:ln>
            <a:noFill/>
          </a:ln>
        </p:spPr>
        <p:txBody>
          <a:bodyPr spcFirstLastPara="1" wrap="square" lIns="0" tIns="0" rIns="0" bIns="0" anchor="t" anchorCtr="0">
            <a:noAutofit/>
          </a:bodyPr>
          <a:lstStyle>
            <a:lvl1pPr lvl="0" algn="l" rtl="0">
              <a:lnSpc>
                <a:spcPct val="115000"/>
              </a:lnSpc>
              <a:spcBef>
                <a:spcPts val="0"/>
              </a:spcBef>
              <a:spcAft>
                <a:spcPts val="0"/>
              </a:spcAft>
              <a:buClr>
                <a:schemeClr val="dk1"/>
              </a:buClr>
              <a:buSzPts val="1600"/>
              <a:buNone/>
              <a:defRPr/>
            </a:lvl1pPr>
            <a:lvl2pPr lvl="1" algn="l" rtl="0">
              <a:lnSpc>
                <a:spcPct val="115000"/>
              </a:lnSpc>
              <a:spcBef>
                <a:spcPts val="800"/>
              </a:spcBef>
              <a:spcAft>
                <a:spcPts val="0"/>
              </a:spcAft>
              <a:buClr>
                <a:schemeClr val="dk1"/>
              </a:buClr>
              <a:buSzPts val="3000"/>
              <a:buNone/>
              <a:defRPr sz="3000"/>
            </a:lvl2pPr>
            <a:lvl3pPr lvl="2" algn="l" rtl="0">
              <a:lnSpc>
                <a:spcPct val="115000"/>
              </a:lnSpc>
              <a:spcBef>
                <a:spcPts val="800"/>
              </a:spcBef>
              <a:spcAft>
                <a:spcPts val="0"/>
              </a:spcAft>
              <a:buClr>
                <a:schemeClr val="dk1"/>
              </a:buClr>
              <a:buSzPts val="3000"/>
              <a:buNone/>
              <a:defRPr sz="3000"/>
            </a:lvl3pPr>
            <a:lvl4pPr lvl="3" algn="l" rtl="0">
              <a:lnSpc>
                <a:spcPct val="115000"/>
              </a:lnSpc>
              <a:spcBef>
                <a:spcPts val="800"/>
              </a:spcBef>
              <a:spcAft>
                <a:spcPts val="0"/>
              </a:spcAft>
              <a:buSzPts val="3000"/>
              <a:buNone/>
              <a:defRPr sz="3000"/>
            </a:lvl4pPr>
            <a:lvl5pPr lvl="4" algn="l" rtl="0">
              <a:lnSpc>
                <a:spcPct val="115000"/>
              </a:lnSpc>
              <a:spcBef>
                <a:spcPts val="800"/>
              </a:spcBef>
              <a:spcAft>
                <a:spcPts val="0"/>
              </a:spcAft>
              <a:buSzPts val="3000"/>
              <a:buNone/>
              <a:defRPr sz="3000"/>
            </a:lvl5pPr>
            <a:lvl6pPr lvl="5" algn="l" rtl="0">
              <a:lnSpc>
                <a:spcPct val="115000"/>
              </a:lnSpc>
              <a:spcBef>
                <a:spcPts val="800"/>
              </a:spcBef>
              <a:spcAft>
                <a:spcPts val="0"/>
              </a:spcAft>
              <a:buSzPts val="3000"/>
              <a:buNone/>
              <a:defRPr sz="3000"/>
            </a:lvl6pPr>
            <a:lvl7pPr lvl="6" algn="l" rtl="0">
              <a:lnSpc>
                <a:spcPct val="115000"/>
              </a:lnSpc>
              <a:spcBef>
                <a:spcPts val="800"/>
              </a:spcBef>
              <a:spcAft>
                <a:spcPts val="0"/>
              </a:spcAft>
              <a:buSzPts val="3000"/>
              <a:buNone/>
              <a:defRPr sz="3000"/>
            </a:lvl7pPr>
            <a:lvl8pPr lvl="7" algn="l" rtl="0">
              <a:lnSpc>
                <a:spcPct val="115000"/>
              </a:lnSpc>
              <a:spcBef>
                <a:spcPts val="800"/>
              </a:spcBef>
              <a:spcAft>
                <a:spcPts val="0"/>
              </a:spcAft>
              <a:buSzPts val="3000"/>
              <a:buNone/>
              <a:defRPr sz="3000"/>
            </a:lvl8pPr>
            <a:lvl9pPr lvl="8" algn="l" rtl="0">
              <a:lnSpc>
                <a:spcPct val="115000"/>
              </a:lnSpc>
              <a:spcBef>
                <a:spcPts val="800"/>
              </a:spcBef>
              <a:spcAft>
                <a:spcPts val="800"/>
              </a:spcAft>
              <a:buSzPts val="3000"/>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1"/>
        </a:solidFill>
        <a:effectLst/>
      </p:bgPr>
    </p:bg>
    <p:spTree>
      <p:nvGrpSpPr>
        <p:cNvPr id="1" name="Shape 87"/>
        <p:cNvGrpSpPr/>
        <p:nvPr/>
      </p:nvGrpSpPr>
      <p:grpSpPr>
        <a:xfrm>
          <a:off x="0" y="0"/>
          <a:ext cx="0" cy="0"/>
          <a:chOff x="0" y="0"/>
          <a:chExt cx="0" cy="0"/>
        </a:xfrm>
      </p:grpSpPr>
      <p:sp>
        <p:nvSpPr>
          <p:cNvPr id="88" name="Google Shape;88;p45"/>
          <p:cNvSpPr/>
          <p:nvPr/>
        </p:nvSpPr>
        <p:spPr>
          <a:xfrm>
            <a:off x="2500800" y="285475"/>
            <a:ext cx="4142388" cy="457254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89" name="Google Shape;89;p45"/>
          <p:cNvSpPr/>
          <p:nvPr/>
        </p:nvSpPr>
        <p:spPr>
          <a:xfrm>
            <a:off x="4239143" y="104898"/>
            <a:ext cx="665704" cy="73488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0" name="Google Shape;90;p45"/>
          <p:cNvSpPr txBox="1">
            <a:spLocks noGrp="1"/>
          </p:cNvSpPr>
          <p:nvPr>
            <p:ph type="body" idx="1"/>
          </p:nvPr>
        </p:nvSpPr>
        <p:spPr>
          <a:xfrm>
            <a:off x="2753950" y="839775"/>
            <a:ext cx="3636000" cy="3636300"/>
          </a:xfrm>
          <a:prstGeom prst="rect">
            <a:avLst/>
          </a:prstGeom>
          <a:noFill/>
          <a:ln>
            <a:noFill/>
          </a:ln>
        </p:spPr>
        <p:txBody>
          <a:bodyPr spcFirstLastPara="1" wrap="square" lIns="0" tIns="0" rIns="0" bIns="0" anchor="ctr" anchorCtr="0">
            <a:noAutofit/>
          </a:bodyPr>
          <a:lstStyle>
            <a:lvl1pPr marL="457200" lvl="0" indent="-330200" algn="ctr" rtl="0">
              <a:lnSpc>
                <a:spcPct val="115000"/>
              </a:lnSpc>
              <a:spcBef>
                <a:spcPts val="0"/>
              </a:spcBef>
              <a:spcAft>
                <a:spcPts val="0"/>
              </a:spcAft>
              <a:buClr>
                <a:schemeClr val="lt1"/>
              </a:buClr>
              <a:buSzPts val="1600"/>
              <a:buChar char="⬢"/>
              <a:defRPr i="1">
                <a:solidFill>
                  <a:schemeClr val="lt1"/>
                </a:solidFill>
              </a:defRPr>
            </a:lvl1pPr>
            <a:lvl2pPr marL="914400" lvl="1" indent="-330200" algn="ctr" rtl="0">
              <a:lnSpc>
                <a:spcPct val="115000"/>
              </a:lnSpc>
              <a:spcBef>
                <a:spcPts val="800"/>
              </a:spcBef>
              <a:spcAft>
                <a:spcPts val="0"/>
              </a:spcAft>
              <a:buClr>
                <a:schemeClr val="lt1"/>
              </a:buClr>
              <a:buSzPts val="1600"/>
              <a:buChar char="⬡"/>
              <a:defRPr i="1">
                <a:solidFill>
                  <a:schemeClr val="lt1"/>
                </a:solidFill>
              </a:defRPr>
            </a:lvl2pPr>
            <a:lvl3pPr marL="1371600" lvl="2" indent="-330200" algn="ctr" rtl="0">
              <a:lnSpc>
                <a:spcPct val="115000"/>
              </a:lnSpc>
              <a:spcBef>
                <a:spcPts val="800"/>
              </a:spcBef>
              <a:spcAft>
                <a:spcPts val="0"/>
              </a:spcAft>
              <a:buClr>
                <a:schemeClr val="lt1"/>
              </a:buClr>
              <a:buSzPts val="1600"/>
              <a:buChar char="⬡"/>
              <a:defRPr i="1">
                <a:solidFill>
                  <a:schemeClr val="lt1"/>
                </a:solidFill>
              </a:defRPr>
            </a:lvl3pPr>
            <a:lvl4pPr marL="1828800" lvl="3" indent="-381000" algn="ctr" rtl="0">
              <a:lnSpc>
                <a:spcPct val="115000"/>
              </a:lnSpc>
              <a:spcBef>
                <a:spcPts val="800"/>
              </a:spcBef>
              <a:spcAft>
                <a:spcPts val="0"/>
              </a:spcAft>
              <a:buClr>
                <a:schemeClr val="lt1"/>
              </a:buClr>
              <a:buSzPts val="2400"/>
              <a:buChar char="●"/>
              <a:defRPr i="1">
                <a:solidFill>
                  <a:schemeClr val="lt1"/>
                </a:solidFill>
              </a:defRPr>
            </a:lvl4pPr>
            <a:lvl5pPr marL="2286000" lvl="4" indent="-381000" algn="ctr" rtl="0">
              <a:lnSpc>
                <a:spcPct val="115000"/>
              </a:lnSpc>
              <a:spcBef>
                <a:spcPts val="800"/>
              </a:spcBef>
              <a:spcAft>
                <a:spcPts val="0"/>
              </a:spcAft>
              <a:buClr>
                <a:schemeClr val="lt1"/>
              </a:buClr>
              <a:buSzPts val="2400"/>
              <a:buChar char="○"/>
              <a:defRPr i="1">
                <a:solidFill>
                  <a:schemeClr val="lt1"/>
                </a:solidFill>
              </a:defRPr>
            </a:lvl5pPr>
            <a:lvl6pPr marL="2743200" lvl="5" indent="-381000" algn="ctr" rtl="0">
              <a:lnSpc>
                <a:spcPct val="115000"/>
              </a:lnSpc>
              <a:spcBef>
                <a:spcPts val="800"/>
              </a:spcBef>
              <a:spcAft>
                <a:spcPts val="0"/>
              </a:spcAft>
              <a:buClr>
                <a:schemeClr val="lt1"/>
              </a:buClr>
              <a:buSzPts val="2400"/>
              <a:buChar char="■"/>
              <a:defRPr i="1">
                <a:solidFill>
                  <a:schemeClr val="lt1"/>
                </a:solidFill>
              </a:defRPr>
            </a:lvl6pPr>
            <a:lvl7pPr marL="3200400" lvl="6" indent="-381000" algn="ctr" rtl="0">
              <a:lnSpc>
                <a:spcPct val="115000"/>
              </a:lnSpc>
              <a:spcBef>
                <a:spcPts val="800"/>
              </a:spcBef>
              <a:spcAft>
                <a:spcPts val="0"/>
              </a:spcAft>
              <a:buClr>
                <a:schemeClr val="lt1"/>
              </a:buClr>
              <a:buSzPts val="2400"/>
              <a:buChar char="●"/>
              <a:defRPr i="1">
                <a:solidFill>
                  <a:schemeClr val="lt1"/>
                </a:solidFill>
              </a:defRPr>
            </a:lvl7pPr>
            <a:lvl8pPr marL="3657600" lvl="7" indent="-381000" algn="ctr" rtl="0">
              <a:lnSpc>
                <a:spcPct val="115000"/>
              </a:lnSpc>
              <a:spcBef>
                <a:spcPts val="800"/>
              </a:spcBef>
              <a:spcAft>
                <a:spcPts val="0"/>
              </a:spcAft>
              <a:buClr>
                <a:schemeClr val="lt1"/>
              </a:buClr>
              <a:buSzPts val="2400"/>
              <a:buChar char="○"/>
              <a:defRPr i="1">
                <a:solidFill>
                  <a:schemeClr val="lt1"/>
                </a:solidFill>
              </a:defRPr>
            </a:lvl8pPr>
            <a:lvl9pPr marL="4114800" lvl="8" indent="-381000" algn="ctr" rtl="0">
              <a:lnSpc>
                <a:spcPct val="115000"/>
              </a:lnSpc>
              <a:spcBef>
                <a:spcPts val="800"/>
              </a:spcBef>
              <a:spcAft>
                <a:spcPts val="800"/>
              </a:spcAft>
              <a:buClr>
                <a:schemeClr val="lt1"/>
              </a:buClr>
              <a:buSzPts val="2400"/>
              <a:buChar char="■"/>
              <a:defRPr i="1">
                <a:solidFill>
                  <a:schemeClr val="lt1"/>
                </a:solidFill>
              </a:defRPr>
            </a:lvl9pPr>
          </a:lstStyle>
          <a:p>
            <a:endParaRPr/>
          </a:p>
        </p:txBody>
      </p:sp>
      <p:sp>
        <p:nvSpPr>
          <p:cNvPr id="91" name="Google Shape;91;p45"/>
          <p:cNvSpPr txBox="1"/>
          <p:nvPr/>
        </p:nvSpPr>
        <p:spPr>
          <a:xfrm>
            <a:off x="3593400" y="38419"/>
            <a:ext cx="1957200" cy="653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 sz="9600" b="0" i="0" u="none" strike="noStrike" cap="none">
                <a:solidFill>
                  <a:schemeClr val="accent1"/>
                </a:solidFill>
                <a:latin typeface="Catamaran"/>
                <a:ea typeface="Catamaran"/>
                <a:cs typeface="Catamaran"/>
                <a:sym typeface="Catamaran"/>
              </a:rPr>
              <a:t>“</a:t>
            </a:r>
            <a:endParaRPr sz="9600" b="0" i="0" u="none" strike="noStrike" cap="none">
              <a:solidFill>
                <a:schemeClr val="accent1"/>
              </a:solidFill>
              <a:latin typeface="Catamaran"/>
              <a:ea typeface="Catamaran"/>
              <a:cs typeface="Catamaran"/>
              <a:sym typeface="Catamaran"/>
            </a:endParaRPr>
          </a:p>
        </p:txBody>
      </p:sp>
      <p:sp>
        <p:nvSpPr>
          <p:cNvPr id="92" name="Google Shape;92;p45"/>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en"/>
              <a:t>‹#›</a:t>
            </a:fld>
            <a:endParaRPr/>
          </a:p>
        </p:txBody>
      </p:sp>
      <p:sp>
        <p:nvSpPr>
          <p:cNvPr id="93" name="Google Shape;93;p45"/>
          <p:cNvSpPr/>
          <p:nvPr/>
        </p:nvSpPr>
        <p:spPr>
          <a:xfrm rot="10800000">
            <a:off x="69145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4" name="Google Shape;94;p45"/>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5" name="Google Shape;95;p45"/>
          <p:cNvSpPr/>
          <p:nvPr/>
        </p:nvSpPr>
        <p:spPr>
          <a:xfrm>
            <a:off x="160965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98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6" name="Google Shape;96;p45"/>
          <p:cNvSpPr/>
          <p:nvPr/>
        </p:nvSpPr>
        <p:spPr>
          <a:xfrm>
            <a:off x="75911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98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7" name="Google Shape;97;p45"/>
          <p:cNvSpPr/>
          <p:nvPr/>
        </p:nvSpPr>
        <p:spPr>
          <a:xfrm>
            <a:off x="875251" y="3108746"/>
            <a:ext cx="1238537" cy="1367251"/>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8" name="Google Shape;98;p45"/>
          <p:cNvSpPr/>
          <p:nvPr/>
        </p:nvSpPr>
        <p:spPr>
          <a:xfrm>
            <a:off x="6750099" y="2565690"/>
            <a:ext cx="1670713" cy="184417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9" name="Google Shape;99;p45"/>
          <p:cNvSpPr/>
          <p:nvPr/>
        </p:nvSpPr>
        <p:spPr>
          <a:xfrm>
            <a:off x="8078502" y="1646297"/>
            <a:ext cx="1238537" cy="136719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00" name="Google Shape;100;p45"/>
          <p:cNvSpPr/>
          <p:nvPr/>
        </p:nvSpPr>
        <p:spPr>
          <a:xfrm>
            <a:off x="-27622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01" name="Google Shape;101;p45"/>
          <p:cNvSpPr/>
          <p:nvPr/>
        </p:nvSpPr>
        <p:spPr>
          <a:xfrm>
            <a:off x="6750100" y="993931"/>
            <a:ext cx="874503" cy="965303"/>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02" name="Google Shape;102;p45"/>
          <p:cNvSpPr/>
          <p:nvPr/>
        </p:nvSpPr>
        <p:spPr>
          <a:xfrm>
            <a:off x="-211075" y="4039231"/>
            <a:ext cx="874503" cy="965303"/>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03"/>
        <p:cNvGrpSpPr/>
        <p:nvPr/>
      </p:nvGrpSpPr>
      <p:grpSpPr>
        <a:xfrm>
          <a:off x="0" y="0"/>
          <a:ext cx="0" cy="0"/>
          <a:chOff x="0" y="0"/>
          <a:chExt cx="0" cy="0"/>
        </a:xfrm>
      </p:grpSpPr>
      <p:sp>
        <p:nvSpPr>
          <p:cNvPr id="104" name="Google Shape;104;p46"/>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105" name="Google Shape;105;p46"/>
          <p:cNvGrpSpPr/>
          <p:nvPr/>
        </p:nvGrpSpPr>
        <p:grpSpPr>
          <a:xfrm>
            <a:off x="6320991" y="-7"/>
            <a:ext cx="3630819" cy="5143498"/>
            <a:chOff x="6320991" y="-7"/>
            <a:chExt cx="3630819" cy="5143498"/>
          </a:xfrm>
        </p:grpSpPr>
        <p:sp>
          <p:nvSpPr>
            <p:cNvPr id="106" name="Google Shape;106;p46"/>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07" name="Google Shape;107;p46"/>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08" name="Google Shape;108;p46"/>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09" name="Google Shape;109;p46"/>
            <p:cNvSpPr/>
            <p:nvPr/>
          </p:nvSpPr>
          <p:spPr>
            <a:xfrm rot="10800000">
              <a:off x="7806422" y="31"/>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0" name="Google Shape;110;p46"/>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1" name="Google Shape;111;p46"/>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2" name="Google Shape;112;p46"/>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3" name="Google Shape;113;p46"/>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4" name="Google Shape;114;p46"/>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49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5" name="Google Shape;115;p46"/>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6" name="Google Shape;116;p46"/>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117" name="Google Shape;117;p46"/>
          <p:cNvSpPr txBox="1">
            <a:spLocks noGrp="1"/>
          </p:cNvSpPr>
          <p:nvPr>
            <p:ph type="title"/>
          </p:nvPr>
        </p:nvSpPr>
        <p:spPr>
          <a:xfrm>
            <a:off x="779100" y="836000"/>
            <a:ext cx="6010500" cy="3963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SzPts val="3200"/>
              <a:buNone/>
              <a:defRPr/>
            </a:lvl1pPr>
            <a:lvl2pPr lvl="1" algn="l" rtl="0">
              <a:lnSpc>
                <a:spcPct val="90000"/>
              </a:lnSpc>
              <a:spcBef>
                <a:spcPts val="0"/>
              </a:spcBef>
              <a:spcAft>
                <a:spcPts val="0"/>
              </a:spcAft>
              <a:buSzPts val="3200"/>
              <a:buNone/>
              <a:defRPr/>
            </a:lvl2pPr>
            <a:lvl3pPr lvl="2" algn="l" rtl="0">
              <a:lnSpc>
                <a:spcPct val="90000"/>
              </a:lnSpc>
              <a:spcBef>
                <a:spcPts val="0"/>
              </a:spcBef>
              <a:spcAft>
                <a:spcPts val="0"/>
              </a:spcAft>
              <a:buSzPts val="3200"/>
              <a:buNone/>
              <a:defRPr/>
            </a:lvl3pPr>
            <a:lvl4pPr lvl="3" algn="l" rtl="0">
              <a:lnSpc>
                <a:spcPct val="90000"/>
              </a:lnSpc>
              <a:spcBef>
                <a:spcPts val="0"/>
              </a:spcBef>
              <a:spcAft>
                <a:spcPts val="0"/>
              </a:spcAft>
              <a:buSzPts val="3200"/>
              <a:buNone/>
              <a:defRPr/>
            </a:lvl4pPr>
            <a:lvl5pPr lvl="4" algn="l" rtl="0">
              <a:lnSpc>
                <a:spcPct val="90000"/>
              </a:lnSpc>
              <a:spcBef>
                <a:spcPts val="0"/>
              </a:spcBef>
              <a:spcAft>
                <a:spcPts val="0"/>
              </a:spcAft>
              <a:buSzPts val="3200"/>
              <a:buNone/>
              <a:defRPr/>
            </a:lvl5pPr>
            <a:lvl6pPr lvl="5" algn="l" rtl="0">
              <a:lnSpc>
                <a:spcPct val="90000"/>
              </a:lnSpc>
              <a:spcBef>
                <a:spcPts val="0"/>
              </a:spcBef>
              <a:spcAft>
                <a:spcPts val="0"/>
              </a:spcAft>
              <a:buSzPts val="3200"/>
              <a:buNone/>
              <a:defRPr/>
            </a:lvl6pPr>
            <a:lvl7pPr lvl="6" algn="l" rtl="0">
              <a:lnSpc>
                <a:spcPct val="90000"/>
              </a:lnSpc>
              <a:spcBef>
                <a:spcPts val="0"/>
              </a:spcBef>
              <a:spcAft>
                <a:spcPts val="0"/>
              </a:spcAft>
              <a:buSzPts val="3200"/>
              <a:buNone/>
              <a:defRPr/>
            </a:lvl7pPr>
            <a:lvl8pPr lvl="7" algn="l" rtl="0">
              <a:lnSpc>
                <a:spcPct val="90000"/>
              </a:lnSpc>
              <a:spcBef>
                <a:spcPts val="0"/>
              </a:spcBef>
              <a:spcAft>
                <a:spcPts val="0"/>
              </a:spcAft>
              <a:buSzPts val="3200"/>
              <a:buNone/>
              <a:defRPr/>
            </a:lvl8pPr>
            <a:lvl9pPr lvl="8" algn="l" rtl="0">
              <a:lnSpc>
                <a:spcPct val="90000"/>
              </a:lnSpc>
              <a:spcBef>
                <a:spcPts val="0"/>
              </a:spcBef>
              <a:spcAft>
                <a:spcPts val="0"/>
              </a:spcAft>
              <a:buSzPts val="3200"/>
              <a:buNone/>
              <a:defRPr/>
            </a:lvl9pPr>
          </a:lstStyle>
          <a:p>
            <a:endParaRPr/>
          </a:p>
        </p:txBody>
      </p:sp>
      <p:sp>
        <p:nvSpPr>
          <p:cNvPr id="118" name="Google Shape;118;p46"/>
          <p:cNvSpPr txBox="1">
            <a:spLocks noGrp="1"/>
          </p:cNvSpPr>
          <p:nvPr>
            <p:ph type="body" idx="1"/>
          </p:nvPr>
        </p:nvSpPr>
        <p:spPr>
          <a:xfrm>
            <a:off x="779100" y="1503550"/>
            <a:ext cx="6010500" cy="2884200"/>
          </a:xfrm>
          <a:prstGeom prst="rect">
            <a:avLst/>
          </a:prstGeom>
          <a:noFill/>
          <a:ln>
            <a:noFill/>
          </a:ln>
        </p:spPr>
        <p:txBody>
          <a:bodyPr spcFirstLastPara="1" wrap="square" lIns="0" tIns="0" rIns="0" bIns="0" anchor="t" anchorCtr="0">
            <a:noAutofit/>
          </a:bodyPr>
          <a:lstStyle>
            <a:lvl1pPr marL="457200" lvl="0" indent="-330200" algn="l" rtl="0">
              <a:lnSpc>
                <a:spcPct val="115000"/>
              </a:lnSpc>
              <a:spcBef>
                <a:spcPts val="0"/>
              </a:spcBef>
              <a:spcAft>
                <a:spcPts val="0"/>
              </a:spcAft>
              <a:buSzPts val="1600"/>
              <a:buChar char="⬢"/>
              <a:defRPr/>
            </a:lvl1pPr>
            <a:lvl2pPr marL="914400" lvl="1" indent="-330200" algn="l" rtl="0">
              <a:lnSpc>
                <a:spcPct val="115000"/>
              </a:lnSpc>
              <a:spcBef>
                <a:spcPts val="800"/>
              </a:spcBef>
              <a:spcAft>
                <a:spcPts val="0"/>
              </a:spcAft>
              <a:buSzPts val="1600"/>
              <a:buChar char="⬡"/>
              <a:defRPr/>
            </a:lvl2pPr>
            <a:lvl3pPr marL="1371600" lvl="2" indent="-330200" algn="l" rtl="0">
              <a:lnSpc>
                <a:spcPct val="115000"/>
              </a:lnSpc>
              <a:spcBef>
                <a:spcPts val="800"/>
              </a:spcBef>
              <a:spcAft>
                <a:spcPts val="0"/>
              </a:spcAft>
              <a:buSzPts val="1600"/>
              <a:buChar char="⬡"/>
              <a:defRPr/>
            </a:lvl3pPr>
            <a:lvl4pPr marL="1828800" lvl="3" indent="-381000" algn="l" rtl="0">
              <a:lnSpc>
                <a:spcPct val="115000"/>
              </a:lnSpc>
              <a:spcBef>
                <a:spcPts val="800"/>
              </a:spcBef>
              <a:spcAft>
                <a:spcPts val="0"/>
              </a:spcAft>
              <a:buSzPts val="2400"/>
              <a:buChar char="●"/>
              <a:defRPr/>
            </a:lvl4pPr>
            <a:lvl5pPr marL="2286000" lvl="4" indent="-381000" algn="l" rtl="0">
              <a:lnSpc>
                <a:spcPct val="115000"/>
              </a:lnSpc>
              <a:spcBef>
                <a:spcPts val="800"/>
              </a:spcBef>
              <a:spcAft>
                <a:spcPts val="0"/>
              </a:spcAft>
              <a:buSzPts val="2400"/>
              <a:buChar char="○"/>
              <a:defRPr/>
            </a:lvl5pPr>
            <a:lvl6pPr marL="2743200" lvl="5" indent="-381000" algn="l" rtl="0">
              <a:lnSpc>
                <a:spcPct val="115000"/>
              </a:lnSpc>
              <a:spcBef>
                <a:spcPts val="800"/>
              </a:spcBef>
              <a:spcAft>
                <a:spcPts val="0"/>
              </a:spcAft>
              <a:buSzPts val="2400"/>
              <a:buChar char="■"/>
              <a:defRPr/>
            </a:lvl6pPr>
            <a:lvl7pPr marL="3200400" lvl="6" indent="-381000" algn="l" rtl="0">
              <a:lnSpc>
                <a:spcPct val="115000"/>
              </a:lnSpc>
              <a:spcBef>
                <a:spcPts val="800"/>
              </a:spcBef>
              <a:spcAft>
                <a:spcPts val="0"/>
              </a:spcAft>
              <a:buSzPts val="2400"/>
              <a:buChar char="●"/>
              <a:defRPr/>
            </a:lvl7pPr>
            <a:lvl8pPr marL="3657600" lvl="7" indent="-381000" algn="l" rtl="0">
              <a:lnSpc>
                <a:spcPct val="115000"/>
              </a:lnSpc>
              <a:spcBef>
                <a:spcPts val="800"/>
              </a:spcBef>
              <a:spcAft>
                <a:spcPts val="0"/>
              </a:spcAft>
              <a:buSzPts val="2400"/>
              <a:buChar char="○"/>
              <a:defRPr/>
            </a:lvl8pPr>
            <a:lvl9pPr marL="4114800" lvl="8" indent="-381000" algn="l" rtl="0">
              <a:lnSpc>
                <a:spcPct val="115000"/>
              </a:lnSpc>
              <a:spcBef>
                <a:spcPts val="800"/>
              </a:spcBef>
              <a:spcAft>
                <a:spcPts val="800"/>
              </a:spcAft>
              <a:buSzPts val="2400"/>
              <a:buChar char="■"/>
              <a:defRPr/>
            </a:lvl9pPr>
          </a:lstStyle>
          <a:p>
            <a:endParaRPr/>
          </a:p>
        </p:txBody>
      </p:sp>
      <p:sp>
        <p:nvSpPr>
          <p:cNvPr id="119" name="Google Shape;119;p46"/>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 Color background">
  <p:cSld name="BLANK_1">
    <p:bg>
      <p:bgPr>
        <a:solidFill>
          <a:schemeClr val="accent1"/>
        </a:solidFill>
        <a:effectLst/>
      </p:bgPr>
    </p:bg>
    <p:spTree>
      <p:nvGrpSpPr>
        <p:cNvPr id="1" name="Shape 120"/>
        <p:cNvGrpSpPr/>
        <p:nvPr/>
      </p:nvGrpSpPr>
      <p:grpSpPr>
        <a:xfrm>
          <a:off x="0" y="0"/>
          <a:ext cx="0" cy="0"/>
          <a:chOff x="0" y="0"/>
          <a:chExt cx="0" cy="0"/>
        </a:xfrm>
      </p:grpSpPr>
      <p:sp>
        <p:nvSpPr>
          <p:cNvPr id="121" name="Google Shape;121;p47"/>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Catamaran"/>
                <a:ea typeface="Catamaran"/>
                <a:cs typeface="Catamaran"/>
                <a:sym typeface="Catamaran"/>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Catamaran"/>
                <a:ea typeface="Catamaran"/>
                <a:cs typeface="Catamaran"/>
                <a:sym typeface="Catamaran"/>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Catamaran"/>
                <a:ea typeface="Catamaran"/>
                <a:cs typeface="Catamaran"/>
                <a:sym typeface="Catamaran"/>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Catamaran"/>
                <a:ea typeface="Catamaran"/>
                <a:cs typeface="Catamaran"/>
                <a:sym typeface="Catamaran"/>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Catamaran"/>
                <a:ea typeface="Catamaran"/>
                <a:cs typeface="Catamaran"/>
                <a:sym typeface="Catamaran"/>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Catamaran"/>
                <a:ea typeface="Catamaran"/>
                <a:cs typeface="Catamaran"/>
                <a:sym typeface="Catamaran"/>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Catamaran"/>
                <a:ea typeface="Catamaran"/>
                <a:cs typeface="Catamaran"/>
                <a:sym typeface="Catamaran"/>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Catamaran"/>
                <a:ea typeface="Catamaran"/>
                <a:cs typeface="Catamaran"/>
                <a:sym typeface="Catamaran"/>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en"/>
              <a:t>‹#›</a:t>
            </a:fld>
            <a:endParaRPr/>
          </a:p>
        </p:txBody>
      </p:sp>
      <p:grpSp>
        <p:nvGrpSpPr>
          <p:cNvPr id="122" name="Google Shape;122;p47"/>
          <p:cNvGrpSpPr/>
          <p:nvPr/>
        </p:nvGrpSpPr>
        <p:grpSpPr>
          <a:xfrm>
            <a:off x="-981075" y="-78100"/>
            <a:ext cx="11516344" cy="5221552"/>
            <a:chOff x="-981075" y="-78100"/>
            <a:chExt cx="11516344" cy="5221552"/>
          </a:xfrm>
        </p:grpSpPr>
        <p:sp>
          <p:nvSpPr>
            <p:cNvPr id="123" name="Google Shape;123;p47"/>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49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24" name="Google Shape;124;p47"/>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25" name="Google Shape;125;p47"/>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26" name="Google Shape;126;p47"/>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49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27" name="Google Shape;127;p47"/>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98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28" name="Google Shape;128;p47"/>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98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29" name="Google Shape;129;p47"/>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30" name="Google Shape;130;p47"/>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31" name="Google Shape;131;p47"/>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32" name="Google Shape;132;p47"/>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33" name="Google Shape;133;p47"/>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34" name="Google Shape;134;p47"/>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35" name="Google Shape;135;p47"/>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36" name="Google Shape;136;p47"/>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37" name="Google Shape;137;p47"/>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38" name="Google Shape;138;p47"/>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39" name="Google Shape;139;p47"/>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40" name="Google Shape;140;p47"/>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41" name="Google Shape;141;p47"/>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49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42"/>
        <p:cNvGrpSpPr/>
        <p:nvPr/>
      </p:nvGrpSpPr>
      <p:grpSpPr>
        <a:xfrm>
          <a:off x="0" y="0"/>
          <a:ext cx="0" cy="0"/>
          <a:chOff x="0" y="0"/>
          <a:chExt cx="0" cy="0"/>
        </a:xfrm>
      </p:grpSpPr>
      <p:sp>
        <p:nvSpPr>
          <p:cNvPr id="143" name="Google Shape;143;p48"/>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144" name="Google Shape;144;p48"/>
          <p:cNvGrpSpPr/>
          <p:nvPr/>
        </p:nvGrpSpPr>
        <p:grpSpPr>
          <a:xfrm>
            <a:off x="6320991" y="-7"/>
            <a:ext cx="3630819" cy="5143498"/>
            <a:chOff x="6320991" y="-7"/>
            <a:chExt cx="3630819" cy="5143498"/>
          </a:xfrm>
        </p:grpSpPr>
        <p:sp>
          <p:nvSpPr>
            <p:cNvPr id="145" name="Google Shape;145;p48"/>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46" name="Google Shape;146;p48"/>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47" name="Google Shape;147;p48"/>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48" name="Google Shape;148;p48"/>
            <p:cNvSpPr/>
            <p:nvPr/>
          </p:nvSpPr>
          <p:spPr>
            <a:xfrm rot="10800000">
              <a:off x="7806422" y="31"/>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49" name="Google Shape;149;p48"/>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50" name="Google Shape;150;p48"/>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51" name="Google Shape;151;p48"/>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52" name="Google Shape;152;p48"/>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53" name="Google Shape;153;p48"/>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49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54" name="Google Shape;154;p48"/>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55" name="Google Shape;155;p48"/>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156" name="Google Shape;156;p48"/>
          <p:cNvSpPr txBox="1">
            <a:spLocks noGrp="1"/>
          </p:cNvSpPr>
          <p:nvPr>
            <p:ph type="title"/>
          </p:nvPr>
        </p:nvSpPr>
        <p:spPr>
          <a:xfrm>
            <a:off x="779100" y="836000"/>
            <a:ext cx="6677100" cy="3963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SzPts val="3200"/>
              <a:buNone/>
              <a:defRPr/>
            </a:lvl1pPr>
            <a:lvl2pPr lvl="1" algn="l" rtl="0">
              <a:lnSpc>
                <a:spcPct val="90000"/>
              </a:lnSpc>
              <a:spcBef>
                <a:spcPts val="0"/>
              </a:spcBef>
              <a:spcAft>
                <a:spcPts val="0"/>
              </a:spcAft>
              <a:buSzPts val="3200"/>
              <a:buNone/>
              <a:defRPr/>
            </a:lvl2pPr>
            <a:lvl3pPr lvl="2" algn="l" rtl="0">
              <a:lnSpc>
                <a:spcPct val="90000"/>
              </a:lnSpc>
              <a:spcBef>
                <a:spcPts val="0"/>
              </a:spcBef>
              <a:spcAft>
                <a:spcPts val="0"/>
              </a:spcAft>
              <a:buSzPts val="3200"/>
              <a:buNone/>
              <a:defRPr/>
            </a:lvl3pPr>
            <a:lvl4pPr lvl="3" algn="l" rtl="0">
              <a:lnSpc>
                <a:spcPct val="90000"/>
              </a:lnSpc>
              <a:spcBef>
                <a:spcPts val="0"/>
              </a:spcBef>
              <a:spcAft>
                <a:spcPts val="0"/>
              </a:spcAft>
              <a:buSzPts val="3200"/>
              <a:buNone/>
              <a:defRPr/>
            </a:lvl4pPr>
            <a:lvl5pPr lvl="4" algn="l" rtl="0">
              <a:lnSpc>
                <a:spcPct val="90000"/>
              </a:lnSpc>
              <a:spcBef>
                <a:spcPts val="0"/>
              </a:spcBef>
              <a:spcAft>
                <a:spcPts val="0"/>
              </a:spcAft>
              <a:buSzPts val="3200"/>
              <a:buNone/>
              <a:defRPr/>
            </a:lvl5pPr>
            <a:lvl6pPr lvl="5" algn="l" rtl="0">
              <a:lnSpc>
                <a:spcPct val="90000"/>
              </a:lnSpc>
              <a:spcBef>
                <a:spcPts val="0"/>
              </a:spcBef>
              <a:spcAft>
                <a:spcPts val="0"/>
              </a:spcAft>
              <a:buSzPts val="3200"/>
              <a:buNone/>
              <a:defRPr/>
            </a:lvl6pPr>
            <a:lvl7pPr lvl="6" algn="l" rtl="0">
              <a:lnSpc>
                <a:spcPct val="90000"/>
              </a:lnSpc>
              <a:spcBef>
                <a:spcPts val="0"/>
              </a:spcBef>
              <a:spcAft>
                <a:spcPts val="0"/>
              </a:spcAft>
              <a:buSzPts val="3200"/>
              <a:buNone/>
              <a:defRPr/>
            </a:lvl7pPr>
            <a:lvl8pPr lvl="7" algn="l" rtl="0">
              <a:lnSpc>
                <a:spcPct val="90000"/>
              </a:lnSpc>
              <a:spcBef>
                <a:spcPts val="0"/>
              </a:spcBef>
              <a:spcAft>
                <a:spcPts val="0"/>
              </a:spcAft>
              <a:buSzPts val="3200"/>
              <a:buNone/>
              <a:defRPr/>
            </a:lvl8pPr>
            <a:lvl9pPr lvl="8" algn="l" rtl="0">
              <a:lnSpc>
                <a:spcPct val="90000"/>
              </a:lnSpc>
              <a:spcBef>
                <a:spcPts val="0"/>
              </a:spcBef>
              <a:spcAft>
                <a:spcPts val="0"/>
              </a:spcAft>
              <a:buSzPts val="3200"/>
              <a:buNone/>
              <a:defRPr/>
            </a:lvl9pPr>
          </a:lstStyle>
          <a:p>
            <a:endParaRPr/>
          </a:p>
        </p:txBody>
      </p:sp>
      <p:sp>
        <p:nvSpPr>
          <p:cNvPr id="157" name="Google Shape;157;p48"/>
          <p:cNvSpPr txBox="1">
            <a:spLocks noGrp="1"/>
          </p:cNvSpPr>
          <p:nvPr>
            <p:ph type="body" idx="1"/>
          </p:nvPr>
        </p:nvSpPr>
        <p:spPr>
          <a:xfrm>
            <a:off x="779100" y="1503550"/>
            <a:ext cx="2079900" cy="3268500"/>
          </a:xfrm>
          <a:prstGeom prst="rect">
            <a:avLst/>
          </a:prstGeom>
          <a:noFill/>
          <a:ln>
            <a:noFill/>
          </a:ln>
        </p:spPr>
        <p:txBody>
          <a:bodyPr spcFirstLastPara="1" wrap="square" lIns="0" tIns="0" rIns="0" bIns="0" anchor="t" anchorCtr="0">
            <a:noAutofit/>
          </a:bodyPr>
          <a:lstStyle>
            <a:lvl1pPr marL="457200" lvl="0" indent="-317500" algn="l" rtl="0">
              <a:lnSpc>
                <a:spcPct val="115000"/>
              </a:lnSpc>
              <a:spcBef>
                <a:spcPts val="0"/>
              </a:spcBef>
              <a:spcAft>
                <a:spcPts val="0"/>
              </a:spcAft>
              <a:buSzPts val="1400"/>
              <a:buChar char="⬢"/>
              <a:defRPr sz="1800"/>
            </a:lvl1pPr>
            <a:lvl2pPr marL="914400" lvl="1" indent="-317500" algn="l" rtl="0">
              <a:lnSpc>
                <a:spcPct val="115000"/>
              </a:lnSpc>
              <a:spcBef>
                <a:spcPts val="800"/>
              </a:spcBef>
              <a:spcAft>
                <a:spcPts val="0"/>
              </a:spcAft>
              <a:buSzPts val="1400"/>
              <a:buChar char="⬡"/>
              <a:defRPr sz="1800"/>
            </a:lvl2pPr>
            <a:lvl3pPr marL="1371600" lvl="2" indent="-317500" algn="l" rtl="0">
              <a:lnSpc>
                <a:spcPct val="115000"/>
              </a:lnSpc>
              <a:spcBef>
                <a:spcPts val="800"/>
              </a:spcBef>
              <a:spcAft>
                <a:spcPts val="0"/>
              </a:spcAft>
              <a:buSzPts val="1400"/>
              <a:buChar char="⬡"/>
              <a:defRPr sz="1800"/>
            </a:lvl3pPr>
            <a:lvl4pPr marL="1828800" lvl="3" indent="-342900" algn="l" rtl="0">
              <a:lnSpc>
                <a:spcPct val="115000"/>
              </a:lnSpc>
              <a:spcBef>
                <a:spcPts val="800"/>
              </a:spcBef>
              <a:spcAft>
                <a:spcPts val="0"/>
              </a:spcAft>
              <a:buSzPts val="1800"/>
              <a:buChar char="●"/>
              <a:defRPr sz="1800"/>
            </a:lvl4pPr>
            <a:lvl5pPr marL="2286000" lvl="4" indent="-342900" algn="l" rtl="0">
              <a:lnSpc>
                <a:spcPct val="115000"/>
              </a:lnSpc>
              <a:spcBef>
                <a:spcPts val="800"/>
              </a:spcBef>
              <a:spcAft>
                <a:spcPts val="0"/>
              </a:spcAft>
              <a:buSzPts val="1800"/>
              <a:buChar char="○"/>
              <a:defRPr sz="1800"/>
            </a:lvl5pPr>
            <a:lvl6pPr marL="2743200" lvl="5" indent="-342900" algn="l" rtl="0">
              <a:lnSpc>
                <a:spcPct val="115000"/>
              </a:lnSpc>
              <a:spcBef>
                <a:spcPts val="800"/>
              </a:spcBef>
              <a:spcAft>
                <a:spcPts val="0"/>
              </a:spcAft>
              <a:buSzPts val="1800"/>
              <a:buChar char="■"/>
              <a:defRPr sz="1800"/>
            </a:lvl6pPr>
            <a:lvl7pPr marL="3200400" lvl="6" indent="-342900" algn="l" rtl="0">
              <a:lnSpc>
                <a:spcPct val="115000"/>
              </a:lnSpc>
              <a:spcBef>
                <a:spcPts val="800"/>
              </a:spcBef>
              <a:spcAft>
                <a:spcPts val="0"/>
              </a:spcAft>
              <a:buSzPts val="1800"/>
              <a:buChar char="●"/>
              <a:defRPr sz="1800"/>
            </a:lvl7pPr>
            <a:lvl8pPr marL="3657600" lvl="7" indent="-342900" algn="l" rtl="0">
              <a:lnSpc>
                <a:spcPct val="115000"/>
              </a:lnSpc>
              <a:spcBef>
                <a:spcPts val="800"/>
              </a:spcBef>
              <a:spcAft>
                <a:spcPts val="0"/>
              </a:spcAft>
              <a:buSzPts val="1800"/>
              <a:buChar char="○"/>
              <a:defRPr sz="1800"/>
            </a:lvl8pPr>
            <a:lvl9pPr marL="4114800" lvl="8" indent="-342900" algn="l" rtl="0">
              <a:lnSpc>
                <a:spcPct val="115000"/>
              </a:lnSpc>
              <a:spcBef>
                <a:spcPts val="800"/>
              </a:spcBef>
              <a:spcAft>
                <a:spcPts val="800"/>
              </a:spcAft>
              <a:buSzPts val="1800"/>
              <a:buChar char="■"/>
              <a:defRPr sz="1800"/>
            </a:lvl9pPr>
          </a:lstStyle>
          <a:p>
            <a:endParaRPr/>
          </a:p>
        </p:txBody>
      </p:sp>
      <p:sp>
        <p:nvSpPr>
          <p:cNvPr id="158" name="Google Shape;158;p48"/>
          <p:cNvSpPr txBox="1">
            <a:spLocks noGrp="1"/>
          </p:cNvSpPr>
          <p:nvPr>
            <p:ph type="body" idx="2"/>
          </p:nvPr>
        </p:nvSpPr>
        <p:spPr>
          <a:xfrm>
            <a:off x="3077669" y="1503550"/>
            <a:ext cx="2079900" cy="3268500"/>
          </a:xfrm>
          <a:prstGeom prst="rect">
            <a:avLst/>
          </a:prstGeom>
          <a:noFill/>
          <a:ln>
            <a:noFill/>
          </a:ln>
        </p:spPr>
        <p:txBody>
          <a:bodyPr spcFirstLastPara="1" wrap="square" lIns="0" tIns="0" rIns="0" bIns="0" anchor="t" anchorCtr="0">
            <a:noAutofit/>
          </a:bodyPr>
          <a:lstStyle>
            <a:lvl1pPr marL="457200" lvl="0" indent="-317500" algn="l" rtl="0">
              <a:lnSpc>
                <a:spcPct val="115000"/>
              </a:lnSpc>
              <a:spcBef>
                <a:spcPts val="0"/>
              </a:spcBef>
              <a:spcAft>
                <a:spcPts val="0"/>
              </a:spcAft>
              <a:buSzPts val="1400"/>
              <a:buChar char="⬢"/>
              <a:defRPr sz="1800"/>
            </a:lvl1pPr>
            <a:lvl2pPr marL="914400" lvl="1" indent="-317500" algn="l" rtl="0">
              <a:lnSpc>
                <a:spcPct val="115000"/>
              </a:lnSpc>
              <a:spcBef>
                <a:spcPts val="800"/>
              </a:spcBef>
              <a:spcAft>
                <a:spcPts val="0"/>
              </a:spcAft>
              <a:buSzPts val="1400"/>
              <a:buChar char="⬡"/>
              <a:defRPr sz="1800"/>
            </a:lvl2pPr>
            <a:lvl3pPr marL="1371600" lvl="2" indent="-317500" algn="l" rtl="0">
              <a:lnSpc>
                <a:spcPct val="115000"/>
              </a:lnSpc>
              <a:spcBef>
                <a:spcPts val="800"/>
              </a:spcBef>
              <a:spcAft>
                <a:spcPts val="0"/>
              </a:spcAft>
              <a:buSzPts val="1400"/>
              <a:buChar char="⬡"/>
              <a:defRPr sz="1800"/>
            </a:lvl3pPr>
            <a:lvl4pPr marL="1828800" lvl="3" indent="-342900" algn="l" rtl="0">
              <a:lnSpc>
                <a:spcPct val="115000"/>
              </a:lnSpc>
              <a:spcBef>
                <a:spcPts val="800"/>
              </a:spcBef>
              <a:spcAft>
                <a:spcPts val="0"/>
              </a:spcAft>
              <a:buSzPts val="1800"/>
              <a:buChar char="●"/>
              <a:defRPr sz="1800"/>
            </a:lvl4pPr>
            <a:lvl5pPr marL="2286000" lvl="4" indent="-342900" algn="l" rtl="0">
              <a:lnSpc>
                <a:spcPct val="115000"/>
              </a:lnSpc>
              <a:spcBef>
                <a:spcPts val="800"/>
              </a:spcBef>
              <a:spcAft>
                <a:spcPts val="0"/>
              </a:spcAft>
              <a:buSzPts val="1800"/>
              <a:buChar char="○"/>
              <a:defRPr sz="1800"/>
            </a:lvl5pPr>
            <a:lvl6pPr marL="2743200" lvl="5" indent="-342900" algn="l" rtl="0">
              <a:lnSpc>
                <a:spcPct val="115000"/>
              </a:lnSpc>
              <a:spcBef>
                <a:spcPts val="800"/>
              </a:spcBef>
              <a:spcAft>
                <a:spcPts val="0"/>
              </a:spcAft>
              <a:buSzPts val="1800"/>
              <a:buChar char="■"/>
              <a:defRPr sz="1800"/>
            </a:lvl6pPr>
            <a:lvl7pPr marL="3200400" lvl="6" indent="-342900" algn="l" rtl="0">
              <a:lnSpc>
                <a:spcPct val="115000"/>
              </a:lnSpc>
              <a:spcBef>
                <a:spcPts val="800"/>
              </a:spcBef>
              <a:spcAft>
                <a:spcPts val="0"/>
              </a:spcAft>
              <a:buSzPts val="1800"/>
              <a:buChar char="●"/>
              <a:defRPr sz="1800"/>
            </a:lvl7pPr>
            <a:lvl8pPr marL="3657600" lvl="7" indent="-342900" algn="l" rtl="0">
              <a:lnSpc>
                <a:spcPct val="115000"/>
              </a:lnSpc>
              <a:spcBef>
                <a:spcPts val="800"/>
              </a:spcBef>
              <a:spcAft>
                <a:spcPts val="0"/>
              </a:spcAft>
              <a:buSzPts val="1800"/>
              <a:buChar char="○"/>
              <a:defRPr sz="1800"/>
            </a:lvl8pPr>
            <a:lvl9pPr marL="4114800" lvl="8" indent="-342900" algn="l" rtl="0">
              <a:lnSpc>
                <a:spcPct val="115000"/>
              </a:lnSpc>
              <a:spcBef>
                <a:spcPts val="800"/>
              </a:spcBef>
              <a:spcAft>
                <a:spcPts val="800"/>
              </a:spcAft>
              <a:buSzPts val="1800"/>
              <a:buChar char="■"/>
              <a:defRPr sz="1800"/>
            </a:lvl9pPr>
          </a:lstStyle>
          <a:p>
            <a:endParaRPr/>
          </a:p>
        </p:txBody>
      </p:sp>
      <p:sp>
        <p:nvSpPr>
          <p:cNvPr id="159" name="Google Shape;159;p48"/>
          <p:cNvSpPr txBox="1">
            <a:spLocks noGrp="1"/>
          </p:cNvSpPr>
          <p:nvPr>
            <p:ph type="body" idx="3"/>
          </p:nvPr>
        </p:nvSpPr>
        <p:spPr>
          <a:xfrm>
            <a:off x="5376238" y="1503550"/>
            <a:ext cx="2079900" cy="3268500"/>
          </a:xfrm>
          <a:prstGeom prst="rect">
            <a:avLst/>
          </a:prstGeom>
          <a:noFill/>
          <a:ln>
            <a:noFill/>
          </a:ln>
        </p:spPr>
        <p:txBody>
          <a:bodyPr spcFirstLastPara="1" wrap="square" lIns="0" tIns="0" rIns="0" bIns="0" anchor="t" anchorCtr="0">
            <a:noAutofit/>
          </a:bodyPr>
          <a:lstStyle>
            <a:lvl1pPr marL="457200" lvl="0" indent="-317500" algn="l" rtl="0">
              <a:lnSpc>
                <a:spcPct val="115000"/>
              </a:lnSpc>
              <a:spcBef>
                <a:spcPts val="0"/>
              </a:spcBef>
              <a:spcAft>
                <a:spcPts val="0"/>
              </a:spcAft>
              <a:buSzPts val="1400"/>
              <a:buChar char="⬢"/>
              <a:defRPr sz="1800"/>
            </a:lvl1pPr>
            <a:lvl2pPr marL="914400" lvl="1" indent="-317500" algn="l" rtl="0">
              <a:lnSpc>
                <a:spcPct val="115000"/>
              </a:lnSpc>
              <a:spcBef>
                <a:spcPts val="800"/>
              </a:spcBef>
              <a:spcAft>
                <a:spcPts val="0"/>
              </a:spcAft>
              <a:buSzPts val="1400"/>
              <a:buChar char="⬡"/>
              <a:defRPr sz="1800"/>
            </a:lvl2pPr>
            <a:lvl3pPr marL="1371600" lvl="2" indent="-317500" algn="l" rtl="0">
              <a:lnSpc>
                <a:spcPct val="115000"/>
              </a:lnSpc>
              <a:spcBef>
                <a:spcPts val="800"/>
              </a:spcBef>
              <a:spcAft>
                <a:spcPts val="0"/>
              </a:spcAft>
              <a:buSzPts val="1400"/>
              <a:buChar char="⬡"/>
              <a:defRPr sz="1800"/>
            </a:lvl3pPr>
            <a:lvl4pPr marL="1828800" lvl="3" indent="-342900" algn="l" rtl="0">
              <a:lnSpc>
                <a:spcPct val="115000"/>
              </a:lnSpc>
              <a:spcBef>
                <a:spcPts val="800"/>
              </a:spcBef>
              <a:spcAft>
                <a:spcPts val="0"/>
              </a:spcAft>
              <a:buSzPts val="1800"/>
              <a:buChar char="●"/>
              <a:defRPr sz="1800"/>
            </a:lvl4pPr>
            <a:lvl5pPr marL="2286000" lvl="4" indent="-342900" algn="l" rtl="0">
              <a:lnSpc>
                <a:spcPct val="115000"/>
              </a:lnSpc>
              <a:spcBef>
                <a:spcPts val="800"/>
              </a:spcBef>
              <a:spcAft>
                <a:spcPts val="0"/>
              </a:spcAft>
              <a:buSzPts val="1800"/>
              <a:buChar char="○"/>
              <a:defRPr sz="1800"/>
            </a:lvl5pPr>
            <a:lvl6pPr marL="2743200" lvl="5" indent="-342900" algn="l" rtl="0">
              <a:lnSpc>
                <a:spcPct val="115000"/>
              </a:lnSpc>
              <a:spcBef>
                <a:spcPts val="800"/>
              </a:spcBef>
              <a:spcAft>
                <a:spcPts val="0"/>
              </a:spcAft>
              <a:buSzPts val="1800"/>
              <a:buChar char="■"/>
              <a:defRPr sz="1800"/>
            </a:lvl6pPr>
            <a:lvl7pPr marL="3200400" lvl="6" indent="-342900" algn="l" rtl="0">
              <a:lnSpc>
                <a:spcPct val="115000"/>
              </a:lnSpc>
              <a:spcBef>
                <a:spcPts val="800"/>
              </a:spcBef>
              <a:spcAft>
                <a:spcPts val="0"/>
              </a:spcAft>
              <a:buSzPts val="1800"/>
              <a:buChar char="●"/>
              <a:defRPr sz="1800"/>
            </a:lvl7pPr>
            <a:lvl8pPr marL="3657600" lvl="7" indent="-342900" algn="l" rtl="0">
              <a:lnSpc>
                <a:spcPct val="115000"/>
              </a:lnSpc>
              <a:spcBef>
                <a:spcPts val="800"/>
              </a:spcBef>
              <a:spcAft>
                <a:spcPts val="0"/>
              </a:spcAft>
              <a:buSzPts val="1800"/>
              <a:buChar char="○"/>
              <a:defRPr sz="1800"/>
            </a:lvl8pPr>
            <a:lvl9pPr marL="4114800" lvl="8" indent="-342900" algn="l" rtl="0">
              <a:lnSpc>
                <a:spcPct val="115000"/>
              </a:lnSpc>
              <a:spcBef>
                <a:spcPts val="800"/>
              </a:spcBef>
              <a:spcAft>
                <a:spcPts val="800"/>
              </a:spcAft>
              <a:buSzPts val="1800"/>
              <a:buChar char="■"/>
              <a:defRPr sz="1800"/>
            </a:lvl9pPr>
          </a:lstStyle>
          <a:p>
            <a:endParaRPr/>
          </a:p>
        </p:txBody>
      </p:sp>
      <p:sp>
        <p:nvSpPr>
          <p:cNvPr id="160" name="Google Shape;160;p48"/>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1"/>
        <p:cNvGrpSpPr/>
        <p:nvPr/>
      </p:nvGrpSpPr>
      <p:grpSpPr>
        <a:xfrm>
          <a:off x="0" y="0"/>
          <a:ext cx="0" cy="0"/>
          <a:chOff x="0" y="0"/>
          <a:chExt cx="0" cy="0"/>
        </a:xfrm>
      </p:grpSpPr>
      <p:sp>
        <p:nvSpPr>
          <p:cNvPr id="162" name="Google Shape;162;p49"/>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163" name="Google Shape;163;p49"/>
          <p:cNvGrpSpPr/>
          <p:nvPr/>
        </p:nvGrpSpPr>
        <p:grpSpPr>
          <a:xfrm>
            <a:off x="6320991" y="-7"/>
            <a:ext cx="3630819" cy="5143498"/>
            <a:chOff x="6320991" y="-7"/>
            <a:chExt cx="3630819" cy="5143498"/>
          </a:xfrm>
        </p:grpSpPr>
        <p:sp>
          <p:nvSpPr>
            <p:cNvPr id="164" name="Google Shape;164;p49"/>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65" name="Google Shape;165;p49"/>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66" name="Google Shape;166;p49"/>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67" name="Google Shape;167;p49"/>
            <p:cNvSpPr/>
            <p:nvPr/>
          </p:nvSpPr>
          <p:spPr>
            <a:xfrm rot="10800000">
              <a:off x="7806422" y="31"/>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68" name="Google Shape;168;p49"/>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69" name="Google Shape;169;p49"/>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70" name="Google Shape;170;p49"/>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71" name="Google Shape;171;p49"/>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72" name="Google Shape;172;p49"/>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49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73" name="Google Shape;173;p49"/>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74" name="Google Shape;174;p49"/>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175" name="Google Shape;175;p49"/>
          <p:cNvSpPr txBox="1">
            <a:spLocks noGrp="1"/>
          </p:cNvSpPr>
          <p:nvPr>
            <p:ph type="title"/>
          </p:nvPr>
        </p:nvSpPr>
        <p:spPr>
          <a:xfrm>
            <a:off x="779100" y="836000"/>
            <a:ext cx="6010500" cy="3963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SzPts val="3200"/>
              <a:buNone/>
              <a:defRPr/>
            </a:lvl1pPr>
            <a:lvl2pPr lvl="1" algn="l" rtl="0">
              <a:lnSpc>
                <a:spcPct val="90000"/>
              </a:lnSpc>
              <a:spcBef>
                <a:spcPts val="0"/>
              </a:spcBef>
              <a:spcAft>
                <a:spcPts val="0"/>
              </a:spcAft>
              <a:buSzPts val="3200"/>
              <a:buNone/>
              <a:defRPr/>
            </a:lvl2pPr>
            <a:lvl3pPr lvl="2" algn="l" rtl="0">
              <a:lnSpc>
                <a:spcPct val="90000"/>
              </a:lnSpc>
              <a:spcBef>
                <a:spcPts val="0"/>
              </a:spcBef>
              <a:spcAft>
                <a:spcPts val="0"/>
              </a:spcAft>
              <a:buSzPts val="3200"/>
              <a:buNone/>
              <a:defRPr/>
            </a:lvl3pPr>
            <a:lvl4pPr lvl="3" algn="l" rtl="0">
              <a:lnSpc>
                <a:spcPct val="90000"/>
              </a:lnSpc>
              <a:spcBef>
                <a:spcPts val="0"/>
              </a:spcBef>
              <a:spcAft>
                <a:spcPts val="0"/>
              </a:spcAft>
              <a:buSzPts val="3200"/>
              <a:buNone/>
              <a:defRPr/>
            </a:lvl4pPr>
            <a:lvl5pPr lvl="4" algn="l" rtl="0">
              <a:lnSpc>
                <a:spcPct val="90000"/>
              </a:lnSpc>
              <a:spcBef>
                <a:spcPts val="0"/>
              </a:spcBef>
              <a:spcAft>
                <a:spcPts val="0"/>
              </a:spcAft>
              <a:buSzPts val="3200"/>
              <a:buNone/>
              <a:defRPr/>
            </a:lvl5pPr>
            <a:lvl6pPr lvl="5" algn="l" rtl="0">
              <a:lnSpc>
                <a:spcPct val="90000"/>
              </a:lnSpc>
              <a:spcBef>
                <a:spcPts val="0"/>
              </a:spcBef>
              <a:spcAft>
                <a:spcPts val="0"/>
              </a:spcAft>
              <a:buSzPts val="3200"/>
              <a:buNone/>
              <a:defRPr/>
            </a:lvl6pPr>
            <a:lvl7pPr lvl="6" algn="l" rtl="0">
              <a:lnSpc>
                <a:spcPct val="90000"/>
              </a:lnSpc>
              <a:spcBef>
                <a:spcPts val="0"/>
              </a:spcBef>
              <a:spcAft>
                <a:spcPts val="0"/>
              </a:spcAft>
              <a:buSzPts val="3200"/>
              <a:buNone/>
              <a:defRPr/>
            </a:lvl7pPr>
            <a:lvl8pPr lvl="7" algn="l" rtl="0">
              <a:lnSpc>
                <a:spcPct val="90000"/>
              </a:lnSpc>
              <a:spcBef>
                <a:spcPts val="0"/>
              </a:spcBef>
              <a:spcAft>
                <a:spcPts val="0"/>
              </a:spcAft>
              <a:buSzPts val="3200"/>
              <a:buNone/>
              <a:defRPr/>
            </a:lvl8pPr>
            <a:lvl9pPr lvl="8" algn="l" rtl="0">
              <a:lnSpc>
                <a:spcPct val="90000"/>
              </a:lnSpc>
              <a:spcBef>
                <a:spcPts val="0"/>
              </a:spcBef>
              <a:spcAft>
                <a:spcPts val="0"/>
              </a:spcAft>
              <a:buSzPts val="3200"/>
              <a:buNone/>
              <a:defRPr/>
            </a:lvl9pPr>
          </a:lstStyle>
          <a:p>
            <a:endParaRPr/>
          </a:p>
        </p:txBody>
      </p:sp>
      <p:sp>
        <p:nvSpPr>
          <p:cNvPr id="176" name="Google Shape;176;p49"/>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40"/>
          <p:cNvSpPr txBox="1">
            <a:spLocks noGrp="1"/>
          </p:cNvSpPr>
          <p:nvPr>
            <p:ph type="title"/>
          </p:nvPr>
        </p:nvSpPr>
        <p:spPr>
          <a:xfrm>
            <a:off x="779100" y="836000"/>
            <a:ext cx="6010500" cy="3963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1pPr>
            <a:lvl2pPr marR="0" lvl="1"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2pPr>
            <a:lvl3pPr marR="0" lvl="2"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3pPr>
            <a:lvl4pPr marR="0" lvl="3"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4pPr>
            <a:lvl5pPr marR="0" lvl="4"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5pPr>
            <a:lvl6pPr marR="0" lvl="5"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6pPr>
            <a:lvl7pPr marR="0" lvl="6"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7pPr>
            <a:lvl8pPr marR="0" lvl="7"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8pPr>
            <a:lvl9pPr marR="0" lvl="8"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9pPr>
          </a:lstStyle>
          <a:p>
            <a:endParaRPr/>
          </a:p>
        </p:txBody>
      </p:sp>
      <p:sp>
        <p:nvSpPr>
          <p:cNvPr id="7" name="Google Shape;7;p40"/>
          <p:cNvSpPr txBox="1">
            <a:spLocks noGrp="1"/>
          </p:cNvSpPr>
          <p:nvPr>
            <p:ph type="body" idx="1"/>
          </p:nvPr>
        </p:nvSpPr>
        <p:spPr>
          <a:xfrm>
            <a:off x="779100" y="1503550"/>
            <a:ext cx="6010500" cy="2884200"/>
          </a:xfrm>
          <a:prstGeom prst="rect">
            <a:avLst/>
          </a:prstGeom>
          <a:noFill/>
          <a:ln>
            <a:noFill/>
          </a:ln>
        </p:spPr>
        <p:txBody>
          <a:bodyPr spcFirstLastPara="1" wrap="square" lIns="0" tIns="0" rIns="0" bIns="0" anchor="t" anchorCtr="0">
            <a:noAutofit/>
          </a:bodyPr>
          <a:lstStyle>
            <a:lvl1pPr marL="457200" marR="0" lvl="0" indent="-330200" algn="l" rtl="0">
              <a:lnSpc>
                <a:spcPct val="115000"/>
              </a:lnSpc>
              <a:spcBef>
                <a:spcPts val="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1pPr>
            <a:lvl2pPr marL="914400" marR="0" lvl="1" indent="-330200" algn="l" rtl="0">
              <a:lnSpc>
                <a:spcPct val="115000"/>
              </a:lnSpc>
              <a:spcBef>
                <a:spcPts val="80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2pPr>
            <a:lvl3pPr marL="1371600" marR="0" lvl="2" indent="-330200" algn="l" rtl="0">
              <a:lnSpc>
                <a:spcPct val="115000"/>
              </a:lnSpc>
              <a:spcBef>
                <a:spcPts val="800"/>
              </a:spcBef>
              <a:spcAft>
                <a:spcPts val="0"/>
              </a:spcAft>
              <a:buClr>
                <a:schemeClr val="dk2"/>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3pPr>
            <a:lvl4pPr marL="1828800" marR="0" lvl="3" indent="-381000" algn="l" rtl="0">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4pPr>
            <a:lvl5pPr marL="2286000" marR="0" lvl="4" indent="-381000" algn="l" rtl="0">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5pPr>
            <a:lvl6pPr marL="2743200" marR="0" lvl="5" indent="-381000" algn="l" rtl="0">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6pPr>
            <a:lvl7pPr marL="3200400" marR="0" lvl="6" indent="-381000" algn="l" rtl="0">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7pPr>
            <a:lvl8pPr marL="3657600" marR="0" lvl="7" indent="-381000" algn="l" rtl="0">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8pPr>
            <a:lvl9pPr marL="4114800" marR="0" lvl="8" indent="-381000" algn="l" rtl="0">
              <a:lnSpc>
                <a:spcPct val="115000"/>
              </a:lnSpc>
              <a:spcBef>
                <a:spcPts val="800"/>
              </a:spcBef>
              <a:spcAft>
                <a:spcPts val="80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9pPr>
          </a:lstStyle>
          <a:p>
            <a:endParaRPr/>
          </a:p>
        </p:txBody>
      </p:sp>
      <p:sp>
        <p:nvSpPr>
          <p:cNvPr id="8" name="Google Shape;8;p40"/>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xmlns:p14="http://schemas.microsoft.com/office/powerpoint/2010/main">
    <mc:Choice Requires="p14">
      <p:transition>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12FF">
            <a:alpha val="26789"/>
          </a:srgbClr>
        </a:solidFill>
        <a:effectLst/>
      </p:bgPr>
    </p:bg>
    <p:spTree>
      <p:nvGrpSpPr>
        <p:cNvPr id="1" name="Shape 197"/>
        <p:cNvGrpSpPr/>
        <p:nvPr/>
      </p:nvGrpSpPr>
      <p:grpSpPr>
        <a:xfrm>
          <a:off x="0" y="0"/>
          <a:ext cx="0" cy="0"/>
          <a:chOff x="0" y="0"/>
          <a:chExt cx="0" cy="0"/>
        </a:xfrm>
      </p:grpSpPr>
      <p:sp>
        <p:nvSpPr>
          <p:cNvPr id="198" name="Google Shape;198;p1"/>
          <p:cNvSpPr txBox="1">
            <a:spLocks noGrp="1"/>
          </p:cNvSpPr>
          <p:nvPr>
            <p:ph type="ctrTitle" idx="4294967295"/>
          </p:nvPr>
        </p:nvSpPr>
        <p:spPr>
          <a:xfrm>
            <a:off x="421950" y="2337775"/>
            <a:ext cx="8300100" cy="84960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SzPts val="4800"/>
              <a:buNone/>
            </a:pPr>
            <a:r>
              <a:rPr lang="en" sz="4500"/>
              <a:t>Mobile Application Development</a:t>
            </a:r>
            <a:endParaRPr sz="4500"/>
          </a:p>
          <a:p>
            <a:pPr marL="0" lvl="0" indent="0" algn="ctr" rtl="0">
              <a:lnSpc>
                <a:spcPct val="90000"/>
              </a:lnSpc>
              <a:spcBef>
                <a:spcPts val="0"/>
              </a:spcBef>
              <a:spcAft>
                <a:spcPts val="0"/>
              </a:spcAft>
              <a:buSzPts val="4800"/>
              <a:buNone/>
            </a:pPr>
            <a:endParaRPr sz="4500"/>
          </a:p>
          <a:p>
            <a:pPr marL="0" lvl="0" indent="0" algn="ctr" rtl="0">
              <a:lnSpc>
                <a:spcPct val="90000"/>
              </a:lnSpc>
              <a:spcBef>
                <a:spcPts val="0"/>
              </a:spcBef>
              <a:spcAft>
                <a:spcPts val="0"/>
              </a:spcAft>
              <a:buSzPts val="4800"/>
              <a:buNone/>
            </a:pPr>
            <a:endParaRPr sz="4500"/>
          </a:p>
          <a:p>
            <a:pPr marL="0" lvl="0" indent="0" algn="ctr" rtl="0">
              <a:lnSpc>
                <a:spcPct val="90000"/>
              </a:lnSpc>
              <a:spcBef>
                <a:spcPts val="0"/>
              </a:spcBef>
              <a:spcAft>
                <a:spcPts val="0"/>
              </a:spcAft>
              <a:buSzPts val="4800"/>
              <a:buNone/>
            </a:pPr>
            <a:r>
              <a:rPr lang="en" sz="4500"/>
              <a:t>Android Group Presentation</a:t>
            </a:r>
            <a:endParaRPr sz="4500"/>
          </a:p>
        </p:txBody>
      </p:sp>
      <p:pic>
        <p:nvPicPr>
          <p:cNvPr id="199" name="Google Shape;199;p1"/>
          <p:cNvPicPr preferRelativeResize="0"/>
          <p:nvPr/>
        </p:nvPicPr>
        <p:blipFill>
          <a:blip r:embed="rId3">
            <a:alphaModFix/>
          </a:blip>
          <a:stretch>
            <a:fillRect/>
          </a:stretch>
        </p:blipFill>
        <p:spPr>
          <a:xfrm>
            <a:off x="7022475" y="3380025"/>
            <a:ext cx="1699575" cy="1699575"/>
          </a:xfrm>
          <a:prstGeom prst="rect">
            <a:avLst/>
          </a:prstGeom>
          <a:noFill/>
          <a:ln>
            <a:noFill/>
          </a:ln>
          <a:effectLst>
            <a:outerShdw blurRad="85725" dist="19050" algn="bl" rotWithShape="0">
              <a:schemeClr val="accent5">
                <a:alpha val="98000"/>
              </a:schemeClr>
            </a:outerShdw>
          </a:effectLst>
        </p:spPr>
      </p:pic>
      <p:sp>
        <p:nvSpPr>
          <p:cNvPr id="200" name="Google Shape;200;p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0"/>
          <p:cNvSpPr txBox="1">
            <a:spLocks noGrp="1"/>
          </p:cNvSpPr>
          <p:nvPr>
            <p:ph type="title"/>
          </p:nvPr>
        </p:nvSpPr>
        <p:spPr>
          <a:xfrm>
            <a:off x="779100" y="285400"/>
            <a:ext cx="6010500" cy="396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en" sz="3500"/>
              <a:t>SWOT ANALYSIS</a:t>
            </a:r>
            <a:endParaRPr sz="3500"/>
          </a:p>
        </p:txBody>
      </p:sp>
      <p:sp>
        <p:nvSpPr>
          <p:cNvPr id="262" name="Google Shape;262;p30"/>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t>10</a:t>
            </a:fld>
            <a:endParaRPr/>
          </a:p>
        </p:txBody>
      </p:sp>
      <p:sp>
        <p:nvSpPr>
          <p:cNvPr id="263" name="Google Shape;263;p30"/>
          <p:cNvSpPr/>
          <p:nvPr/>
        </p:nvSpPr>
        <p:spPr>
          <a:xfrm>
            <a:off x="496875" y="1251401"/>
            <a:ext cx="3898500" cy="1729200"/>
          </a:xfrm>
          <a:prstGeom prst="rect">
            <a:avLst/>
          </a:prstGeom>
          <a:solidFill>
            <a:schemeClr val="lt1"/>
          </a:solidFill>
          <a:ln>
            <a:noFill/>
          </a:ln>
          <a:effectLst>
            <a:outerShdw blurRad="342900" algn="bl" rotWithShape="0">
              <a:schemeClr val="accent1">
                <a:alpha val="40000"/>
              </a:schemeClr>
            </a:outerShdw>
          </a:effectLst>
        </p:spPr>
        <p:txBody>
          <a:bodyPr spcFirstLastPara="1" wrap="square" lIns="91425" tIns="91425" rIns="1371600"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800" b="1" i="0" u="none" strike="noStrike" cap="none">
                <a:solidFill>
                  <a:schemeClr val="dk1"/>
                </a:solidFill>
                <a:latin typeface="Catamaran"/>
                <a:ea typeface="Catamaran"/>
                <a:cs typeface="Catamaran"/>
                <a:sym typeface="Catamaran"/>
              </a:rPr>
              <a:t>STRENGTHS</a:t>
            </a:r>
            <a:endParaRPr sz="1800" b="1" i="0" u="none" strike="noStrike" cap="none">
              <a:solidFill>
                <a:schemeClr val="dk1"/>
              </a:solidFill>
              <a:latin typeface="Catamaran"/>
              <a:ea typeface="Catamaran"/>
              <a:cs typeface="Catamaran"/>
              <a:sym typeface="Catamaran"/>
            </a:endParaRPr>
          </a:p>
          <a:p>
            <a:pPr marL="0" marR="0" lvl="0" indent="0" algn="l" rtl="0">
              <a:lnSpc>
                <a:spcPct val="100000"/>
              </a:lnSpc>
              <a:spcBef>
                <a:spcPts val="0"/>
              </a:spcBef>
              <a:spcAft>
                <a:spcPts val="0"/>
              </a:spcAft>
              <a:buClr>
                <a:srgbClr val="000000"/>
              </a:buClr>
              <a:buSzPts val="1400"/>
              <a:buFont typeface="Arial"/>
              <a:buNone/>
            </a:pPr>
            <a:endParaRPr sz="1600">
              <a:solidFill>
                <a:schemeClr val="dk1"/>
              </a:solidFill>
              <a:latin typeface="Catamaran"/>
              <a:ea typeface="Catamaran"/>
              <a:cs typeface="Catamaran"/>
              <a:sym typeface="Catamaran"/>
            </a:endParaRPr>
          </a:p>
          <a:p>
            <a:pPr marL="0" marR="0" lvl="0" indent="0" algn="l" rtl="0">
              <a:lnSpc>
                <a:spcPct val="100000"/>
              </a:lnSpc>
              <a:spcBef>
                <a:spcPts val="0"/>
              </a:spcBef>
              <a:spcAft>
                <a:spcPts val="0"/>
              </a:spcAft>
              <a:buClr>
                <a:srgbClr val="000000"/>
              </a:buClr>
              <a:buSzPts val="1400"/>
              <a:buFont typeface="Arial"/>
              <a:buNone/>
            </a:pPr>
            <a:r>
              <a:rPr lang="en" sz="1600">
                <a:solidFill>
                  <a:schemeClr val="dk1"/>
                </a:solidFill>
                <a:latin typeface="Catamaran"/>
                <a:ea typeface="Catamaran"/>
                <a:cs typeface="Catamaran"/>
                <a:sym typeface="Catamaran"/>
              </a:rPr>
              <a:t>You can improve your productivity and measure the progress across each task.</a:t>
            </a:r>
            <a:endParaRPr sz="1600">
              <a:solidFill>
                <a:schemeClr val="dk1"/>
              </a:solidFill>
              <a:latin typeface="Catamaran"/>
              <a:ea typeface="Catamaran"/>
              <a:cs typeface="Catamaran"/>
              <a:sym typeface="Catamaran"/>
            </a:endParaRPr>
          </a:p>
          <a:p>
            <a:pPr marL="0" marR="0" lvl="0" indent="0" algn="l" rtl="0">
              <a:lnSpc>
                <a:spcPct val="100000"/>
              </a:lnSpc>
              <a:spcBef>
                <a:spcPts val="600"/>
              </a:spcBef>
              <a:spcAft>
                <a:spcPts val="600"/>
              </a:spcAft>
              <a:buClr>
                <a:srgbClr val="000000"/>
              </a:buClr>
              <a:buSzPts val="1400"/>
              <a:buFont typeface="Arial"/>
              <a:buNone/>
            </a:pPr>
            <a:endParaRPr sz="1800" b="0" i="0" u="none" strike="noStrike" cap="none">
              <a:solidFill>
                <a:schemeClr val="dk1"/>
              </a:solidFill>
              <a:latin typeface="Catamaran"/>
              <a:ea typeface="Catamaran"/>
              <a:cs typeface="Catamaran"/>
              <a:sym typeface="Catamaran"/>
            </a:endParaRPr>
          </a:p>
        </p:txBody>
      </p:sp>
      <p:sp>
        <p:nvSpPr>
          <p:cNvPr id="264" name="Google Shape;264;p30"/>
          <p:cNvSpPr/>
          <p:nvPr/>
        </p:nvSpPr>
        <p:spPr>
          <a:xfrm>
            <a:off x="4614875" y="1251400"/>
            <a:ext cx="3865800" cy="1686000"/>
          </a:xfrm>
          <a:prstGeom prst="rect">
            <a:avLst/>
          </a:prstGeom>
          <a:solidFill>
            <a:schemeClr val="lt1"/>
          </a:solidFill>
          <a:ln>
            <a:noFill/>
          </a:ln>
          <a:effectLst>
            <a:outerShdw blurRad="342900" algn="bl" rotWithShape="0">
              <a:schemeClr val="accent1">
                <a:alpha val="40000"/>
              </a:schemeClr>
            </a:outerShdw>
          </a:effectLst>
        </p:spPr>
        <p:txBody>
          <a:bodyPr spcFirstLastPara="1" wrap="square" lIns="1371600" tIns="91425" rIns="91425" bIns="91425" anchor="t" anchorCtr="0">
            <a:noAutofit/>
          </a:bodyPr>
          <a:lstStyle/>
          <a:p>
            <a:pPr marL="0" marR="0" lvl="0" indent="0" algn="r" rtl="0">
              <a:lnSpc>
                <a:spcPct val="100000"/>
              </a:lnSpc>
              <a:spcBef>
                <a:spcPts val="0"/>
              </a:spcBef>
              <a:spcAft>
                <a:spcPts val="0"/>
              </a:spcAft>
              <a:buClr>
                <a:schemeClr val="dk1"/>
              </a:buClr>
              <a:buSzPts val="1100"/>
              <a:buFont typeface="Arial"/>
              <a:buNone/>
            </a:pPr>
            <a:r>
              <a:rPr lang="en" sz="1800" b="1" i="0" u="none" strike="noStrike" cap="none">
                <a:solidFill>
                  <a:schemeClr val="dk1"/>
                </a:solidFill>
                <a:latin typeface="Catamaran"/>
                <a:ea typeface="Catamaran"/>
                <a:cs typeface="Catamaran"/>
                <a:sym typeface="Catamaran"/>
              </a:rPr>
              <a:t>WEAKNESSES</a:t>
            </a:r>
            <a:endParaRPr sz="1800" b="1" i="0" u="none" strike="noStrike" cap="none">
              <a:solidFill>
                <a:schemeClr val="dk1"/>
              </a:solidFill>
              <a:latin typeface="Catamaran"/>
              <a:ea typeface="Catamaran"/>
              <a:cs typeface="Catamaran"/>
              <a:sym typeface="Catamaran"/>
            </a:endParaRPr>
          </a:p>
          <a:p>
            <a:pPr marL="0" marR="0" lvl="0" indent="0" algn="r" rtl="0">
              <a:lnSpc>
                <a:spcPct val="100000"/>
              </a:lnSpc>
              <a:spcBef>
                <a:spcPts val="0"/>
              </a:spcBef>
              <a:spcAft>
                <a:spcPts val="0"/>
              </a:spcAft>
              <a:buClr>
                <a:schemeClr val="dk1"/>
              </a:buClr>
              <a:buSzPts val="1100"/>
              <a:buFont typeface="Arial"/>
              <a:buNone/>
            </a:pPr>
            <a:endParaRPr sz="1800" b="1">
              <a:solidFill>
                <a:schemeClr val="dk1"/>
              </a:solidFill>
              <a:latin typeface="Catamaran"/>
              <a:ea typeface="Catamaran"/>
              <a:cs typeface="Catamaran"/>
              <a:sym typeface="Catamaran"/>
            </a:endParaRPr>
          </a:p>
          <a:p>
            <a:pPr marL="0" marR="0" lvl="0" indent="0" algn="r" rtl="0">
              <a:lnSpc>
                <a:spcPct val="100000"/>
              </a:lnSpc>
              <a:spcBef>
                <a:spcPts val="600"/>
              </a:spcBef>
              <a:spcAft>
                <a:spcPts val="0"/>
              </a:spcAft>
              <a:buClr>
                <a:srgbClr val="000000"/>
              </a:buClr>
              <a:buSzPts val="1400"/>
              <a:buFont typeface="Arial"/>
              <a:buNone/>
            </a:pPr>
            <a:r>
              <a:rPr lang="en" sz="1600">
                <a:solidFill>
                  <a:schemeClr val="dk1"/>
                </a:solidFill>
                <a:latin typeface="Catamaran"/>
                <a:ea typeface="Catamaran"/>
                <a:cs typeface="Catamaran"/>
                <a:sym typeface="Catamaran"/>
              </a:rPr>
              <a:t>It leads to stress if the list is long. That’s why many people not using this app.</a:t>
            </a:r>
            <a:endParaRPr sz="1600">
              <a:solidFill>
                <a:schemeClr val="dk1"/>
              </a:solidFill>
              <a:latin typeface="Catamaran"/>
              <a:ea typeface="Catamaran"/>
              <a:cs typeface="Catamaran"/>
              <a:sym typeface="Catamaran"/>
            </a:endParaRPr>
          </a:p>
          <a:p>
            <a:pPr marL="0" marR="0" lvl="0" indent="0" algn="r" rtl="0">
              <a:lnSpc>
                <a:spcPct val="100000"/>
              </a:lnSpc>
              <a:spcBef>
                <a:spcPts val="600"/>
              </a:spcBef>
              <a:spcAft>
                <a:spcPts val="600"/>
              </a:spcAft>
              <a:buClr>
                <a:srgbClr val="000000"/>
              </a:buClr>
              <a:buSzPts val="1400"/>
              <a:buFont typeface="Arial"/>
              <a:buNone/>
            </a:pPr>
            <a:endParaRPr sz="1600">
              <a:solidFill>
                <a:schemeClr val="dk1"/>
              </a:solidFill>
              <a:latin typeface="Catamaran"/>
              <a:ea typeface="Catamaran"/>
              <a:cs typeface="Catamaran"/>
              <a:sym typeface="Catamaran"/>
            </a:endParaRPr>
          </a:p>
        </p:txBody>
      </p:sp>
      <p:sp>
        <p:nvSpPr>
          <p:cNvPr id="265" name="Google Shape;265;p30"/>
          <p:cNvSpPr/>
          <p:nvPr/>
        </p:nvSpPr>
        <p:spPr>
          <a:xfrm>
            <a:off x="496875" y="3089952"/>
            <a:ext cx="3965700" cy="1629000"/>
          </a:xfrm>
          <a:prstGeom prst="rect">
            <a:avLst/>
          </a:prstGeom>
          <a:solidFill>
            <a:schemeClr val="lt1"/>
          </a:solidFill>
          <a:ln>
            <a:noFill/>
          </a:ln>
          <a:effectLst>
            <a:outerShdw blurRad="342900" algn="bl" rotWithShape="0">
              <a:schemeClr val="accent1">
                <a:alpha val="40000"/>
              </a:schemeClr>
            </a:outerShdw>
          </a:effectLst>
        </p:spPr>
        <p:txBody>
          <a:bodyPr spcFirstLastPara="1" wrap="square" lIns="91425" tIns="91425" rIns="1371600" bIns="91425" anchor="b" anchorCtr="0">
            <a:noAutofit/>
          </a:bodyPr>
          <a:lstStyle/>
          <a:p>
            <a:pPr marL="0" lvl="0" indent="0" algn="l" rtl="0">
              <a:lnSpc>
                <a:spcPct val="100000"/>
              </a:lnSpc>
              <a:spcBef>
                <a:spcPts val="0"/>
              </a:spcBef>
              <a:spcAft>
                <a:spcPts val="0"/>
              </a:spcAft>
              <a:buClr>
                <a:schemeClr val="dk1"/>
              </a:buClr>
              <a:buSzPts val="1100"/>
              <a:buFont typeface="Arial"/>
              <a:buNone/>
            </a:pPr>
            <a:r>
              <a:rPr lang="en" sz="1600">
                <a:solidFill>
                  <a:schemeClr val="dk1"/>
                </a:solidFill>
                <a:latin typeface="Catamaran"/>
                <a:ea typeface="Catamaran"/>
                <a:cs typeface="Catamaran"/>
                <a:sym typeface="Catamaran"/>
              </a:rPr>
              <a:t>Reminder some kind of voice and video notes.</a:t>
            </a:r>
            <a:endParaRPr sz="1600" i="0" u="none" strike="noStrike" cap="none">
              <a:solidFill>
                <a:schemeClr val="dk1"/>
              </a:solidFill>
              <a:latin typeface="Catamaran"/>
              <a:ea typeface="Catamaran"/>
              <a:cs typeface="Catamaran"/>
              <a:sym typeface="Catamaran"/>
            </a:endParaRPr>
          </a:p>
          <a:p>
            <a:pPr marL="0" lvl="0" indent="0" algn="l" rtl="0">
              <a:spcBef>
                <a:spcPts val="600"/>
              </a:spcBef>
              <a:spcAft>
                <a:spcPts val="0"/>
              </a:spcAft>
              <a:buClr>
                <a:schemeClr val="dk1"/>
              </a:buClr>
              <a:buSzPts val="1100"/>
              <a:buFont typeface="Arial"/>
              <a:buNone/>
            </a:pPr>
            <a:endParaRPr sz="1800" b="1">
              <a:solidFill>
                <a:schemeClr val="dk1"/>
              </a:solidFill>
              <a:latin typeface="Catamaran"/>
              <a:ea typeface="Catamaran"/>
              <a:cs typeface="Catamaran"/>
              <a:sym typeface="Catamaran"/>
            </a:endParaRPr>
          </a:p>
          <a:p>
            <a:pPr marL="0" lvl="0" indent="0" algn="l" rtl="0">
              <a:spcBef>
                <a:spcPts val="600"/>
              </a:spcBef>
              <a:spcAft>
                <a:spcPts val="0"/>
              </a:spcAft>
              <a:buClr>
                <a:schemeClr val="dk1"/>
              </a:buClr>
              <a:buSzPts val="1100"/>
              <a:buFont typeface="Arial"/>
              <a:buNone/>
            </a:pPr>
            <a:r>
              <a:rPr lang="en" sz="1800" b="1">
                <a:solidFill>
                  <a:schemeClr val="dk1"/>
                </a:solidFill>
                <a:latin typeface="Catamaran"/>
                <a:ea typeface="Catamaran"/>
                <a:cs typeface="Catamaran"/>
                <a:sym typeface="Catamaran"/>
              </a:rPr>
              <a:t>OPPORTUNITIES</a:t>
            </a:r>
            <a:endParaRPr sz="1800" b="1">
              <a:solidFill>
                <a:schemeClr val="dk1"/>
              </a:solidFill>
              <a:latin typeface="Catamaran"/>
              <a:ea typeface="Catamaran"/>
              <a:cs typeface="Catamaran"/>
              <a:sym typeface="Catamaran"/>
            </a:endParaRPr>
          </a:p>
        </p:txBody>
      </p:sp>
      <p:sp>
        <p:nvSpPr>
          <p:cNvPr id="266" name="Google Shape;266;p30"/>
          <p:cNvSpPr/>
          <p:nvPr/>
        </p:nvSpPr>
        <p:spPr>
          <a:xfrm>
            <a:off x="4614875" y="3089950"/>
            <a:ext cx="3898500" cy="1629000"/>
          </a:xfrm>
          <a:prstGeom prst="rect">
            <a:avLst/>
          </a:prstGeom>
          <a:solidFill>
            <a:schemeClr val="lt1"/>
          </a:solidFill>
          <a:ln>
            <a:noFill/>
          </a:ln>
          <a:effectLst>
            <a:outerShdw blurRad="342900" algn="bl" rotWithShape="0">
              <a:schemeClr val="accent1">
                <a:alpha val="40000"/>
              </a:schemeClr>
            </a:outerShdw>
          </a:effectLst>
        </p:spPr>
        <p:txBody>
          <a:bodyPr spcFirstLastPara="1" wrap="square" lIns="1371600" tIns="91425" rIns="91425" bIns="91425" anchor="b" anchorCtr="0">
            <a:noAutofit/>
          </a:bodyPr>
          <a:lstStyle/>
          <a:p>
            <a:pPr marL="0" marR="0" lvl="0" indent="0" algn="r" rtl="0">
              <a:lnSpc>
                <a:spcPct val="100000"/>
              </a:lnSpc>
              <a:spcBef>
                <a:spcPts val="0"/>
              </a:spcBef>
              <a:spcAft>
                <a:spcPts val="0"/>
              </a:spcAft>
              <a:buClr>
                <a:schemeClr val="dk1"/>
              </a:buClr>
              <a:buSzPts val="1100"/>
              <a:buFont typeface="Arial"/>
              <a:buNone/>
            </a:pPr>
            <a:endParaRPr>
              <a:solidFill>
                <a:schemeClr val="dk1"/>
              </a:solidFill>
              <a:latin typeface="Catamaran"/>
              <a:ea typeface="Catamaran"/>
              <a:cs typeface="Catamaran"/>
              <a:sym typeface="Catamaran"/>
            </a:endParaRPr>
          </a:p>
          <a:p>
            <a:pPr marL="0" marR="0" lvl="0" indent="0" algn="r" rtl="0">
              <a:lnSpc>
                <a:spcPct val="100000"/>
              </a:lnSpc>
              <a:spcBef>
                <a:spcPts val="0"/>
              </a:spcBef>
              <a:spcAft>
                <a:spcPts val="0"/>
              </a:spcAft>
              <a:buClr>
                <a:schemeClr val="dk1"/>
              </a:buClr>
              <a:buSzPts val="1100"/>
              <a:buFont typeface="Arial"/>
              <a:buNone/>
            </a:pPr>
            <a:endParaRPr sz="1600">
              <a:solidFill>
                <a:schemeClr val="dk1"/>
              </a:solidFill>
              <a:latin typeface="Catamaran"/>
              <a:ea typeface="Catamaran"/>
              <a:cs typeface="Catamaran"/>
              <a:sym typeface="Catamaran"/>
            </a:endParaRPr>
          </a:p>
          <a:p>
            <a:pPr marL="0" marR="0" lvl="0" indent="0" algn="r" rtl="0">
              <a:lnSpc>
                <a:spcPct val="100000"/>
              </a:lnSpc>
              <a:spcBef>
                <a:spcPts val="0"/>
              </a:spcBef>
              <a:spcAft>
                <a:spcPts val="0"/>
              </a:spcAft>
              <a:buClr>
                <a:schemeClr val="dk1"/>
              </a:buClr>
              <a:buSzPts val="1100"/>
              <a:buFont typeface="Arial"/>
              <a:buNone/>
            </a:pPr>
            <a:endParaRPr sz="1600">
              <a:solidFill>
                <a:schemeClr val="dk1"/>
              </a:solidFill>
              <a:latin typeface="Catamaran"/>
              <a:ea typeface="Catamaran"/>
              <a:cs typeface="Catamaran"/>
              <a:sym typeface="Catamaran"/>
            </a:endParaRPr>
          </a:p>
          <a:p>
            <a:pPr marL="0" marR="0" lvl="0" indent="0" algn="r" rtl="0">
              <a:lnSpc>
                <a:spcPct val="100000"/>
              </a:lnSpc>
              <a:spcBef>
                <a:spcPts val="0"/>
              </a:spcBef>
              <a:spcAft>
                <a:spcPts val="0"/>
              </a:spcAft>
              <a:buClr>
                <a:schemeClr val="dk1"/>
              </a:buClr>
              <a:buSzPts val="1100"/>
              <a:buFont typeface="Arial"/>
              <a:buNone/>
            </a:pPr>
            <a:r>
              <a:rPr lang="en" sz="1600">
                <a:solidFill>
                  <a:schemeClr val="dk1"/>
                </a:solidFill>
                <a:latin typeface="Catamaran"/>
                <a:ea typeface="Catamaran"/>
                <a:cs typeface="Catamaran"/>
                <a:sym typeface="Catamaran"/>
              </a:rPr>
              <a:t>Login Functionality</a:t>
            </a:r>
            <a:endParaRPr sz="1600">
              <a:solidFill>
                <a:schemeClr val="dk1"/>
              </a:solidFill>
              <a:latin typeface="Catamaran"/>
              <a:ea typeface="Catamaran"/>
              <a:cs typeface="Catamaran"/>
              <a:sym typeface="Catamaran"/>
            </a:endParaRPr>
          </a:p>
          <a:p>
            <a:pPr marL="0" marR="0" lvl="0" indent="0" algn="r" rtl="0">
              <a:lnSpc>
                <a:spcPct val="100000"/>
              </a:lnSpc>
              <a:spcBef>
                <a:spcPts val="0"/>
              </a:spcBef>
              <a:spcAft>
                <a:spcPts val="0"/>
              </a:spcAft>
              <a:buClr>
                <a:schemeClr val="dk1"/>
              </a:buClr>
              <a:buSzPts val="1100"/>
              <a:buFont typeface="Arial"/>
              <a:buNone/>
            </a:pPr>
            <a:endParaRPr sz="1600">
              <a:solidFill>
                <a:schemeClr val="dk1"/>
              </a:solidFill>
              <a:latin typeface="Catamaran"/>
              <a:ea typeface="Catamaran"/>
              <a:cs typeface="Catamaran"/>
              <a:sym typeface="Catamaran"/>
            </a:endParaRPr>
          </a:p>
          <a:p>
            <a:pPr marL="0" marR="0" lvl="0" indent="0" algn="r" rtl="0">
              <a:lnSpc>
                <a:spcPct val="100000"/>
              </a:lnSpc>
              <a:spcBef>
                <a:spcPts val="0"/>
              </a:spcBef>
              <a:spcAft>
                <a:spcPts val="0"/>
              </a:spcAft>
              <a:buClr>
                <a:schemeClr val="dk1"/>
              </a:buClr>
              <a:buSzPts val="1100"/>
              <a:buFont typeface="Arial"/>
              <a:buNone/>
            </a:pPr>
            <a:r>
              <a:rPr lang="en" sz="1600">
                <a:solidFill>
                  <a:schemeClr val="dk1"/>
                </a:solidFill>
                <a:latin typeface="Catamaran"/>
                <a:ea typeface="Catamaran"/>
                <a:cs typeface="Catamaran"/>
                <a:sym typeface="Catamaran"/>
              </a:rPr>
              <a:t> </a:t>
            </a:r>
            <a:endParaRPr sz="1600" b="0" i="0" u="none" strike="noStrike" cap="none">
              <a:solidFill>
                <a:schemeClr val="dk1"/>
              </a:solidFill>
              <a:latin typeface="Catamaran"/>
              <a:ea typeface="Catamaran"/>
              <a:cs typeface="Catamaran"/>
              <a:sym typeface="Catamaran"/>
            </a:endParaRPr>
          </a:p>
          <a:p>
            <a:pPr marL="0" marR="0" lvl="0" indent="0" algn="r" rtl="0">
              <a:lnSpc>
                <a:spcPct val="100000"/>
              </a:lnSpc>
              <a:spcBef>
                <a:spcPts val="600"/>
              </a:spcBef>
              <a:spcAft>
                <a:spcPts val="600"/>
              </a:spcAft>
              <a:buClr>
                <a:srgbClr val="000000"/>
              </a:buClr>
              <a:buSzPts val="1400"/>
              <a:buFont typeface="Arial"/>
              <a:buNone/>
            </a:pPr>
            <a:r>
              <a:rPr lang="en" sz="1800" b="1" i="0" u="none" strike="noStrike" cap="none">
                <a:solidFill>
                  <a:schemeClr val="dk1"/>
                </a:solidFill>
                <a:latin typeface="Catamaran"/>
                <a:ea typeface="Catamaran"/>
                <a:cs typeface="Catamaran"/>
                <a:sym typeface="Catamaran"/>
              </a:rPr>
              <a:t>THREATS</a:t>
            </a:r>
            <a:endParaRPr sz="1800" b="0" i="0" u="none" strike="noStrike" cap="none">
              <a:solidFill>
                <a:schemeClr val="dk1"/>
              </a:solidFill>
              <a:latin typeface="Catamaran"/>
              <a:ea typeface="Catamaran"/>
              <a:cs typeface="Catamaran"/>
              <a:sym typeface="Catamaran"/>
            </a:endParaRPr>
          </a:p>
        </p:txBody>
      </p:sp>
      <p:sp>
        <p:nvSpPr>
          <p:cNvPr id="267" name="Google Shape;267;p30"/>
          <p:cNvSpPr/>
          <p:nvPr/>
        </p:nvSpPr>
        <p:spPr>
          <a:xfrm>
            <a:off x="3405163" y="1878422"/>
            <a:ext cx="2116500" cy="21165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30"/>
          <p:cNvSpPr/>
          <p:nvPr/>
        </p:nvSpPr>
        <p:spPr>
          <a:xfrm rot="5400000">
            <a:off x="3557886" y="1878422"/>
            <a:ext cx="2116500" cy="21165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30"/>
          <p:cNvSpPr/>
          <p:nvPr/>
        </p:nvSpPr>
        <p:spPr>
          <a:xfrm rot="10800000">
            <a:off x="3518575" y="2014325"/>
            <a:ext cx="2155800" cy="21345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30"/>
          <p:cNvSpPr/>
          <p:nvPr/>
        </p:nvSpPr>
        <p:spPr>
          <a:xfrm rot="-5400000">
            <a:off x="3405163" y="2032323"/>
            <a:ext cx="2116500" cy="2116500"/>
          </a:xfrm>
          <a:prstGeom prst="pie">
            <a:avLst>
              <a:gd name="adj1" fmla="val 10788866"/>
              <a:gd name="adj2" fmla="val 1620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30"/>
          <p:cNvSpPr/>
          <p:nvPr/>
        </p:nvSpPr>
        <p:spPr>
          <a:xfrm>
            <a:off x="3892462" y="2319932"/>
            <a:ext cx="314767" cy="400749"/>
          </a:xfrm>
          <a:prstGeom prst="rect">
            <a:avLst/>
          </a:prstGeom>
        </p:spPr>
        <p:txBody>
          <a:bodyPr>
            <a:prstTxWarp prst="textPlain">
              <a:avLst/>
            </a:prstTxWarp>
          </a:bodyPr>
          <a:lstStyle/>
          <a:p>
            <a:pPr lvl="0" algn="ctr"/>
            <a:r>
              <a:rPr b="1" i="0">
                <a:ln>
                  <a:noFill/>
                </a:ln>
                <a:solidFill>
                  <a:schemeClr val="lt1"/>
                </a:solidFill>
                <a:latin typeface="Arial"/>
              </a:rPr>
              <a:t>S</a:t>
            </a:r>
          </a:p>
        </p:txBody>
      </p:sp>
      <p:sp>
        <p:nvSpPr>
          <p:cNvPr id="272" name="Google Shape;272;p30"/>
          <p:cNvSpPr/>
          <p:nvPr/>
        </p:nvSpPr>
        <p:spPr>
          <a:xfrm>
            <a:off x="4781831" y="2326691"/>
            <a:ext cx="507846" cy="387229"/>
          </a:xfrm>
          <a:prstGeom prst="rect">
            <a:avLst/>
          </a:prstGeom>
        </p:spPr>
        <p:txBody>
          <a:bodyPr>
            <a:prstTxWarp prst="textPlain">
              <a:avLst/>
            </a:prstTxWarp>
          </a:bodyPr>
          <a:lstStyle/>
          <a:p>
            <a:pPr lvl="0" algn="ctr"/>
            <a:r>
              <a:rPr b="1" i="0">
                <a:ln>
                  <a:noFill/>
                </a:ln>
                <a:solidFill>
                  <a:schemeClr val="lt1"/>
                </a:solidFill>
                <a:latin typeface="Arial"/>
              </a:rPr>
              <a:t>W</a:t>
            </a:r>
          </a:p>
        </p:txBody>
      </p:sp>
      <p:sp>
        <p:nvSpPr>
          <p:cNvPr id="273" name="Google Shape;273;p30"/>
          <p:cNvSpPr/>
          <p:nvPr/>
        </p:nvSpPr>
        <p:spPr>
          <a:xfrm>
            <a:off x="3862175" y="3288767"/>
            <a:ext cx="375341" cy="400209"/>
          </a:xfrm>
          <a:prstGeom prst="rect">
            <a:avLst/>
          </a:prstGeom>
        </p:spPr>
        <p:txBody>
          <a:bodyPr>
            <a:prstTxWarp prst="textPlain">
              <a:avLst/>
            </a:prstTxWarp>
          </a:bodyPr>
          <a:lstStyle/>
          <a:p>
            <a:pPr lvl="0" algn="ctr"/>
            <a:r>
              <a:rPr b="1" i="0">
                <a:ln>
                  <a:noFill/>
                </a:ln>
                <a:solidFill>
                  <a:schemeClr val="lt1"/>
                </a:solidFill>
                <a:latin typeface="Arial"/>
              </a:rPr>
              <a:t>O</a:t>
            </a:r>
          </a:p>
        </p:txBody>
      </p:sp>
      <p:sp>
        <p:nvSpPr>
          <p:cNvPr id="274" name="Google Shape;274;p30"/>
          <p:cNvSpPr/>
          <p:nvPr/>
        </p:nvSpPr>
        <p:spPr>
          <a:xfrm>
            <a:off x="4881886" y="3295527"/>
            <a:ext cx="307737" cy="387229"/>
          </a:xfrm>
          <a:prstGeom prst="rect">
            <a:avLst/>
          </a:prstGeom>
        </p:spPr>
        <p:txBody>
          <a:bodyPr>
            <a:prstTxWarp prst="textPlain">
              <a:avLst/>
            </a:prstTxWarp>
          </a:bodyPr>
          <a:lstStyle/>
          <a:p>
            <a:pPr lvl="0" algn="ctr"/>
            <a:r>
              <a:rPr b="1" i="0">
                <a:ln>
                  <a:noFill/>
                </a:ln>
                <a:solidFill>
                  <a:schemeClr val="lt1"/>
                </a:solidFill>
                <a:latin typeface="Arial"/>
              </a:rPr>
              <a:t>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gfdc8c078a9_3_1"/>
          <p:cNvSpPr txBox="1">
            <a:spLocks noGrp="1"/>
          </p:cNvSpPr>
          <p:nvPr>
            <p:ph type="title"/>
          </p:nvPr>
        </p:nvSpPr>
        <p:spPr>
          <a:xfrm>
            <a:off x="779100" y="429750"/>
            <a:ext cx="7493400" cy="802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Hardware &amp; Software Requirements</a:t>
            </a:r>
            <a:endParaRPr dirty="0"/>
          </a:p>
        </p:txBody>
      </p:sp>
      <p:sp>
        <p:nvSpPr>
          <p:cNvPr id="280" name="Google Shape;280;gfdc8c078a9_3_1"/>
          <p:cNvSpPr txBox="1">
            <a:spLocks noGrp="1"/>
          </p:cNvSpPr>
          <p:nvPr>
            <p:ph type="body" idx="1"/>
          </p:nvPr>
        </p:nvSpPr>
        <p:spPr>
          <a:xfrm>
            <a:off x="429900" y="2495100"/>
            <a:ext cx="3021600" cy="1625700"/>
          </a:xfrm>
          <a:prstGeom prst="rect">
            <a:avLst/>
          </a:prstGeom>
        </p:spPr>
        <p:txBody>
          <a:bodyPr spcFirstLastPara="1" wrap="square" lIns="0" tIns="0" rIns="0" bIns="0" anchor="t" anchorCtr="0">
            <a:noAutofit/>
          </a:bodyPr>
          <a:lstStyle/>
          <a:p>
            <a:pPr marL="457200" lvl="0" indent="-406400" algn="l" rtl="0">
              <a:spcBef>
                <a:spcPts val="0"/>
              </a:spcBef>
              <a:spcAft>
                <a:spcPts val="0"/>
              </a:spcAft>
              <a:buSzPts val="2800"/>
              <a:buChar char="⬢"/>
            </a:pPr>
            <a:r>
              <a:rPr lang="en" sz="2800" dirty="0"/>
              <a:t>Android Studio</a:t>
            </a:r>
            <a:endParaRPr sz="2800" dirty="0"/>
          </a:p>
          <a:p>
            <a:pPr marL="457200" lvl="0" indent="-406400" algn="l" rtl="0">
              <a:spcBef>
                <a:spcPts val="0"/>
              </a:spcBef>
              <a:spcAft>
                <a:spcPts val="0"/>
              </a:spcAft>
              <a:buSzPts val="2800"/>
              <a:buChar char="⬢"/>
            </a:pPr>
            <a:r>
              <a:rPr lang="en" sz="2800" dirty="0"/>
              <a:t>Adobe xd</a:t>
            </a:r>
            <a:endParaRPr sz="2800" dirty="0"/>
          </a:p>
          <a:p>
            <a:pPr marL="457200" lvl="0" indent="-406400" algn="l" rtl="0">
              <a:spcBef>
                <a:spcPts val="0"/>
              </a:spcBef>
              <a:spcAft>
                <a:spcPts val="0"/>
              </a:spcAft>
              <a:buSzPts val="2800"/>
              <a:buChar char="⬢"/>
            </a:pPr>
            <a:r>
              <a:rPr lang="en" sz="2800" dirty="0"/>
              <a:t>Corel DRAW</a:t>
            </a:r>
            <a:endParaRPr sz="2800" dirty="0"/>
          </a:p>
          <a:p>
            <a:pPr marL="457200" lvl="0" indent="0" algn="l" rtl="0">
              <a:spcBef>
                <a:spcPts val="0"/>
              </a:spcBef>
              <a:spcAft>
                <a:spcPts val="0"/>
              </a:spcAft>
              <a:buNone/>
            </a:pPr>
            <a:endParaRPr sz="2800" dirty="0"/>
          </a:p>
        </p:txBody>
      </p:sp>
      <p:sp>
        <p:nvSpPr>
          <p:cNvPr id="281" name="Google Shape;281;gfdc8c078a9_3_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11</a:t>
            </a:fld>
            <a:endParaRPr/>
          </a:p>
        </p:txBody>
      </p:sp>
      <p:sp>
        <p:nvSpPr>
          <p:cNvPr id="282" name="Google Shape;282;gfdc8c078a9_3_1"/>
          <p:cNvSpPr txBox="1"/>
          <p:nvPr/>
        </p:nvSpPr>
        <p:spPr>
          <a:xfrm>
            <a:off x="115250" y="1549725"/>
            <a:ext cx="4677900" cy="5727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2800" b="1" u="sng" dirty="0">
                <a:solidFill>
                  <a:schemeClr val="accent1"/>
                </a:solidFill>
                <a:latin typeface="Catamaran"/>
                <a:ea typeface="Catamaran"/>
                <a:cs typeface="Catamaran"/>
                <a:sym typeface="Catamaran"/>
              </a:rPr>
              <a:t>Software Requirements</a:t>
            </a:r>
            <a:endParaRPr sz="1000" u="sng" dirty="0">
              <a:latin typeface="Catamaran Thin"/>
              <a:ea typeface="Catamaran Thin"/>
              <a:cs typeface="Catamaran Thin"/>
              <a:sym typeface="Catamaran Thin"/>
            </a:endParaRPr>
          </a:p>
        </p:txBody>
      </p:sp>
      <p:sp>
        <p:nvSpPr>
          <p:cNvPr id="283" name="Google Shape;283;gfdc8c078a9_3_1"/>
          <p:cNvSpPr txBox="1"/>
          <p:nvPr/>
        </p:nvSpPr>
        <p:spPr>
          <a:xfrm>
            <a:off x="4465975" y="1549725"/>
            <a:ext cx="4677900" cy="5727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2800" b="1" u="sng" dirty="0">
                <a:solidFill>
                  <a:schemeClr val="accent1"/>
                </a:solidFill>
                <a:latin typeface="Catamaran"/>
                <a:ea typeface="Catamaran"/>
                <a:cs typeface="Catamaran"/>
                <a:sym typeface="Catamaran"/>
              </a:rPr>
              <a:t>Hardware Requirements</a:t>
            </a:r>
            <a:endParaRPr sz="1000" u="sng" dirty="0">
              <a:latin typeface="Catamaran Thin"/>
              <a:ea typeface="Catamaran Thin"/>
              <a:cs typeface="Catamaran Thin"/>
              <a:sym typeface="Catamaran Thin"/>
            </a:endParaRPr>
          </a:p>
        </p:txBody>
      </p:sp>
      <p:sp>
        <p:nvSpPr>
          <p:cNvPr id="284" name="Google Shape;284;gfdc8c078a9_3_1"/>
          <p:cNvSpPr txBox="1">
            <a:spLocks noGrp="1"/>
          </p:cNvSpPr>
          <p:nvPr>
            <p:ph type="body" idx="1"/>
          </p:nvPr>
        </p:nvSpPr>
        <p:spPr>
          <a:xfrm>
            <a:off x="4572000" y="2460000"/>
            <a:ext cx="2940600" cy="1695900"/>
          </a:xfrm>
          <a:prstGeom prst="rect">
            <a:avLst/>
          </a:prstGeom>
        </p:spPr>
        <p:txBody>
          <a:bodyPr spcFirstLastPara="1" wrap="square" lIns="0" tIns="0" rIns="0" bIns="0" anchor="t" anchorCtr="0">
            <a:noAutofit/>
          </a:bodyPr>
          <a:lstStyle/>
          <a:p>
            <a:pPr marL="457200" lvl="0" indent="-406400" algn="l" rtl="0">
              <a:spcBef>
                <a:spcPts val="0"/>
              </a:spcBef>
              <a:spcAft>
                <a:spcPts val="0"/>
              </a:spcAft>
              <a:buSzPts val="2800"/>
              <a:buChar char="⬢"/>
            </a:pPr>
            <a:r>
              <a:rPr lang="en" sz="2800" dirty="0"/>
              <a:t>Ram : 8GB</a:t>
            </a:r>
            <a:endParaRPr sz="2800" dirty="0"/>
          </a:p>
          <a:p>
            <a:pPr marL="457200" lvl="0" indent="-406400" algn="l" rtl="0">
              <a:spcBef>
                <a:spcPts val="0"/>
              </a:spcBef>
              <a:spcAft>
                <a:spcPts val="0"/>
              </a:spcAft>
              <a:buSzPts val="2800"/>
              <a:buChar char="⬢"/>
            </a:pPr>
            <a:r>
              <a:rPr lang="en" sz="2800" dirty="0"/>
              <a:t>Android version   5.0 (Lollipop)</a:t>
            </a:r>
            <a:endParaRPr sz="2800" dirty="0"/>
          </a:p>
          <a:p>
            <a:pPr marL="457200" lvl="0" indent="0" algn="l" rtl="0">
              <a:spcBef>
                <a:spcPts val="0"/>
              </a:spcBef>
              <a:spcAft>
                <a:spcPts val="0"/>
              </a:spcAft>
              <a:buNone/>
            </a:pPr>
            <a:endParaRPr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gfdc8c078a9_3_8"/>
          <p:cNvSpPr txBox="1">
            <a:spLocks noGrp="1"/>
          </p:cNvSpPr>
          <p:nvPr>
            <p:ph type="title"/>
          </p:nvPr>
        </p:nvSpPr>
        <p:spPr>
          <a:xfrm>
            <a:off x="779075" y="352525"/>
            <a:ext cx="7278600" cy="721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Limitations</a:t>
            </a:r>
            <a:endParaRPr/>
          </a:p>
        </p:txBody>
      </p:sp>
      <p:sp>
        <p:nvSpPr>
          <p:cNvPr id="290" name="Google Shape;290;gfdc8c078a9_3_8"/>
          <p:cNvSpPr txBox="1">
            <a:spLocks noGrp="1"/>
          </p:cNvSpPr>
          <p:nvPr>
            <p:ph type="body" idx="1"/>
          </p:nvPr>
        </p:nvSpPr>
        <p:spPr>
          <a:xfrm>
            <a:off x="779075" y="1503550"/>
            <a:ext cx="7701600" cy="3048900"/>
          </a:xfrm>
          <a:prstGeom prst="rect">
            <a:avLst/>
          </a:prstGeom>
        </p:spPr>
        <p:txBody>
          <a:bodyPr spcFirstLastPara="1" wrap="square" lIns="0" tIns="0" rIns="0" bIns="0" anchor="t" anchorCtr="0">
            <a:noAutofit/>
          </a:bodyPr>
          <a:lstStyle/>
          <a:p>
            <a:pPr marL="457200" lvl="0" indent="-368300" algn="l" rtl="0">
              <a:spcBef>
                <a:spcPts val="0"/>
              </a:spcBef>
              <a:spcAft>
                <a:spcPts val="0"/>
              </a:spcAft>
              <a:buSzPts val="2200"/>
              <a:buChar char="⬢"/>
            </a:pPr>
            <a:r>
              <a:rPr lang="en" sz="2200"/>
              <a:t>Can’t add audio &amp; video types of notes.</a:t>
            </a:r>
            <a:endParaRPr sz="2200"/>
          </a:p>
          <a:p>
            <a:pPr marL="457200" lvl="0" indent="-368300" algn="l" rtl="0">
              <a:spcBef>
                <a:spcPts val="0"/>
              </a:spcBef>
              <a:spcAft>
                <a:spcPts val="0"/>
              </a:spcAft>
              <a:buSzPts val="2200"/>
              <a:buChar char="⬢"/>
            </a:pPr>
            <a:r>
              <a:rPr lang="en" sz="2200"/>
              <a:t>Can’t import notes.</a:t>
            </a:r>
            <a:endParaRPr sz="2200"/>
          </a:p>
          <a:p>
            <a:pPr marL="457200" lvl="0" indent="-368300" algn="l" rtl="0">
              <a:spcBef>
                <a:spcPts val="0"/>
              </a:spcBef>
              <a:spcAft>
                <a:spcPts val="0"/>
              </a:spcAft>
              <a:buSzPts val="2200"/>
              <a:buChar char="⬢"/>
            </a:pPr>
            <a:r>
              <a:rPr lang="en" sz="2200"/>
              <a:t>We don’t have login/logout system.</a:t>
            </a:r>
            <a:endParaRPr sz="2200"/>
          </a:p>
          <a:p>
            <a:pPr marL="457200" lvl="0" indent="-368300" algn="l" rtl="0">
              <a:spcBef>
                <a:spcPts val="0"/>
              </a:spcBef>
              <a:spcAft>
                <a:spcPts val="0"/>
              </a:spcAft>
              <a:buSzPts val="2200"/>
              <a:buChar char="⬢"/>
            </a:pPr>
            <a:r>
              <a:rPr lang="en" sz="2200"/>
              <a:t>Can’t support the app of lower of version of Android than 5.0(Lollipop).</a:t>
            </a:r>
            <a:endParaRPr sz="2200"/>
          </a:p>
          <a:p>
            <a:pPr marL="457200" lvl="0" indent="0" algn="l" rtl="0">
              <a:spcBef>
                <a:spcPts val="0"/>
              </a:spcBef>
              <a:spcAft>
                <a:spcPts val="0"/>
              </a:spcAft>
              <a:buNone/>
            </a:pPr>
            <a:endParaRPr sz="2200"/>
          </a:p>
          <a:p>
            <a:pPr marL="0" lvl="0" indent="0" algn="l" rtl="0">
              <a:spcBef>
                <a:spcPts val="0"/>
              </a:spcBef>
              <a:spcAft>
                <a:spcPts val="0"/>
              </a:spcAft>
              <a:buNone/>
            </a:pPr>
            <a:endParaRPr sz="2200"/>
          </a:p>
        </p:txBody>
      </p:sp>
      <p:sp>
        <p:nvSpPr>
          <p:cNvPr id="291" name="Google Shape;291;gfdc8c078a9_3_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3"/>
          <p:cNvSpPr txBox="1">
            <a:spLocks noGrp="1"/>
          </p:cNvSpPr>
          <p:nvPr>
            <p:ph type="ctrTitle" idx="4294967295"/>
          </p:nvPr>
        </p:nvSpPr>
        <p:spPr>
          <a:xfrm>
            <a:off x="2293375" y="624425"/>
            <a:ext cx="4422300" cy="11598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accent1"/>
              </a:buClr>
              <a:buSzPts val="3200"/>
              <a:buFont typeface="Catamaran"/>
              <a:buNone/>
            </a:pPr>
            <a:r>
              <a:rPr lang="en" sz="7200" b="1" i="0" u="none" strike="noStrike" cap="none">
                <a:solidFill>
                  <a:schemeClr val="lt1"/>
                </a:solidFill>
                <a:latin typeface="Catamaran"/>
                <a:ea typeface="Catamaran"/>
                <a:cs typeface="Catamaran"/>
                <a:sym typeface="Catamaran"/>
              </a:rPr>
              <a:t>THANKS!</a:t>
            </a:r>
            <a:endParaRPr sz="7200" b="1" i="0" u="none" strike="noStrike" cap="none">
              <a:solidFill>
                <a:schemeClr val="lt1"/>
              </a:solidFill>
              <a:latin typeface="Catamaran"/>
              <a:ea typeface="Catamaran"/>
              <a:cs typeface="Catamaran"/>
              <a:sym typeface="Catamaran"/>
            </a:endParaRPr>
          </a:p>
        </p:txBody>
      </p:sp>
      <p:sp>
        <p:nvSpPr>
          <p:cNvPr id="297" name="Google Shape;297;p23"/>
          <p:cNvSpPr txBox="1">
            <a:spLocks noGrp="1"/>
          </p:cNvSpPr>
          <p:nvPr>
            <p:ph type="subTitle" idx="4294967295"/>
          </p:nvPr>
        </p:nvSpPr>
        <p:spPr>
          <a:xfrm>
            <a:off x="2911975" y="2536325"/>
            <a:ext cx="3803700" cy="6063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Clr>
                <a:schemeClr val="accent5"/>
              </a:buClr>
              <a:buSzPts val="1600"/>
              <a:buFont typeface="Catamaran Thin"/>
              <a:buNone/>
            </a:pPr>
            <a:r>
              <a:rPr lang="en" sz="3000" b="1" i="0" u="none" strike="noStrike" cap="none">
                <a:solidFill>
                  <a:schemeClr val="lt1"/>
                </a:solidFill>
                <a:latin typeface="Catamaran Thin"/>
                <a:ea typeface="Catamaran Thin"/>
                <a:cs typeface="Catamaran Thin"/>
                <a:sym typeface="Catamaran Thin"/>
              </a:rPr>
              <a:t>Any </a:t>
            </a:r>
            <a:r>
              <a:rPr lang="en" sz="3000" b="1">
                <a:solidFill>
                  <a:schemeClr val="lt1"/>
                </a:solidFill>
              </a:rPr>
              <a:t>Q</a:t>
            </a:r>
            <a:r>
              <a:rPr lang="en" sz="3000" b="1" i="0" u="none" strike="noStrike" cap="none">
                <a:solidFill>
                  <a:schemeClr val="lt1"/>
                </a:solidFill>
                <a:latin typeface="Catamaran Thin"/>
                <a:ea typeface="Catamaran Thin"/>
                <a:cs typeface="Catamaran Thin"/>
                <a:sym typeface="Catamaran Thin"/>
              </a:rPr>
              <a:t>uestions?</a:t>
            </a:r>
            <a:endParaRPr sz="3000" b="1" i="0" u="none" strike="noStrike" cap="none">
              <a:solidFill>
                <a:schemeClr val="lt1"/>
              </a:solidFill>
              <a:latin typeface="Catamaran Thin"/>
              <a:ea typeface="Catamaran Thin"/>
              <a:cs typeface="Catamaran Thin"/>
              <a:sym typeface="Catamaran Thin"/>
            </a:endParaRPr>
          </a:p>
        </p:txBody>
      </p:sp>
      <p:sp>
        <p:nvSpPr>
          <p:cNvPr id="298" name="Google Shape;298;p23"/>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solidFill>
                  <a:schemeClr val="lt1"/>
                </a:solidFill>
              </a:rPr>
              <a:t>13</a:t>
            </a:fld>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
          <p:cNvSpPr txBox="1">
            <a:spLocks noGrp="1"/>
          </p:cNvSpPr>
          <p:nvPr>
            <p:ph type="ctrTitle" idx="4294967295"/>
          </p:nvPr>
        </p:nvSpPr>
        <p:spPr>
          <a:xfrm>
            <a:off x="1235500" y="597575"/>
            <a:ext cx="7063800" cy="114840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accent1"/>
              </a:buClr>
              <a:buSzPts val="3200"/>
              <a:buFont typeface="Catamaran"/>
              <a:buNone/>
            </a:pPr>
            <a:r>
              <a:rPr lang="en" sz="4800"/>
              <a:t>Our Group Members</a:t>
            </a:r>
            <a:endParaRPr sz="4800" b="1" i="0" u="none" strike="noStrike" cap="none">
              <a:solidFill>
                <a:schemeClr val="accent1"/>
              </a:solidFill>
              <a:latin typeface="Catamaran"/>
              <a:ea typeface="Catamaran"/>
              <a:cs typeface="Catamaran"/>
              <a:sym typeface="Catamaran"/>
            </a:endParaRPr>
          </a:p>
        </p:txBody>
      </p:sp>
      <p:sp>
        <p:nvSpPr>
          <p:cNvPr id="206" name="Google Shape;206;p3"/>
          <p:cNvSpPr txBox="1">
            <a:spLocks noGrp="1"/>
          </p:cNvSpPr>
          <p:nvPr>
            <p:ph type="subTitle" idx="4294967295"/>
          </p:nvPr>
        </p:nvSpPr>
        <p:spPr>
          <a:xfrm>
            <a:off x="2738350" y="2137275"/>
            <a:ext cx="4058100" cy="2513100"/>
          </a:xfrm>
          <a:prstGeom prst="rect">
            <a:avLst/>
          </a:prstGeom>
          <a:noFill/>
          <a:ln>
            <a:noFill/>
          </a:ln>
        </p:spPr>
        <p:txBody>
          <a:bodyPr spcFirstLastPara="1" wrap="square" lIns="0" tIns="0" rIns="0" bIns="0" anchor="t" anchorCtr="0">
            <a:noAutofit/>
          </a:bodyPr>
          <a:lstStyle/>
          <a:p>
            <a:pPr marL="0" marR="0" lvl="0" indent="0" algn="ctr" rtl="0">
              <a:lnSpc>
                <a:spcPct val="115000"/>
              </a:lnSpc>
              <a:spcBef>
                <a:spcPts val="0"/>
              </a:spcBef>
              <a:spcAft>
                <a:spcPts val="0"/>
              </a:spcAft>
              <a:buClr>
                <a:schemeClr val="accent5"/>
              </a:buClr>
              <a:buSzPts val="1600"/>
              <a:buFont typeface="Catamaran Thin"/>
              <a:buNone/>
            </a:pPr>
            <a:r>
              <a:rPr lang="en" sz="3500" b="1"/>
              <a:t>Hardik Mori</a:t>
            </a:r>
            <a:endParaRPr sz="3500" b="1"/>
          </a:p>
          <a:p>
            <a:pPr marL="0" marR="0" lvl="0" indent="0" algn="ctr" rtl="0">
              <a:lnSpc>
                <a:spcPct val="115000"/>
              </a:lnSpc>
              <a:spcBef>
                <a:spcPts val="0"/>
              </a:spcBef>
              <a:spcAft>
                <a:spcPts val="0"/>
              </a:spcAft>
              <a:buClr>
                <a:schemeClr val="accent5"/>
              </a:buClr>
              <a:buSzPts val="1600"/>
              <a:buFont typeface="Catamaran Thin"/>
              <a:buNone/>
            </a:pPr>
            <a:r>
              <a:rPr lang="en" sz="3500" b="1"/>
              <a:t>Umang Baraiya</a:t>
            </a:r>
            <a:endParaRPr sz="3500" b="1"/>
          </a:p>
          <a:p>
            <a:pPr marL="0" marR="0" lvl="0" indent="0" algn="ctr" rtl="0">
              <a:lnSpc>
                <a:spcPct val="115000"/>
              </a:lnSpc>
              <a:spcBef>
                <a:spcPts val="0"/>
              </a:spcBef>
              <a:spcAft>
                <a:spcPts val="0"/>
              </a:spcAft>
              <a:buClr>
                <a:schemeClr val="accent5"/>
              </a:buClr>
              <a:buSzPts val="1600"/>
              <a:buFont typeface="Catamaran Thin"/>
              <a:buNone/>
            </a:pPr>
            <a:r>
              <a:rPr lang="en" sz="3500" b="1"/>
              <a:t>Janvi Ghodasara</a:t>
            </a:r>
            <a:endParaRPr sz="3500" b="1"/>
          </a:p>
          <a:p>
            <a:pPr marL="0" marR="0" lvl="0" indent="0" algn="ctr" rtl="0">
              <a:lnSpc>
                <a:spcPct val="115000"/>
              </a:lnSpc>
              <a:spcBef>
                <a:spcPts val="0"/>
              </a:spcBef>
              <a:spcAft>
                <a:spcPts val="0"/>
              </a:spcAft>
              <a:buClr>
                <a:schemeClr val="accent5"/>
              </a:buClr>
              <a:buSzPts val="1600"/>
              <a:buFont typeface="Catamaran Thin"/>
              <a:buNone/>
            </a:pPr>
            <a:r>
              <a:rPr lang="en" sz="3500" b="1"/>
              <a:t>Krupa Bhalani</a:t>
            </a:r>
            <a:endParaRPr sz="3500" b="1"/>
          </a:p>
        </p:txBody>
      </p:sp>
      <p:sp>
        <p:nvSpPr>
          <p:cNvPr id="207" name="Google Shape;207;p3"/>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6"/>
          <p:cNvSpPr txBox="1">
            <a:spLocks noGrp="1"/>
          </p:cNvSpPr>
          <p:nvPr>
            <p:ph type="title"/>
          </p:nvPr>
        </p:nvSpPr>
        <p:spPr>
          <a:xfrm>
            <a:off x="779100" y="836000"/>
            <a:ext cx="7359300" cy="3936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en" sz="3600"/>
              <a:t>Project Definition Explore by Hardik</a:t>
            </a:r>
            <a:endParaRPr sz="3600"/>
          </a:p>
        </p:txBody>
      </p:sp>
      <p:sp>
        <p:nvSpPr>
          <p:cNvPr id="213" name="Google Shape;213;p6"/>
          <p:cNvSpPr txBox="1">
            <a:spLocks noGrp="1"/>
          </p:cNvSpPr>
          <p:nvPr>
            <p:ph type="body" idx="1"/>
          </p:nvPr>
        </p:nvSpPr>
        <p:spPr>
          <a:xfrm>
            <a:off x="779100" y="1772125"/>
            <a:ext cx="6043200" cy="2404500"/>
          </a:xfrm>
          <a:prstGeom prst="rect">
            <a:avLst/>
          </a:prstGeom>
          <a:noFill/>
          <a:ln>
            <a:noFill/>
          </a:ln>
        </p:spPr>
        <p:txBody>
          <a:bodyPr spcFirstLastPara="1" wrap="square" lIns="0" tIns="0" rIns="0" bIns="0" anchor="t" anchorCtr="0">
            <a:noAutofit/>
          </a:bodyPr>
          <a:lstStyle/>
          <a:p>
            <a:pPr marL="457200" lvl="0" indent="-330200" algn="l" rtl="0">
              <a:lnSpc>
                <a:spcPct val="115000"/>
              </a:lnSpc>
              <a:spcBef>
                <a:spcPts val="0"/>
              </a:spcBef>
              <a:spcAft>
                <a:spcPts val="0"/>
              </a:spcAft>
              <a:buSzPts val="1600"/>
              <a:buChar char="⬢"/>
            </a:pPr>
            <a:r>
              <a:rPr lang="en"/>
              <a:t>Online Smart Village Monitoring</a:t>
            </a:r>
            <a:endParaRPr/>
          </a:p>
          <a:p>
            <a:pPr marL="457200" lvl="0" indent="-330200" algn="l" rtl="0">
              <a:lnSpc>
                <a:spcPct val="115000"/>
              </a:lnSpc>
              <a:spcBef>
                <a:spcPts val="0"/>
              </a:spcBef>
              <a:spcAft>
                <a:spcPts val="0"/>
              </a:spcAft>
              <a:buSzPts val="1600"/>
              <a:buChar char="⬢"/>
            </a:pPr>
            <a:r>
              <a:rPr lang="en"/>
              <a:t>App Locker</a:t>
            </a:r>
            <a:endParaRPr/>
          </a:p>
          <a:p>
            <a:pPr marL="457200" lvl="0" indent="-330200" algn="l" rtl="0">
              <a:lnSpc>
                <a:spcPct val="115000"/>
              </a:lnSpc>
              <a:spcBef>
                <a:spcPts val="0"/>
              </a:spcBef>
              <a:spcAft>
                <a:spcPts val="0"/>
              </a:spcAft>
              <a:buSzPts val="1600"/>
              <a:buChar char="⬢"/>
            </a:pPr>
            <a:r>
              <a:rPr lang="en"/>
              <a:t>World News Application</a:t>
            </a:r>
            <a:endParaRPr/>
          </a:p>
          <a:p>
            <a:pPr marL="457200" lvl="0" indent="-330200" algn="l" rtl="0">
              <a:lnSpc>
                <a:spcPct val="115000"/>
              </a:lnSpc>
              <a:spcBef>
                <a:spcPts val="0"/>
              </a:spcBef>
              <a:spcAft>
                <a:spcPts val="0"/>
              </a:spcAft>
              <a:buSzPts val="1600"/>
              <a:buChar char="⬢"/>
            </a:pPr>
            <a:r>
              <a:rPr lang="en"/>
              <a:t>Crime Reporter &amp; Missing Person Finder</a:t>
            </a:r>
            <a:endParaRPr/>
          </a:p>
          <a:p>
            <a:pPr marL="457200" lvl="0" indent="-330200" algn="l" rtl="0">
              <a:lnSpc>
                <a:spcPct val="115000"/>
              </a:lnSpc>
              <a:spcBef>
                <a:spcPts val="0"/>
              </a:spcBef>
              <a:spcAft>
                <a:spcPts val="0"/>
              </a:spcAft>
              <a:buSzPts val="1600"/>
              <a:buChar char="⬢"/>
            </a:pPr>
            <a:r>
              <a:rPr lang="en"/>
              <a:t>Online Bus Booking</a:t>
            </a:r>
            <a:endParaRPr/>
          </a:p>
          <a:p>
            <a:pPr marL="0" lvl="0" indent="0" algn="l" rtl="0">
              <a:lnSpc>
                <a:spcPct val="115000"/>
              </a:lnSpc>
              <a:spcBef>
                <a:spcPts val="800"/>
              </a:spcBef>
              <a:spcAft>
                <a:spcPts val="800"/>
              </a:spcAft>
              <a:buSzPts val="1600"/>
              <a:buNone/>
            </a:pPr>
            <a:endParaRPr/>
          </a:p>
        </p:txBody>
      </p:sp>
      <p:sp>
        <p:nvSpPr>
          <p:cNvPr id="214" name="Google Shape;214;p6"/>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gfdc8c078a9_0_2"/>
          <p:cNvSpPr txBox="1">
            <a:spLocks noGrp="1"/>
          </p:cNvSpPr>
          <p:nvPr>
            <p:ph type="title"/>
          </p:nvPr>
        </p:nvSpPr>
        <p:spPr>
          <a:xfrm>
            <a:off x="779100" y="836000"/>
            <a:ext cx="7869600" cy="547200"/>
          </a:xfrm>
          <a:prstGeom prst="rect">
            <a:avLst/>
          </a:prstGeom>
        </p:spPr>
        <p:txBody>
          <a:bodyPr spcFirstLastPara="1" wrap="square" lIns="0" tIns="0" rIns="0" bIns="0" anchor="ctr" anchorCtr="0">
            <a:noAutofit/>
          </a:bodyPr>
          <a:lstStyle/>
          <a:p>
            <a:pPr marL="0" lvl="0" indent="0" algn="l" rtl="0">
              <a:spcBef>
                <a:spcPts val="0"/>
              </a:spcBef>
              <a:spcAft>
                <a:spcPts val="0"/>
              </a:spcAft>
              <a:buClr>
                <a:srgbClr val="000000"/>
              </a:buClr>
              <a:buSzPts val="3200"/>
              <a:buFont typeface="Arial"/>
              <a:buNone/>
            </a:pPr>
            <a:r>
              <a:rPr lang="en" sz="3600"/>
              <a:t>Project Definition Explore by Umang</a:t>
            </a:r>
            <a:endParaRPr/>
          </a:p>
        </p:txBody>
      </p:sp>
      <p:sp>
        <p:nvSpPr>
          <p:cNvPr id="220" name="Google Shape;220;gfdc8c078a9_0_2"/>
          <p:cNvSpPr txBox="1">
            <a:spLocks noGrp="1"/>
          </p:cNvSpPr>
          <p:nvPr>
            <p:ph type="body" idx="1"/>
          </p:nvPr>
        </p:nvSpPr>
        <p:spPr>
          <a:xfrm>
            <a:off x="779100" y="1906425"/>
            <a:ext cx="7211400" cy="2740200"/>
          </a:xfrm>
          <a:prstGeom prst="rect">
            <a:avLst/>
          </a:prstGeom>
        </p:spPr>
        <p:txBody>
          <a:bodyPr spcFirstLastPara="1" wrap="square" lIns="0" tIns="0" rIns="0" bIns="0" anchor="t" anchorCtr="0">
            <a:noAutofit/>
          </a:bodyPr>
          <a:lstStyle/>
          <a:p>
            <a:pPr marL="457200" lvl="0" indent="-330200" algn="l" rtl="0">
              <a:spcBef>
                <a:spcPts val="0"/>
              </a:spcBef>
              <a:spcAft>
                <a:spcPts val="0"/>
              </a:spcAft>
              <a:buSzPts val="1600"/>
              <a:buChar char="⬢"/>
            </a:pPr>
            <a:r>
              <a:rPr lang="en"/>
              <a:t>Get City Name From Pin-Code</a:t>
            </a:r>
            <a:endParaRPr/>
          </a:p>
          <a:p>
            <a:pPr marL="457200" lvl="0" indent="-330200" algn="l" rtl="0">
              <a:spcBef>
                <a:spcPts val="0"/>
              </a:spcBef>
              <a:spcAft>
                <a:spcPts val="0"/>
              </a:spcAft>
              <a:buSzPts val="1600"/>
              <a:buChar char="⬢"/>
            </a:pPr>
            <a:r>
              <a:rPr lang="en"/>
              <a:t>Quiz Application</a:t>
            </a:r>
            <a:endParaRPr/>
          </a:p>
          <a:p>
            <a:pPr marL="457200" lvl="0" indent="-330200" algn="l" rtl="0">
              <a:spcBef>
                <a:spcPts val="0"/>
              </a:spcBef>
              <a:spcAft>
                <a:spcPts val="0"/>
              </a:spcAft>
              <a:buSzPts val="1600"/>
              <a:buChar char="⬢"/>
            </a:pPr>
            <a:r>
              <a:rPr lang="en"/>
              <a:t>Scientific Calculator</a:t>
            </a:r>
            <a:endParaRPr/>
          </a:p>
          <a:p>
            <a:pPr marL="457200" lvl="0" indent="-330200" algn="l" rtl="0">
              <a:spcBef>
                <a:spcPts val="0"/>
              </a:spcBef>
              <a:spcAft>
                <a:spcPts val="0"/>
              </a:spcAft>
              <a:buSzPts val="1600"/>
              <a:buChar char="⬢"/>
            </a:pPr>
            <a:r>
              <a:rPr lang="en"/>
              <a:t>Smart Car Parking</a:t>
            </a:r>
            <a:endParaRPr/>
          </a:p>
          <a:p>
            <a:pPr marL="457200" lvl="0" indent="-330200" algn="l" rtl="0">
              <a:spcBef>
                <a:spcPts val="0"/>
              </a:spcBef>
              <a:spcAft>
                <a:spcPts val="0"/>
              </a:spcAft>
              <a:buSzPts val="1600"/>
              <a:buChar char="⬢"/>
            </a:pPr>
            <a:r>
              <a:rPr lang="en"/>
              <a:t>Student Result Application</a:t>
            </a:r>
            <a:endParaRPr/>
          </a:p>
        </p:txBody>
      </p:sp>
      <p:sp>
        <p:nvSpPr>
          <p:cNvPr id="221" name="Google Shape;221;gfdc8c078a9_0_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fdc8c078a9_1_9"/>
          <p:cNvSpPr txBox="1">
            <a:spLocks noGrp="1"/>
          </p:cNvSpPr>
          <p:nvPr>
            <p:ph type="title"/>
          </p:nvPr>
        </p:nvSpPr>
        <p:spPr>
          <a:xfrm>
            <a:off x="779100" y="836000"/>
            <a:ext cx="7359300" cy="3936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en" sz="3600"/>
              <a:t>Project Definition Explore by Janvi</a:t>
            </a:r>
            <a:endParaRPr sz="3600"/>
          </a:p>
        </p:txBody>
      </p:sp>
      <p:sp>
        <p:nvSpPr>
          <p:cNvPr id="227" name="Google Shape;227;gfdc8c078a9_1_9"/>
          <p:cNvSpPr txBox="1">
            <a:spLocks noGrp="1"/>
          </p:cNvSpPr>
          <p:nvPr>
            <p:ph type="body" idx="1"/>
          </p:nvPr>
        </p:nvSpPr>
        <p:spPr>
          <a:xfrm>
            <a:off x="779100" y="1772125"/>
            <a:ext cx="6043200" cy="2404500"/>
          </a:xfrm>
          <a:prstGeom prst="rect">
            <a:avLst/>
          </a:prstGeom>
          <a:noFill/>
          <a:ln>
            <a:noFill/>
          </a:ln>
        </p:spPr>
        <p:txBody>
          <a:bodyPr spcFirstLastPara="1" wrap="square" lIns="0" tIns="0" rIns="0" bIns="0" anchor="t" anchorCtr="0">
            <a:noAutofit/>
          </a:bodyPr>
          <a:lstStyle/>
          <a:p>
            <a:pPr marL="457200" lvl="0" indent="-330200" algn="l" rtl="0">
              <a:lnSpc>
                <a:spcPct val="115000"/>
              </a:lnSpc>
              <a:spcBef>
                <a:spcPts val="0"/>
              </a:spcBef>
              <a:spcAft>
                <a:spcPts val="0"/>
              </a:spcAft>
              <a:buSzPts val="1600"/>
              <a:buChar char="⬢"/>
            </a:pPr>
            <a:r>
              <a:rPr lang="en"/>
              <a:t>Fresh Milk App</a:t>
            </a:r>
            <a:endParaRPr/>
          </a:p>
          <a:p>
            <a:pPr marL="457200" lvl="0" indent="-330200" algn="l" rtl="0">
              <a:lnSpc>
                <a:spcPct val="115000"/>
              </a:lnSpc>
              <a:spcBef>
                <a:spcPts val="0"/>
              </a:spcBef>
              <a:spcAft>
                <a:spcPts val="0"/>
              </a:spcAft>
              <a:buSzPts val="1600"/>
              <a:buChar char="⬢"/>
            </a:pPr>
            <a:r>
              <a:rPr lang="en"/>
              <a:t>Diet App</a:t>
            </a:r>
            <a:endParaRPr/>
          </a:p>
          <a:p>
            <a:pPr marL="457200" lvl="0" indent="-330200" algn="l" rtl="0">
              <a:lnSpc>
                <a:spcPct val="115000"/>
              </a:lnSpc>
              <a:spcBef>
                <a:spcPts val="0"/>
              </a:spcBef>
              <a:spcAft>
                <a:spcPts val="0"/>
              </a:spcAft>
              <a:buSzPts val="1600"/>
              <a:buChar char="⬢"/>
            </a:pPr>
            <a:r>
              <a:rPr lang="en"/>
              <a:t>Gift App</a:t>
            </a:r>
            <a:endParaRPr/>
          </a:p>
          <a:p>
            <a:pPr marL="457200" lvl="0" indent="-330200" algn="l" rtl="0">
              <a:lnSpc>
                <a:spcPct val="115000"/>
              </a:lnSpc>
              <a:spcBef>
                <a:spcPts val="0"/>
              </a:spcBef>
              <a:spcAft>
                <a:spcPts val="0"/>
              </a:spcAft>
              <a:buSzPts val="1600"/>
              <a:buChar char="⬢"/>
            </a:pPr>
            <a:r>
              <a:rPr lang="en"/>
              <a:t>Period Calculator</a:t>
            </a:r>
            <a:endParaRPr/>
          </a:p>
          <a:p>
            <a:pPr marL="457200" lvl="0" indent="-330200" algn="l" rtl="0">
              <a:lnSpc>
                <a:spcPct val="115000"/>
              </a:lnSpc>
              <a:spcBef>
                <a:spcPts val="0"/>
              </a:spcBef>
              <a:spcAft>
                <a:spcPts val="0"/>
              </a:spcAft>
              <a:buSzPts val="1600"/>
              <a:buChar char="⬢"/>
            </a:pPr>
            <a:r>
              <a:rPr lang="en"/>
              <a:t>Alphabet Game App</a:t>
            </a:r>
            <a:endParaRPr/>
          </a:p>
          <a:p>
            <a:pPr marL="0" lvl="0" indent="0" algn="l" rtl="0">
              <a:lnSpc>
                <a:spcPct val="115000"/>
              </a:lnSpc>
              <a:spcBef>
                <a:spcPts val="800"/>
              </a:spcBef>
              <a:spcAft>
                <a:spcPts val="800"/>
              </a:spcAft>
              <a:buSzPts val="1600"/>
              <a:buNone/>
            </a:pPr>
            <a:endParaRPr/>
          </a:p>
        </p:txBody>
      </p:sp>
      <p:sp>
        <p:nvSpPr>
          <p:cNvPr id="228" name="Google Shape;228;gfdc8c078a9_1_9"/>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fdc8c078a9_0_13"/>
          <p:cNvSpPr txBox="1">
            <a:spLocks noGrp="1"/>
          </p:cNvSpPr>
          <p:nvPr>
            <p:ph type="title"/>
          </p:nvPr>
        </p:nvSpPr>
        <p:spPr>
          <a:xfrm>
            <a:off x="779100" y="698325"/>
            <a:ext cx="7829100" cy="631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600"/>
              <a:t>Project Definition Explore by Krupa</a:t>
            </a:r>
            <a:endParaRPr/>
          </a:p>
        </p:txBody>
      </p:sp>
      <p:sp>
        <p:nvSpPr>
          <p:cNvPr id="234" name="Google Shape;234;gfdc8c078a9_0_13"/>
          <p:cNvSpPr txBox="1">
            <a:spLocks noGrp="1"/>
          </p:cNvSpPr>
          <p:nvPr>
            <p:ph type="body" idx="1"/>
          </p:nvPr>
        </p:nvSpPr>
        <p:spPr>
          <a:xfrm>
            <a:off x="779100" y="1678125"/>
            <a:ext cx="7104000" cy="2874600"/>
          </a:xfrm>
          <a:prstGeom prst="rect">
            <a:avLst/>
          </a:prstGeom>
        </p:spPr>
        <p:txBody>
          <a:bodyPr spcFirstLastPara="1" wrap="square" lIns="0" tIns="0" rIns="0" bIns="0" anchor="t" anchorCtr="0">
            <a:noAutofit/>
          </a:bodyPr>
          <a:lstStyle/>
          <a:p>
            <a:pPr marL="457200" lvl="0" indent="-330200" algn="l" rtl="0">
              <a:spcBef>
                <a:spcPts val="0"/>
              </a:spcBef>
              <a:spcAft>
                <a:spcPts val="0"/>
              </a:spcAft>
              <a:buSzPts val="1600"/>
              <a:buChar char="⬢"/>
            </a:pPr>
            <a:r>
              <a:rPr lang="en"/>
              <a:t>Complain Registration Application</a:t>
            </a:r>
            <a:endParaRPr/>
          </a:p>
          <a:p>
            <a:pPr marL="457200" lvl="0" indent="-330200" algn="l" rtl="0">
              <a:spcBef>
                <a:spcPts val="0"/>
              </a:spcBef>
              <a:spcAft>
                <a:spcPts val="0"/>
              </a:spcAft>
              <a:buSzPts val="1600"/>
              <a:buChar char="⬢"/>
            </a:pPr>
            <a:r>
              <a:rPr lang="en"/>
              <a:t>Color Guessing Game</a:t>
            </a:r>
            <a:endParaRPr/>
          </a:p>
          <a:p>
            <a:pPr marL="457200" lvl="0" indent="-330200" algn="l" rtl="0">
              <a:spcBef>
                <a:spcPts val="0"/>
              </a:spcBef>
              <a:spcAft>
                <a:spcPts val="0"/>
              </a:spcAft>
              <a:buSzPts val="1600"/>
              <a:buChar char="⬢"/>
            </a:pPr>
            <a:r>
              <a:rPr lang="en"/>
              <a:t>Online Voting System</a:t>
            </a:r>
            <a:endParaRPr/>
          </a:p>
          <a:p>
            <a:pPr marL="457200" lvl="0" indent="-330200" algn="l" rtl="0">
              <a:spcBef>
                <a:spcPts val="0"/>
              </a:spcBef>
              <a:spcAft>
                <a:spcPts val="0"/>
              </a:spcAft>
              <a:buSzPts val="1600"/>
              <a:buChar char="⬢"/>
            </a:pPr>
            <a:r>
              <a:rPr lang="en"/>
              <a:t>Health Management System</a:t>
            </a:r>
            <a:endParaRPr/>
          </a:p>
          <a:p>
            <a:pPr marL="457200" lvl="0" indent="-330200" algn="l" rtl="0">
              <a:spcBef>
                <a:spcPts val="0"/>
              </a:spcBef>
              <a:spcAft>
                <a:spcPts val="0"/>
              </a:spcAft>
              <a:buSzPts val="1600"/>
              <a:buChar char="⬢"/>
            </a:pPr>
            <a:r>
              <a:rPr lang="en"/>
              <a:t>School Notice Application</a:t>
            </a:r>
            <a:endParaRPr/>
          </a:p>
        </p:txBody>
      </p:sp>
      <p:sp>
        <p:nvSpPr>
          <p:cNvPr id="235" name="Google Shape;235;gfdc8c078a9_0_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7"/>
          <p:cNvSpPr txBox="1">
            <a:spLocks noGrp="1"/>
          </p:cNvSpPr>
          <p:nvPr>
            <p:ph type="ctrTitle" idx="4294967295"/>
          </p:nvPr>
        </p:nvSpPr>
        <p:spPr>
          <a:xfrm>
            <a:off x="618150" y="339500"/>
            <a:ext cx="7907700" cy="9093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accent1"/>
              </a:buClr>
              <a:buSzPts val="3200"/>
              <a:buFont typeface="Catamaran"/>
              <a:buNone/>
            </a:pPr>
            <a:r>
              <a:rPr lang="en" sz="4500">
                <a:solidFill>
                  <a:schemeClr val="lt1"/>
                </a:solidFill>
              </a:rPr>
              <a:t>Over Final Project Definition</a:t>
            </a:r>
            <a:endParaRPr sz="4500" b="1" i="0" u="none" strike="noStrike" cap="none">
              <a:solidFill>
                <a:schemeClr val="lt1"/>
              </a:solidFill>
              <a:latin typeface="Catamaran"/>
              <a:ea typeface="Catamaran"/>
              <a:cs typeface="Catamaran"/>
              <a:sym typeface="Catamaran"/>
            </a:endParaRPr>
          </a:p>
        </p:txBody>
      </p:sp>
      <p:sp>
        <p:nvSpPr>
          <p:cNvPr id="241" name="Google Shape;241;p7"/>
          <p:cNvSpPr txBox="1">
            <a:spLocks noGrp="1"/>
          </p:cNvSpPr>
          <p:nvPr>
            <p:ph type="subTitle" idx="4294967295"/>
          </p:nvPr>
        </p:nvSpPr>
        <p:spPr>
          <a:xfrm>
            <a:off x="501350" y="1248800"/>
            <a:ext cx="8226000" cy="3501000"/>
          </a:xfrm>
          <a:prstGeom prst="rect">
            <a:avLst/>
          </a:prstGeom>
          <a:noFill/>
          <a:ln>
            <a:noFill/>
          </a:ln>
        </p:spPr>
        <p:txBody>
          <a:bodyPr spcFirstLastPara="1" wrap="square" lIns="0" tIns="0" rIns="0" bIns="0" anchor="t" anchorCtr="0">
            <a:noAutofit/>
          </a:bodyPr>
          <a:lstStyle/>
          <a:p>
            <a:pPr marL="0" marR="0" lvl="0" indent="0" algn="ctr" rtl="0">
              <a:lnSpc>
                <a:spcPct val="115000"/>
              </a:lnSpc>
              <a:spcBef>
                <a:spcPts val="0"/>
              </a:spcBef>
              <a:spcAft>
                <a:spcPts val="0"/>
              </a:spcAft>
              <a:buClr>
                <a:schemeClr val="accent5"/>
              </a:buClr>
              <a:buSzPts val="1600"/>
              <a:buFont typeface="Catamaran Thin"/>
              <a:buNone/>
            </a:pPr>
            <a:r>
              <a:rPr lang="en" sz="3200" b="1" u="sng">
                <a:solidFill>
                  <a:schemeClr val="lt2"/>
                </a:solidFill>
                <a:latin typeface="Catamaran"/>
                <a:ea typeface="Catamaran"/>
                <a:cs typeface="Catamaran"/>
                <a:sym typeface="Catamaran"/>
              </a:rPr>
              <a:t>To-Do List Application</a:t>
            </a:r>
            <a:endParaRPr sz="1000" b="1" u="sng">
              <a:solidFill>
                <a:schemeClr val="lt2"/>
              </a:solidFill>
              <a:latin typeface="Catamaran"/>
              <a:ea typeface="Catamaran"/>
              <a:cs typeface="Catamaran"/>
              <a:sym typeface="Catamaran"/>
            </a:endParaRPr>
          </a:p>
          <a:p>
            <a:pPr marL="0" marR="0" lvl="0" indent="0" algn="ctr" rtl="0">
              <a:lnSpc>
                <a:spcPct val="115000"/>
              </a:lnSpc>
              <a:spcBef>
                <a:spcPts val="800"/>
              </a:spcBef>
              <a:spcAft>
                <a:spcPts val="0"/>
              </a:spcAft>
              <a:buClr>
                <a:schemeClr val="accent5"/>
              </a:buClr>
              <a:buSzPts val="1600"/>
              <a:buFont typeface="Catamaran Thin"/>
              <a:buNone/>
            </a:pPr>
            <a:endParaRPr sz="1000" b="1" u="sng">
              <a:solidFill>
                <a:schemeClr val="lt2"/>
              </a:solidFill>
              <a:latin typeface="Catamaran"/>
              <a:ea typeface="Catamaran"/>
              <a:cs typeface="Catamaran"/>
              <a:sym typeface="Catamaran"/>
            </a:endParaRPr>
          </a:p>
          <a:p>
            <a:pPr marL="457200" marR="0" lvl="0" indent="-330200" algn="l" rtl="0">
              <a:lnSpc>
                <a:spcPct val="115000"/>
              </a:lnSpc>
              <a:spcBef>
                <a:spcPts val="800"/>
              </a:spcBef>
              <a:spcAft>
                <a:spcPts val="0"/>
              </a:spcAft>
              <a:buClr>
                <a:schemeClr val="lt2"/>
              </a:buClr>
              <a:buSzPts val="1600"/>
              <a:buChar char="⬢"/>
            </a:pPr>
            <a:r>
              <a:rPr lang="en">
                <a:solidFill>
                  <a:schemeClr val="lt2"/>
                </a:solidFill>
              </a:rPr>
              <a:t>ToDo List App is a kind of app that generally used to maintain our day-to-day tasks or list everything that we have to do, with the most important tasks at the top of the list, and the least important tasks at the bottom. </a:t>
            </a:r>
            <a:endParaRPr>
              <a:solidFill>
                <a:schemeClr val="lt2"/>
              </a:solidFill>
            </a:endParaRPr>
          </a:p>
          <a:p>
            <a:pPr marL="457200" marR="0" lvl="0" indent="-330200" algn="l" rtl="0">
              <a:lnSpc>
                <a:spcPct val="115000"/>
              </a:lnSpc>
              <a:spcBef>
                <a:spcPts val="0"/>
              </a:spcBef>
              <a:spcAft>
                <a:spcPts val="0"/>
              </a:spcAft>
              <a:buClr>
                <a:schemeClr val="lt2"/>
              </a:buClr>
              <a:buSzPts val="1600"/>
              <a:buChar char="⬢"/>
            </a:pPr>
            <a:r>
              <a:rPr lang="en">
                <a:solidFill>
                  <a:schemeClr val="lt2"/>
                </a:solidFill>
              </a:rPr>
              <a:t>It is helpful in planning our daily schedules.</a:t>
            </a:r>
            <a:endParaRPr>
              <a:solidFill>
                <a:schemeClr val="lt2"/>
              </a:solidFill>
            </a:endParaRPr>
          </a:p>
          <a:p>
            <a:pPr marL="0" marR="0" lvl="0" indent="0" algn="ctr" rtl="0">
              <a:lnSpc>
                <a:spcPct val="115000"/>
              </a:lnSpc>
              <a:spcBef>
                <a:spcPts val="800"/>
              </a:spcBef>
              <a:spcAft>
                <a:spcPts val="800"/>
              </a:spcAft>
              <a:buClr>
                <a:schemeClr val="accent5"/>
              </a:buClr>
              <a:buSzPts val="1600"/>
              <a:buFont typeface="Catamaran Thin"/>
              <a:buNone/>
            </a:pPr>
            <a:endParaRPr sz="3200" b="1" u="sng">
              <a:solidFill>
                <a:schemeClr val="lt2"/>
              </a:solidFill>
              <a:latin typeface="Catamaran"/>
              <a:ea typeface="Catamaran"/>
              <a:cs typeface="Catamaran"/>
              <a:sym typeface="Catamaran"/>
            </a:endParaRPr>
          </a:p>
        </p:txBody>
      </p:sp>
      <p:sp>
        <p:nvSpPr>
          <p:cNvPr id="242" name="Google Shape;242;p7"/>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solidFill>
                  <a:schemeClr val="lt1"/>
                </a:solidFill>
              </a:rPr>
              <a:t>7</a:t>
            </a:fld>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8"/>
          <p:cNvSpPr txBox="1">
            <a:spLocks noGrp="1"/>
          </p:cNvSpPr>
          <p:nvPr>
            <p:ph type="body" idx="1"/>
          </p:nvPr>
        </p:nvSpPr>
        <p:spPr>
          <a:xfrm>
            <a:off x="711925" y="1190950"/>
            <a:ext cx="8191800" cy="3558900"/>
          </a:xfrm>
          <a:prstGeom prst="rect">
            <a:avLst/>
          </a:prstGeom>
          <a:noFill/>
          <a:ln>
            <a:noFill/>
          </a:ln>
        </p:spPr>
        <p:txBody>
          <a:bodyPr spcFirstLastPara="1" wrap="square" lIns="0" tIns="0" rIns="0" bIns="0" anchor="t" anchorCtr="0">
            <a:noAutofit/>
          </a:bodyPr>
          <a:lstStyle/>
          <a:p>
            <a:pPr marL="457200" lvl="0" indent="-368300" algn="l" rtl="0">
              <a:lnSpc>
                <a:spcPct val="115000"/>
              </a:lnSpc>
              <a:spcBef>
                <a:spcPts val="0"/>
              </a:spcBef>
              <a:spcAft>
                <a:spcPts val="0"/>
              </a:spcAft>
              <a:buSzPts val="2200"/>
              <a:buChar char="⬢"/>
            </a:pPr>
            <a:r>
              <a:rPr lang="en" sz="2200" dirty="0"/>
              <a:t>Often times we need to save something written on a paper. Just clicking on the picture is not enough as it can blur the details written.</a:t>
            </a:r>
            <a:endParaRPr sz="2200" dirty="0"/>
          </a:p>
          <a:p>
            <a:pPr marL="457200" lvl="0" indent="-368300" algn="l" rtl="0">
              <a:lnSpc>
                <a:spcPct val="115000"/>
              </a:lnSpc>
              <a:spcBef>
                <a:spcPts val="0"/>
              </a:spcBef>
              <a:spcAft>
                <a:spcPts val="0"/>
              </a:spcAft>
              <a:buSzPts val="2200"/>
              <a:buChar char="⬢"/>
            </a:pPr>
            <a:r>
              <a:rPr lang="en" sz="2200" dirty="0"/>
              <a:t> “Remind me to read this book after 10 days”, Can you remember this line for me till the 10th day, the answer is NO because in today’s scenario every person busy with their work and forget to remember their own small task then why they can remember your job.</a:t>
            </a:r>
            <a:endParaRPr sz="2200" dirty="0"/>
          </a:p>
          <a:p>
            <a:pPr marL="457200" lvl="0" indent="-368300" algn="l" rtl="0">
              <a:lnSpc>
                <a:spcPct val="115000"/>
              </a:lnSpc>
              <a:spcBef>
                <a:spcPts val="0"/>
              </a:spcBef>
              <a:spcAft>
                <a:spcPts val="0"/>
              </a:spcAft>
              <a:buSzPts val="2200"/>
              <a:buChar char="⬢"/>
            </a:pPr>
            <a:r>
              <a:rPr lang="en" sz="2200" dirty="0"/>
              <a:t>This To-Do List android project help you to remember all your personal responsibility from the first day to the last day and forced to remind you again and again to remember your task.</a:t>
            </a:r>
            <a:endParaRPr sz="2200" dirty="0"/>
          </a:p>
          <a:p>
            <a:pPr marL="0" lvl="0" indent="0" algn="l" rtl="0">
              <a:lnSpc>
                <a:spcPct val="115000"/>
              </a:lnSpc>
              <a:spcBef>
                <a:spcPts val="0"/>
              </a:spcBef>
              <a:spcAft>
                <a:spcPts val="0"/>
              </a:spcAft>
              <a:buNone/>
            </a:pPr>
            <a:endParaRPr sz="2200" dirty="0"/>
          </a:p>
        </p:txBody>
      </p:sp>
      <p:sp>
        <p:nvSpPr>
          <p:cNvPr id="248" name="Google Shape;248;p8"/>
          <p:cNvSpPr txBox="1">
            <a:spLocks noGrp="1"/>
          </p:cNvSpPr>
          <p:nvPr>
            <p:ph type="title"/>
          </p:nvPr>
        </p:nvSpPr>
        <p:spPr>
          <a:xfrm>
            <a:off x="779075" y="228300"/>
            <a:ext cx="6056400" cy="778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en" sz="3800"/>
              <a:t>Need Of Our Project</a:t>
            </a:r>
            <a:endParaRPr sz="3800"/>
          </a:p>
        </p:txBody>
      </p:sp>
      <p:sp>
        <p:nvSpPr>
          <p:cNvPr id="249" name="Google Shape;249;p8"/>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fdc8c078a9_1_20"/>
          <p:cNvSpPr txBox="1">
            <a:spLocks noGrp="1"/>
          </p:cNvSpPr>
          <p:nvPr>
            <p:ph type="body" idx="1"/>
          </p:nvPr>
        </p:nvSpPr>
        <p:spPr>
          <a:xfrm>
            <a:off x="626200" y="1097775"/>
            <a:ext cx="8191800" cy="3732600"/>
          </a:xfrm>
          <a:prstGeom prst="rect">
            <a:avLst/>
          </a:prstGeom>
          <a:noFill/>
          <a:ln>
            <a:noFill/>
          </a:ln>
        </p:spPr>
        <p:txBody>
          <a:bodyPr spcFirstLastPara="1" wrap="square" lIns="0" tIns="0" rIns="0" bIns="0" anchor="t" anchorCtr="0">
            <a:noAutofit/>
          </a:bodyPr>
          <a:lstStyle/>
          <a:p>
            <a:pPr marL="457200" lvl="0" indent="-368300" algn="l" rtl="0">
              <a:lnSpc>
                <a:spcPct val="115000"/>
              </a:lnSpc>
              <a:spcBef>
                <a:spcPts val="0"/>
              </a:spcBef>
              <a:spcAft>
                <a:spcPts val="0"/>
              </a:spcAft>
              <a:buSzPts val="2200"/>
              <a:buChar char="⬢"/>
            </a:pPr>
            <a:r>
              <a:rPr lang="en" sz="2200"/>
              <a:t>User can add the tasks that are to be done in a descriptive way.</a:t>
            </a:r>
            <a:endParaRPr sz="2200"/>
          </a:p>
          <a:p>
            <a:pPr marL="457200" lvl="0" indent="-368300" algn="l" rtl="0">
              <a:lnSpc>
                <a:spcPct val="115000"/>
              </a:lnSpc>
              <a:spcBef>
                <a:spcPts val="0"/>
              </a:spcBef>
              <a:spcAft>
                <a:spcPts val="0"/>
              </a:spcAft>
              <a:buSzPts val="2200"/>
              <a:buChar char="⬢"/>
            </a:pPr>
            <a:r>
              <a:rPr lang="en" sz="2200"/>
              <a:t>Edit &amp; Delete task.</a:t>
            </a:r>
            <a:endParaRPr sz="2200"/>
          </a:p>
          <a:p>
            <a:pPr marL="457200" lvl="0" indent="-368300" algn="l" rtl="0">
              <a:lnSpc>
                <a:spcPct val="115000"/>
              </a:lnSpc>
              <a:spcBef>
                <a:spcPts val="0"/>
              </a:spcBef>
              <a:spcAft>
                <a:spcPts val="0"/>
              </a:spcAft>
              <a:buSzPts val="2200"/>
              <a:buChar char="⬢"/>
            </a:pPr>
            <a:r>
              <a:rPr lang="en" sz="2200"/>
              <a:t>User will be able to add as many tasks as user have and also view all task in list view.</a:t>
            </a:r>
            <a:endParaRPr sz="2200"/>
          </a:p>
          <a:p>
            <a:pPr marL="457200" lvl="0" indent="-368300" algn="l" rtl="0">
              <a:lnSpc>
                <a:spcPct val="115000"/>
              </a:lnSpc>
              <a:spcBef>
                <a:spcPts val="0"/>
              </a:spcBef>
              <a:spcAft>
                <a:spcPts val="0"/>
              </a:spcAft>
              <a:buSzPts val="2200"/>
              <a:buChar char="⬢"/>
            </a:pPr>
            <a:r>
              <a:rPr lang="en" sz="2200"/>
              <a:t>Note Reminder.</a:t>
            </a:r>
            <a:endParaRPr sz="2200"/>
          </a:p>
          <a:p>
            <a:pPr marL="457200" lvl="0" indent="-368300" algn="l" rtl="0">
              <a:lnSpc>
                <a:spcPct val="115000"/>
              </a:lnSpc>
              <a:spcBef>
                <a:spcPts val="0"/>
              </a:spcBef>
              <a:spcAft>
                <a:spcPts val="0"/>
              </a:spcAft>
              <a:buSzPts val="2200"/>
              <a:buChar char="⬢"/>
            </a:pPr>
            <a:r>
              <a:rPr lang="en" sz="2200"/>
              <a:t>Export Notes.</a:t>
            </a:r>
            <a:endParaRPr sz="2200"/>
          </a:p>
          <a:p>
            <a:pPr marL="457200" lvl="0" indent="-368300" algn="l" rtl="0">
              <a:spcBef>
                <a:spcPts val="0"/>
              </a:spcBef>
              <a:spcAft>
                <a:spcPts val="0"/>
              </a:spcAft>
              <a:buSzPts val="2200"/>
              <a:buChar char="⬢"/>
            </a:pPr>
            <a:r>
              <a:rPr lang="en" sz="2200"/>
              <a:t>We Can add picture notes.</a:t>
            </a:r>
            <a:endParaRPr sz="2200"/>
          </a:p>
          <a:p>
            <a:pPr marL="457200" lvl="0" indent="-368300" algn="l" rtl="0">
              <a:spcBef>
                <a:spcPts val="0"/>
              </a:spcBef>
              <a:spcAft>
                <a:spcPts val="0"/>
              </a:spcAft>
              <a:buSzPts val="2200"/>
              <a:buChar char="⬢"/>
            </a:pPr>
            <a:r>
              <a:rPr lang="en" sz="2200"/>
              <a:t>Add to  home screen</a:t>
            </a:r>
            <a:endParaRPr sz="2200"/>
          </a:p>
          <a:p>
            <a:pPr marL="457200" lvl="0" indent="-368300" algn="l" rtl="0">
              <a:spcBef>
                <a:spcPts val="0"/>
              </a:spcBef>
              <a:spcAft>
                <a:spcPts val="0"/>
              </a:spcAft>
              <a:buSzPts val="2200"/>
              <a:buChar char="⬢"/>
            </a:pPr>
            <a:r>
              <a:rPr lang="en" sz="2200"/>
              <a:t>Live sharing</a:t>
            </a:r>
            <a:endParaRPr sz="2200"/>
          </a:p>
        </p:txBody>
      </p:sp>
      <p:sp>
        <p:nvSpPr>
          <p:cNvPr id="255" name="Google Shape;255;gfdc8c078a9_1_20"/>
          <p:cNvSpPr txBox="1">
            <a:spLocks noGrp="1"/>
          </p:cNvSpPr>
          <p:nvPr>
            <p:ph type="title"/>
          </p:nvPr>
        </p:nvSpPr>
        <p:spPr>
          <a:xfrm>
            <a:off x="779075" y="228300"/>
            <a:ext cx="6056400" cy="778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en" sz="3800"/>
              <a:t>Features</a:t>
            </a:r>
            <a:endParaRPr sz="3800"/>
          </a:p>
        </p:txBody>
      </p:sp>
      <p:sp>
        <p:nvSpPr>
          <p:cNvPr id="256" name="Google Shape;256;gfdc8c078a9_1_20"/>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Dauphin template">
  <a:themeElements>
    <a:clrScheme name="Custom 347">
      <a:dk1>
        <a:srgbClr val="210635"/>
      </a:dk1>
      <a:lt1>
        <a:srgbClr val="FFFFFF"/>
      </a:lt1>
      <a:dk2>
        <a:srgbClr val="89828F"/>
      </a:dk2>
      <a:lt2>
        <a:srgbClr val="F4F3F8"/>
      </a:lt2>
      <a:accent1>
        <a:srgbClr val="725DCF"/>
      </a:accent1>
      <a:accent2>
        <a:srgbClr val="BD6DE0"/>
      </a:accent2>
      <a:accent3>
        <a:srgbClr val="F07249"/>
      </a:accent3>
      <a:accent4>
        <a:srgbClr val="FFB200"/>
      </a:accent4>
      <a:accent5>
        <a:srgbClr val="9D91EE"/>
      </a:accent5>
      <a:accent6>
        <a:srgbClr val="3691E0"/>
      </a:accent6>
      <a:hlink>
        <a:srgbClr val="6A5DC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471</Words>
  <Application>Microsoft Office PowerPoint</Application>
  <PresentationFormat>On-screen Show (16:9)</PresentationFormat>
  <Paragraphs>100</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Arial</vt:lpstr>
      <vt:lpstr>Catamaran</vt:lpstr>
      <vt:lpstr>Catamaran Thin</vt:lpstr>
      <vt:lpstr>Dauphin template</vt:lpstr>
      <vt:lpstr>Mobile Application Development   Android Group Presentation</vt:lpstr>
      <vt:lpstr>Our Group Members</vt:lpstr>
      <vt:lpstr>Project Definition Explore by Hardik</vt:lpstr>
      <vt:lpstr>Project Definition Explore by Umang</vt:lpstr>
      <vt:lpstr>Project Definition Explore by Janvi</vt:lpstr>
      <vt:lpstr>Project Definition Explore by Krupa</vt:lpstr>
      <vt:lpstr>Over Final Project Definition</vt:lpstr>
      <vt:lpstr>Need Of Our Project</vt:lpstr>
      <vt:lpstr>Features</vt:lpstr>
      <vt:lpstr>SWOT ANALYSIS</vt:lpstr>
      <vt:lpstr>Hardware &amp; Software Requirements</vt:lpstr>
      <vt:lpstr>Limitations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Application Development   Android Group Presentation</dc:title>
  <cp:lastModifiedBy>KRUPA BHALANI_20SOECE11004</cp:lastModifiedBy>
  <cp:revision>2</cp:revision>
  <dcterms:modified xsi:type="dcterms:W3CDTF">2022-10-13T16:03:05Z</dcterms:modified>
</cp:coreProperties>
</file>