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Catamaran"/>
      <p:regular r:id="rId42"/>
      <p:bold r:id="rId43"/>
    </p:embeddedFont>
    <p:embeddedFont>
      <p:font typeface="Catamaran Thin"/>
      <p:regular r:id="rId44"/>
      <p:bold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6" roundtripDataSignature="AMtx7mgJhEAfgeVnTwfb3gwNauLhGQTEy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47D8B45-0BC1-4C07-9C7D-3C85D5F3D7D5}">
  <a:tblStyle styleId="{847D8B45-0BC1-4C07-9C7D-3C85D5F3D7D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Catamaran-regular.fntdata"/><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CatamaranThin-regular.fntdata"/><Relationship Id="rId21" Type="http://schemas.openxmlformats.org/officeDocument/2006/relationships/slide" Target="slides/slide16.xml"/><Relationship Id="rId43" Type="http://schemas.openxmlformats.org/officeDocument/2006/relationships/font" Target="fonts/Catamaran-bold.fntdata"/><Relationship Id="rId24" Type="http://schemas.openxmlformats.org/officeDocument/2006/relationships/slide" Target="slides/slide19.xml"/><Relationship Id="rId46" Type="http://customschemas.google.com/relationships/presentationmetadata" Target="metadata"/><Relationship Id="rId23" Type="http://schemas.openxmlformats.org/officeDocument/2006/relationships/slide" Target="slides/slide18.xml"/><Relationship Id="rId45" Type="http://schemas.openxmlformats.org/officeDocument/2006/relationships/font" Target="fonts/CatamaranThin-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6296f8de20_0_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6296f8de2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6296f8de20_0_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6296f8de2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6296f8de20_0_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6296f8de2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6296f8de20_0_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6296f8de20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6296f8de20_0_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6296f8de20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6296f8de20_0_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6296f8de20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6296f8de20_0_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6296f8de20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6296f8de20_0_1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6296f8de20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6296f8de20_0_1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6296f8de20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629c2271be_2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1629c2271be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629c2271be_2_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1629c2271be_2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629c2271be_2_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1629c2271be_2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1629c2271be_2_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1629c2271be_2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1629c2271be_2_9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1629c2271be_2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1629c2271be_2_1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1629c2271be_2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1629c2271be_2_1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1629c2271be_2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1629c2271be_2_1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1629c2271be_2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1629c2271be_2_1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1629c2271be_2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1629c2271be_2_1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1629c2271be_2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1629c2271be_2_1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1629c2271be_2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1629c2271be_2_1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1629c2271be_2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1629c2271be_1_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1629c2271be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1629c2271be_2_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1629c2271be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1629c2271be_2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1629c2271be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1629c2271be_1_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1629c2271be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0" name="Google Shape;580;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629c2271be_1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g1629c2271be_1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629c2271be_1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g1629c2271be_1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6296f8de20_0_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6296f8de2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6296f8de20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6296f8de2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6296f8de20_0_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6296f8de2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accent1"/>
        </a:solidFill>
      </p:bgPr>
    </p:bg>
    <p:spTree>
      <p:nvGrpSpPr>
        <p:cNvPr id="9" name="Shape 9"/>
        <p:cNvGrpSpPr/>
        <p:nvPr/>
      </p:nvGrpSpPr>
      <p:grpSpPr>
        <a:xfrm>
          <a:off x="0" y="0"/>
          <a:ext cx="0" cy="0"/>
          <a:chOff x="0" y="0"/>
          <a:chExt cx="0" cy="0"/>
        </a:xfrm>
      </p:grpSpPr>
      <p:grpSp>
        <p:nvGrpSpPr>
          <p:cNvPr id="10" name="Google Shape;10;p41"/>
          <p:cNvGrpSpPr/>
          <p:nvPr/>
        </p:nvGrpSpPr>
        <p:grpSpPr>
          <a:xfrm>
            <a:off x="-981075" y="-78100"/>
            <a:ext cx="11516344" cy="5221552"/>
            <a:chOff x="-981075" y="-78100"/>
            <a:chExt cx="11516344" cy="5221552"/>
          </a:xfrm>
        </p:grpSpPr>
        <p:sp>
          <p:nvSpPr>
            <p:cNvPr id="11" name="Google Shape;11;p41"/>
            <p:cNvSpPr/>
            <p:nvPr/>
          </p:nvSpPr>
          <p:spPr>
            <a:xfrm rot="10800000">
              <a:off x="4304464" y="-3"/>
              <a:ext cx="2002536" cy="734878"/>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4F008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2" name="Google Shape;12;p41"/>
            <p:cNvSpPr/>
            <p:nvPr/>
          </p:nvSpPr>
          <p:spPr>
            <a:xfrm rot="10800000">
              <a:off x="6419277" y="-3"/>
              <a:ext cx="2002536" cy="734878"/>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9803"/>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3" name="Google Shape;13;p41"/>
            <p:cNvSpPr/>
            <p:nvPr/>
          </p:nvSpPr>
          <p:spPr>
            <a:xfrm rot="10800000">
              <a:off x="2189989" y="-3"/>
              <a:ext cx="2002536" cy="734878"/>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9803"/>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4" name="Google Shape;14;p41"/>
            <p:cNvSpPr/>
            <p:nvPr/>
          </p:nvSpPr>
          <p:spPr>
            <a:xfrm>
              <a:off x="1133400" y="4039228"/>
              <a:ext cx="2001186" cy="1104224"/>
            </a:xfrm>
            <a:custGeom>
              <a:rect b="b" l="l" r="r" t="t"/>
              <a:pathLst>
                <a:path extrusionOk="0" h="21315" w="2160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4F008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5" name="Google Shape;15;p41"/>
            <p:cNvSpPr/>
            <p:nvPr/>
          </p:nvSpPr>
          <p:spPr>
            <a:xfrm>
              <a:off x="3247913" y="4039228"/>
              <a:ext cx="2001186" cy="1104224"/>
            </a:xfrm>
            <a:custGeom>
              <a:rect b="b" l="l" r="r" t="t"/>
              <a:pathLst>
                <a:path extrusionOk="0" h="21315" w="2160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9803"/>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6" name="Google Shape;16;p41"/>
            <p:cNvSpPr/>
            <p:nvPr/>
          </p:nvSpPr>
          <p:spPr>
            <a:xfrm>
              <a:off x="7476888" y="4039228"/>
              <a:ext cx="2001186" cy="1104224"/>
            </a:xfrm>
            <a:custGeom>
              <a:rect b="b" l="l" r="r" t="t"/>
              <a:pathLst>
                <a:path extrusionOk="0" h="21315" w="2160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9803"/>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7" name="Google Shape;17;p41"/>
            <p:cNvSpPr/>
            <p:nvPr/>
          </p:nvSpPr>
          <p:spPr>
            <a:xfrm>
              <a:off x="76200"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8" name="Google Shape;18;p41"/>
            <p:cNvSpPr/>
            <p:nvPr/>
          </p:nvSpPr>
          <p:spPr>
            <a:xfrm>
              <a:off x="2190677"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9" name="Google Shape;19;p41"/>
            <p:cNvSpPr/>
            <p:nvPr/>
          </p:nvSpPr>
          <p:spPr>
            <a:xfrm>
              <a:off x="6419630"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20" name="Google Shape;20;p41"/>
            <p:cNvSpPr/>
            <p:nvPr/>
          </p:nvSpPr>
          <p:spPr>
            <a:xfrm>
              <a:off x="8534106"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21" name="Google Shape;21;p41"/>
            <p:cNvSpPr/>
            <p:nvPr/>
          </p:nvSpPr>
          <p:spPr>
            <a:xfrm>
              <a:off x="-981075" y="3720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22" name="Google Shape;22;p41"/>
            <p:cNvSpPr/>
            <p:nvPr/>
          </p:nvSpPr>
          <p:spPr>
            <a:xfrm>
              <a:off x="3247878" y="3720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23" name="Google Shape;23;p41"/>
            <p:cNvSpPr/>
            <p:nvPr/>
          </p:nvSpPr>
          <p:spPr>
            <a:xfrm>
              <a:off x="5362355" y="3720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24" name="Google Shape;24;p41"/>
            <p:cNvSpPr/>
            <p:nvPr/>
          </p:nvSpPr>
          <p:spPr>
            <a:xfrm>
              <a:off x="7848601" y="1826900"/>
              <a:ext cx="1371581" cy="1514058"/>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25" name="Google Shape;25;p41"/>
            <p:cNvSpPr/>
            <p:nvPr/>
          </p:nvSpPr>
          <p:spPr>
            <a:xfrm>
              <a:off x="1448201" y="-78100"/>
              <a:ext cx="1371581" cy="1514058"/>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26" name="Google Shape;26;p41"/>
            <p:cNvSpPr/>
            <p:nvPr/>
          </p:nvSpPr>
          <p:spPr>
            <a:xfrm>
              <a:off x="-581024" y="3340950"/>
              <a:ext cx="1371581" cy="1514058"/>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27" name="Google Shape;27;p41"/>
            <p:cNvSpPr/>
            <p:nvPr/>
          </p:nvSpPr>
          <p:spPr>
            <a:xfrm>
              <a:off x="1152450" y="1313601"/>
              <a:ext cx="723479" cy="79862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28" name="Google Shape;28;p41"/>
            <p:cNvSpPr/>
            <p:nvPr/>
          </p:nvSpPr>
          <p:spPr>
            <a:xfrm>
              <a:off x="7496375" y="3161451"/>
              <a:ext cx="723479" cy="79862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29" name="Google Shape;29;p41"/>
            <p:cNvSpPr/>
            <p:nvPr/>
          </p:nvSpPr>
          <p:spPr>
            <a:xfrm rot="10800000">
              <a:off x="7744475" y="-9"/>
              <a:ext cx="1027674" cy="752485"/>
            </a:xfrm>
            <a:custGeom>
              <a:rect b="b" l="l" r="r" t="t"/>
              <a:pathLst>
                <a:path extrusionOk="0" h="21385" w="2160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4F008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grpSp>
      <p:sp>
        <p:nvSpPr>
          <p:cNvPr id="30" name="Google Shape;30;p41"/>
          <p:cNvSpPr txBox="1"/>
          <p:nvPr>
            <p:ph type="ctrTitle"/>
          </p:nvPr>
        </p:nvSpPr>
        <p:spPr>
          <a:xfrm>
            <a:off x="702900" y="3250075"/>
            <a:ext cx="4955100" cy="11598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4800"/>
              <a:buNone/>
              <a:defRPr sz="4800">
                <a:solidFill>
                  <a:schemeClr val="lt1"/>
                </a:solidFill>
              </a:defRPr>
            </a:lvl1pPr>
            <a:lvl2pPr lvl="1" algn="l">
              <a:lnSpc>
                <a:spcPct val="90000"/>
              </a:lnSpc>
              <a:spcBef>
                <a:spcPts val="0"/>
              </a:spcBef>
              <a:spcAft>
                <a:spcPts val="0"/>
              </a:spcAft>
              <a:buClr>
                <a:schemeClr val="lt1"/>
              </a:buClr>
              <a:buSzPts val="4800"/>
              <a:buNone/>
              <a:defRPr sz="4800">
                <a:solidFill>
                  <a:schemeClr val="lt1"/>
                </a:solidFill>
              </a:defRPr>
            </a:lvl2pPr>
            <a:lvl3pPr lvl="2" algn="l">
              <a:lnSpc>
                <a:spcPct val="90000"/>
              </a:lnSpc>
              <a:spcBef>
                <a:spcPts val="0"/>
              </a:spcBef>
              <a:spcAft>
                <a:spcPts val="0"/>
              </a:spcAft>
              <a:buClr>
                <a:schemeClr val="lt1"/>
              </a:buClr>
              <a:buSzPts val="4800"/>
              <a:buNone/>
              <a:defRPr sz="4800">
                <a:solidFill>
                  <a:schemeClr val="lt1"/>
                </a:solidFill>
              </a:defRPr>
            </a:lvl3pPr>
            <a:lvl4pPr lvl="3" algn="l">
              <a:lnSpc>
                <a:spcPct val="90000"/>
              </a:lnSpc>
              <a:spcBef>
                <a:spcPts val="0"/>
              </a:spcBef>
              <a:spcAft>
                <a:spcPts val="0"/>
              </a:spcAft>
              <a:buClr>
                <a:schemeClr val="lt1"/>
              </a:buClr>
              <a:buSzPts val="4800"/>
              <a:buNone/>
              <a:defRPr sz="4800">
                <a:solidFill>
                  <a:schemeClr val="lt1"/>
                </a:solidFill>
              </a:defRPr>
            </a:lvl4pPr>
            <a:lvl5pPr lvl="4" algn="l">
              <a:lnSpc>
                <a:spcPct val="90000"/>
              </a:lnSpc>
              <a:spcBef>
                <a:spcPts val="0"/>
              </a:spcBef>
              <a:spcAft>
                <a:spcPts val="0"/>
              </a:spcAft>
              <a:buClr>
                <a:schemeClr val="lt1"/>
              </a:buClr>
              <a:buSzPts val="4800"/>
              <a:buNone/>
              <a:defRPr sz="4800">
                <a:solidFill>
                  <a:schemeClr val="lt1"/>
                </a:solidFill>
              </a:defRPr>
            </a:lvl5pPr>
            <a:lvl6pPr lvl="5" algn="l">
              <a:lnSpc>
                <a:spcPct val="90000"/>
              </a:lnSpc>
              <a:spcBef>
                <a:spcPts val="0"/>
              </a:spcBef>
              <a:spcAft>
                <a:spcPts val="0"/>
              </a:spcAft>
              <a:buClr>
                <a:schemeClr val="lt1"/>
              </a:buClr>
              <a:buSzPts val="4800"/>
              <a:buNone/>
              <a:defRPr sz="4800">
                <a:solidFill>
                  <a:schemeClr val="lt1"/>
                </a:solidFill>
              </a:defRPr>
            </a:lvl6pPr>
            <a:lvl7pPr lvl="6" algn="l">
              <a:lnSpc>
                <a:spcPct val="90000"/>
              </a:lnSpc>
              <a:spcBef>
                <a:spcPts val="0"/>
              </a:spcBef>
              <a:spcAft>
                <a:spcPts val="0"/>
              </a:spcAft>
              <a:buClr>
                <a:schemeClr val="lt1"/>
              </a:buClr>
              <a:buSzPts val="4800"/>
              <a:buNone/>
              <a:defRPr sz="4800">
                <a:solidFill>
                  <a:schemeClr val="lt1"/>
                </a:solidFill>
              </a:defRPr>
            </a:lvl7pPr>
            <a:lvl8pPr lvl="7" algn="l">
              <a:lnSpc>
                <a:spcPct val="90000"/>
              </a:lnSpc>
              <a:spcBef>
                <a:spcPts val="0"/>
              </a:spcBef>
              <a:spcAft>
                <a:spcPts val="0"/>
              </a:spcAft>
              <a:buClr>
                <a:schemeClr val="lt1"/>
              </a:buClr>
              <a:buSzPts val="4800"/>
              <a:buNone/>
              <a:defRPr sz="4800">
                <a:solidFill>
                  <a:schemeClr val="lt1"/>
                </a:solidFill>
              </a:defRPr>
            </a:lvl8pPr>
            <a:lvl9pPr lvl="8" algn="l">
              <a:lnSpc>
                <a:spcPct val="90000"/>
              </a:lnSpc>
              <a:spcBef>
                <a:spcPts val="0"/>
              </a:spcBef>
              <a:spcAft>
                <a:spcPts val="0"/>
              </a:spcAft>
              <a:buClr>
                <a:schemeClr val="lt1"/>
              </a:buClr>
              <a:buSzPts val="4800"/>
              <a:buNone/>
              <a:defRPr sz="48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7" name="Shape 177"/>
        <p:cNvGrpSpPr/>
        <p:nvPr/>
      </p:nvGrpSpPr>
      <p:grpSpPr>
        <a:xfrm>
          <a:off x="0" y="0"/>
          <a:ext cx="0" cy="0"/>
          <a:chOff x="0" y="0"/>
          <a:chExt cx="0" cy="0"/>
        </a:xfrm>
      </p:grpSpPr>
      <p:grpSp>
        <p:nvGrpSpPr>
          <p:cNvPr id="178" name="Google Shape;178;p50"/>
          <p:cNvGrpSpPr/>
          <p:nvPr/>
        </p:nvGrpSpPr>
        <p:grpSpPr>
          <a:xfrm>
            <a:off x="-981075" y="-3"/>
            <a:ext cx="11516344" cy="5143455"/>
            <a:chOff x="-981075" y="-3"/>
            <a:chExt cx="11516344" cy="5143455"/>
          </a:xfrm>
        </p:grpSpPr>
        <p:sp>
          <p:nvSpPr>
            <p:cNvPr id="179" name="Google Shape;179;p50"/>
            <p:cNvSpPr/>
            <p:nvPr/>
          </p:nvSpPr>
          <p:spPr>
            <a:xfrm>
              <a:off x="7476888" y="4039228"/>
              <a:ext cx="2001186" cy="1104224"/>
            </a:xfrm>
            <a:custGeom>
              <a:rect b="b" l="l" r="r" t="t"/>
              <a:pathLst>
                <a:path extrusionOk="0" h="21315" w="2160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80" name="Google Shape;180;p50"/>
            <p:cNvSpPr/>
            <p:nvPr/>
          </p:nvSpPr>
          <p:spPr>
            <a:xfrm rot="10800000">
              <a:off x="4304464" y="-3"/>
              <a:ext cx="2002536" cy="734878"/>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81" name="Google Shape;181;p50"/>
            <p:cNvSpPr/>
            <p:nvPr/>
          </p:nvSpPr>
          <p:spPr>
            <a:xfrm rot="10800000">
              <a:off x="6419277" y="-3"/>
              <a:ext cx="2002536" cy="734878"/>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82" name="Google Shape;182;p50"/>
            <p:cNvSpPr/>
            <p:nvPr/>
          </p:nvSpPr>
          <p:spPr>
            <a:xfrm rot="10800000">
              <a:off x="2189989" y="-3"/>
              <a:ext cx="2002536" cy="734878"/>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83" name="Google Shape;183;p50"/>
            <p:cNvSpPr/>
            <p:nvPr/>
          </p:nvSpPr>
          <p:spPr>
            <a:xfrm>
              <a:off x="3247913" y="4039228"/>
              <a:ext cx="2001186" cy="1104224"/>
            </a:xfrm>
            <a:custGeom>
              <a:rect b="b" l="l" r="r" t="t"/>
              <a:pathLst>
                <a:path extrusionOk="0" h="21315" w="2160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84" name="Google Shape;184;p50"/>
            <p:cNvSpPr/>
            <p:nvPr/>
          </p:nvSpPr>
          <p:spPr>
            <a:xfrm>
              <a:off x="76200"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85" name="Google Shape;185;p50"/>
            <p:cNvSpPr/>
            <p:nvPr/>
          </p:nvSpPr>
          <p:spPr>
            <a:xfrm>
              <a:off x="2190677"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86" name="Google Shape;186;p50"/>
            <p:cNvSpPr/>
            <p:nvPr/>
          </p:nvSpPr>
          <p:spPr>
            <a:xfrm>
              <a:off x="6419630"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87" name="Google Shape;187;p50"/>
            <p:cNvSpPr/>
            <p:nvPr/>
          </p:nvSpPr>
          <p:spPr>
            <a:xfrm>
              <a:off x="8534106"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88" name="Google Shape;188;p50"/>
            <p:cNvSpPr/>
            <p:nvPr/>
          </p:nvSpPr>
          <p:spPr>
            <a:xfrm>
              <a:off x="-981075" y="3720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89" name="Google Shape;189;p50"/>
            <p:cNvSpPr/>
            <p:nvPr/>
          </p:nvSpPr>
          <p:spPr>
            <a:xfrm>
              <a:off x="3247878" y="3720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90" name="Google Shape;190;p50"/>
            <p:cNvSpPr/>
            <p:nvPr/>
          </p:nvSpPr>
          <p:spPr>
            <a:xfrm>
              <a:off x="5362355" y="3720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grpSp>
      <p:sp>
        <p:nvSpPr>
          <p:cNvPr id="191" name="Google Shape;191;p50"/>
          <p:cNvSpPr txBox="1"/>
          <p:nvPr>
            <p:ph idx="1" type="body"/>
          </p:nvPr>
        </p:nvSpPr>
        <p:spPr>
          <a:xfrm>
            <a:off x="855300" y="4330100"/>
            <a:ext cx="7433400" cy="280200"/>
          </a:xfrm>
          <a:prstGeom prst="rect">
            <a:avLst/>
          </a:prstGeom>
          <a:noFill/>
          <a:ln>
            <a:noFill/>
          </a:ln>
        </p:spPr>
        <p:txBody>
          <a:bodyPr anchorCtr="0" anchor="t" bIns="0" lIns="0" spcFirstLastPara="1" rIns="0" wrap="square" tIns="0">
            <a:noAutofit/>
          </a:bodyPr>
          <a:lstStyle>
            <a:lvl1pPr indent="-228600" lvl="0" marL="457200" algn="ctr">
              <a:lnSpc>
                <a:spcPct val="115000"/>
              </a:lnSpc>
              <a:spcBef>
                <a:spcPts val="0"/>
              </a:spcBef>
              <a:spcAft>
                <a:spcPts val="800"/>
              </a:spcAft>
              <a:buSzPts val="1800"/>
              <a:buNone/>
              <a:defRPr sz="1800"/>
            </a:lvl1pPr>
          </a:lstStyle>
          <a:p/>
        </p:txBody>
      </p:sp>
      <p:sp>
        <p:nvSpPr>
          <p:cNvPr id="192" name="Google Shape;192;p50"/>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9pPr>
          </a:lstStyle>
          <a:p>
            <a:pPr indent="0" lvl="0" marL="0" rtl="0" algn="r">
              <a:spcBef>
                <a:spcPts val="0"/>
              </a:spcBef>
              <a:spcAft>
                <a:spcPts val="0"/>
              </a:spcAft>
              <a:buNone/>
            </a:pPr>
            <a:fld id="{00000000-1234-1234-1234-123412341234}" type="slidenum">
              <a:rPr lang="en"/>
              <a:t>‹#›</a:t>
            </a:fld>
            <a:endParaRPr/>
          </a:p>
        </p:txBody>
      </p:sp>
      <p:sp>
        <p:nvSpPr>
          <p:cNvPr id="193" name="Google Shape;193;p50"/>
          <p:cNvSpPr/>
          <p:nvPr/>
        </p:nvSpPr>
        <p:spPr>
          <a:xfrm>
            <a:off x="4259988" y="4686556"/>
            <a:ext cx="624024" cy="456891"/>
          </a:xfrm>
          <a:custGeom>
            <a:rect b="b" l="l" r="r" t="t"/>
            <a:pathLst>
              <a:path extrusionOk="0" h="21385" w="2160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1" name="Shape 31"/>
        <p:cNvGrpSpPr/>
        <p:nvPr/>
      </p:nvGrpSpPr>
      <p:grpSpPr>
        <a:xfrm>
          <a:off x="0" y="0"/>
          <a:ext cx="0" cy="0"/>
          <a:chOff x="0" y="0"/>
          <a:chExt cx="0" cy="0"/>
        </a:xfrm>
      </p:grpSpPr>
      <p:sp>
        <p:nvSpPr>
          <p:cNvPr id="32" name="Google Shape;32;p42"/>
          <p:cNvSpPr/>
          <p:nvPr/>
        </p:nvSpPr>
        <p:spPr>
          <a:xfrm>
            <a:off x="-45517" y="689752"/>
            <a:ext cx="624020" cy="688794"/>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grpSp>
        <p:nvGrpSpPr>
          <p:cNvPr id="33" name="Google Shape;33;p42"/>
          <p:cNvGrpSpPr/>
          <p:nvPr/>
        </p:nvGrpSpPr>
        <p:grpSpPr>
          <a:xfrm>
            <a:off x="6320991" y="-7"/>
            <a:ext cx="3630819" cy="5143499"/>
            <a:chOff x="6320991" y="-7"/>
            <a:chExt cx="3630819" cy="5143499"/>
          </a:xfrm>
        </p:grpSpPr>
        <p:sp>
          <p:nvSpPr>
            <p:cNvPr id="34" name="Google Shape;34;p42"/>
            <p:cNvSpPr/>
            <p:nvPr/>
          </p:nvSpPr>
          <p:spPr>
            <a:xfrm>
              <a:off x="6320991" y="4115782"/>
              <a:ext cx="1403568" cy="1027710"/>
            </a:xfrm>
            <a:custGeom>
              <a:rect b="b" l="l" r="r" t="t"/>
              <a:pathLst>
                <a:path extrusionOk="0" h="21385" w="2160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35" name="Google Shape;35;p42"/>
            <p:cNvSpPr/>
            <p:nvPr/>
          </p:nvSpPr>
          <p:spPr>
            <a:xfrm>
              <a:off x="7806636" y="4115782"/>
              <a:ext cx="1403568" cy="1027710"/>
            </a:xfrm>
            <a:custGeom>
              <a:rect b="b" l="l" r="r" t="t"/>
              <a:pathLst>
                <a:path extrusionOk="0" h="21385" w="2160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36" name="Google Shape;36;p42"/>
            <p:cNvSpPr/>
            <p:nvPr/>
          </p:nvSpPr>
          <p:spPr>
            <a:xfrm>
              <a:off x="8548210" y="260974"/>
              <a:ext cx="1403600" cy="154938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37" name="Google Shape;37;p42"/>
            <p:cNvSpPr/>
            <p:nvPr/>
          </p:nvSpPr>
          <p:spPr>
            <a:xfrm rot="10800000">
              <a:off x="7806422" y="30"/>
              <a:ext cx="1404540" cy="515400"/>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38" name="Google Shape;38;p42"/>
            <p:cNvSpPr/>
            <p:nvPr/>
          </p:nvSpPr>
          <p:spPr>
            <a:xfrm>
              <a:off x="7806643" y="1543679"/>
              <a:ext cx="1403600" cy="154938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39" name="Google Shape;39;p42"/>
            <p:cNvSpPr/>
            <p:nvPr/>
          </p:nvSpPr>
          <p:spPr>
            <a:xfrm>
              <a:off x="7065077" y="260974"/>
              <a:ext cx="1403600" cy="154938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40" name="Google Shape;40;p42"/>
            <p:cNvSpPr/>
            <p:nvPr/>
          </p:nvSpPr>
          <p:spPr>
            <a:xfrm>
              <a:off x="8745616" y="1335143"/>
              <a:ext cx="835681" cy="92246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41" name="Google Shape;41;p42"/>
            <p:cNvSpPr/>
            <p:nvPr/>
          </p:nvSpPr>
          <p:spPr>
            <a:xfrm>
              <a:off x="7133773" y="3941724"/>
              <a:ext cx="507445" cy="560158"/>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42" name="Google Shape;42;p42"/>
            <p:cNvSpPr/>
            <p:nvPr/>
          </p:nvSpPr>
          <p:spPr>
            <a:xfrm rot="10800000">
              <a:off x="7406482" y="-7"/>
              <a:ext cx="720792" cy="527782"/>
            </a:xfrm>
            <a:custGeom>
              <a:rect b="b" l="l" r="r" t="t"/>
              <a:pathLst>
                <a:path extrusionOk="0" h="21385" w="2160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43" name="Google Shape;43;p42"/>
            <p:cNvSpPr/>
            <p:nvPr/>
          </p:nvSpPr>
          <p:spPr>
            <a:xfrm>
              <a:off x="7331887" y="2181982"/>
              <a:ext cx="962029" cy="106196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44" name="Google Shape;44;p42"/>
            <p:cNvSpPr/>
            <p:nvPr/>
          </p:nvSpPr>
          <p:spPr>
            <a:xfrm>
              <a:off x="8548210" y="2833077"/>
              <a:ext cx="1403600" cy="154938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grpSp>
      <p:sp>
        <p:nvSpPr>
          <p:cNvPr id="45" name="Google Shape;45;p42"/>
          <p:cNvSpPr txBox="1"/>
          <p:nvPr>
            <p:ph type="title"/>
          </p:nvPr>
        </p:nvSpPr>
        <p:spPr>
          <a:xfrm>
            <a:off x="779100" y="836000"/>
            <a:ext cx="6010500" cy="3963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SzPts val="3200"/>
              <a:buNone/>
              <a:defRPr/>
            </a:lvl1pPr>
            <a:lvl2pPr lvl="1" algn="l">
              <a:lnSpc>
                <a:spcPct val="90000"/>
              </a:lnSpc>
              <a:spcBef>
                <a:spcPts val="0"/>
              </a:spcBef>
              <a:spcAft>
                <a:spcPts val="0"/>
              </a:spcAft>
              <a:buSzPts val="3200"/>
              <a:buNone/>
              <a:defRPr/>
            </a:lvl2pPr>
            <a:lvl3pPr lvl="2" algn="l">
              <a:lnSpc>
                <a:spcPct val="90000"/>
              </a:lnSpc>
              <a:spcBef>
                <a:spcPts val="0"/>
              </a:spcBef>
              <a:spcAft>
                <a:spcPts val="0"/>
              </a:spcAft>
              <a:buSzPts val="3200"/>
              <a:buNone/>
              <a:defRPr/>
            </a:lvl3pPr>
            <a:lvl4pPr lvl="3" algn="l">
              <a:lnSpc>
                <a:spcPct val="90000"/>
              </a:lnSpc>
              <a:spcBef>
                <a:spcPts val="0"/>
              </a:spcBef>
              <a:spcAft>
                <a:spcPts val="0"/>
              </a:spcAft>
              <a:buSzPts val="3200"/>
              <a:buNone/>
              <a:defRPr/>
            </a:lvl4pPr>
            <a:lvl5pPr lvl="4" algn="l">
              <a:lnSpc>
                <a:spcPct val="90000"/>
              </a:lnSpc>
              <a:spcBef>
                <a:spcPts val="0"/>
              </a:spcBef>
              <a:spcAft>
                <a:spcPts val="0"/>
              </a:spcAft>
              <a:buSzPts val="3200"/>
              <a:buNone/>
              <a:defRPr/>
            </a:lvl5pPr>
            <a:lvl6pPr lvl="5" algn="l">
              <a:lnSpc>
                <a:spcPct val="90000"/>
              </a:lnSpc>
              <a:spcBef>
                <a:spcPts val="0"/>
              </a:spcBef>
              <a:spcAft>
                <a:spcPts val="0"/>
              </a:spcAft>
              <a:buSzPts val="3200"/>
              <a:buNone/>
              <a:defRPr/>
            </a:lvl6pPr>
            <a:lvl7pPr lvl="6" algn="l">
              <a:lnSpc>
                <a:spcPct val="90000"/>
              </a:lnSpc>
              <a:spcBef>
                <a:spcPts val="0"/>
              </a:spcBef>
              <a:spcAft>
                <a:spcPts val="0"/>
              </a:spcAft>
              <a:buSzPts val="3200"/>
              <a:buNone/>
              <a:defRPr/>
            </a:lvl7pPr>
            <a:lvl8pPr lvl="7" algn="l">
              <a:lnSpc>
                <a:spcPct val="90000"/>
              </a:lnSpc>
              <a:spcBef>
                <a:spcPts val="0"/>
              </a:spcBef>
              <a:spcAft>
                <a:spcPts val="0"/>
              </a:spcAft>
              <a:buSzPts val="3200"/>
              <a:buNone/>
              <a:defRPr/>
            </a:lvl8pPr>
            <a:lvl9pPr lvl="8" algn="l">
              <a:lnSpc>
                <a:spcPct val="90000"/>
              </a:lnSpc>
              <a:spcBef>
                <a:spcPts val="0"/>
              </a:spcBef>
              <a:spcAft>
                <a:spcPts val="0"/>
              </a:spcAft>
              <a:buSzPts val="3200"/>
              <a:buNone/>
              <a:defRPr/>
            </a:lvl9pPr>
          </a:lstStyle>
          <a:p/>
        </p:txBody>
      </p:sp>
      <p:sp>
        <p:nvSpPr>
          <p:cNvPr id="46" name="Google Shape;46;p42"/>
          <p:cNvSpPr txBox="1"/>
          <p:nvPr>
            <p:ph idx="1" type="body"/>
          </p:nvPr>
        </p:nvSpPr>
        <p:spPr>
          <a:xfrm>
            <a:off x="779075" y="1503550"/>
            <a:ext cx="2808300" cy="3268500"/>
          </a:xfrm>
          <a:prstGeom prst="rect">
            <a:avLst/>
          </a:prstGeom>
          <a:noFill/>
          <a:ln>
            <a:noFill/>
          </a:ln>
        </p:spPr>
        <p:txBody>
          <a:bodyPr anchorCtr="0" anchor="t" bIns="0" lIns="0" spcFirstLastPara="1" rIns="0" wrap="square" tIns="0">
            <a:noAutofit/>
          </a:bodyPr>
          <a:lstStyle>
            <a:lvl1pPr indent="-317500" lvl="0" marL="457200" algn="l">
              <a:lnSpc>
                <a:spcPct val="115000"/>
              </a:lnSpc>
              <a:spcBef>
                <a:spcPts val="0"/>
              </a:spcBef>
              <a:spcAft>
                <a:spcPts val="0"/>
              </a:spcAft>
              <a:buSzPts val="1400"/>
              <a:buChar char="⬢"/>
              <a:defRPr sz="2000"/>
            </a:lvl1pPr>
            <a:lvl2pPr indent="-317500" lvl="1" marL="914400" algn="l">
              <a:lnSpc>
                <a:spcPct val="115000"/>
              </a:lnSpc>
              <a:spcBef>
                <a:spcPts val="800"/>
              </a:spcBef>
              <a:spcAft>
                <a:spcPts val="0"/>
              </a:spcAft>
              <a:buSzPts val="1400"/>
              <a:buChar char="⬡"/>
              <a:defRPr sz="2000"/>
            </a:lvl2pPr>
            <a:lvl3pPr indent="-317500" lvl="2" marL="1371600" algn="l">
              <a:lnSpc>
                <a:spcPct val="115000"/>
              </a:lnSpc>
              <a:spcBef>
                <a:spcPts val="800"/>
              </a:spcBef>
              <a:spcAft>
                <a:spcPts val="0"/>
              </a:spcAft>
              <a:buSzPts val="1400"/>
              <a:buChar char="⬡"/>
              <a:defRPr sz="2000"/>
            </a:lvl3pPr>
            <a:lvl4pPr indent="-355600" lvl="3" marL="1828800" algn="l">
              <a:lnSpc>
                <a:spcPct val="115000"/>
              </a:lnSpc>
              <a:spcBef>
                <a:spcPts val="800"/>
              </a:spcBef>
              <a:spcAft>
                <a:spcPts val="0"/>
              </a:spcAft>
              <a:buSzPts val="2000"/>
              <a:buChar char="●"/>
              <a:defRPr sz="2000"/>
            </a:lvl4pPr>
            <a:lvl5pPr indent="-355600" lvl="4" marL="2286000" algn="l">
              <a:lnSpc>
                <a:spcPct val="115000"/>
              </a:lnSpc>
              <a:spcBef>
                <a:spcPts val="800"/>
              </a:spcBef>
              <a:spcAft>
                <a:spcPts val="0"/>
              </a:spcAft>
              <a:buSzPts val="2000"/>
              <a:buChar char="○"/>
              <a:defRPr sz="2000"/>
            </a:lvl5pPr>
            <a:lvl6pPr indent="-355600" lvl="5" marL="2743200" algn="l">
              <a:lnSpc>
                <a:spcPct val="115000"/>
              </a:lnSpc>
              <a:spcBef>
                <a:spcPts val="800"/>
              </a:spcBef>
              <a:spcAft>
                <a:spcPts val="0"/>
              </a:spcAft>
              <a:buSzPts val="2000"/>
              <a:buChar char="■"/>
              <a:defRPr sz="2000"/>
            </a:lvl6pPr>
            <a:lvl7pPr indent="-355600" lvl="6" marL="3200400" algn="l">
              <a:lnSpc>
                <a:spcPct val="115000"/>
              </a:lnSpc>
              <a:spcBef>
                <a:spcPts val="800"/>
              </a:spcBef>
              <a:spcAft>
                <a:spcPts val="0"/>
              </a:spcAft>
              <a:buSzPts val="2000"/>
              <a:buChar char="●"/>
              <a:defRPr sz="2000"/>
            </a:lvl7pPr>
            <a:lvl8pPr indent="-355600" lvl="7" marL="3657600" algn="l">
              <a:lnSpc>
                <a:spcPct val="115000"/>
              </a:lnSpc>
              <a:spcBef>
                <a:spcPts val="800"/>
              </a:spcBef>
              <a:spcAft>
                <a:spcPts val="0"/>
              </a:spcAft>
              <a:buSzPts val="2000"/>
              <a:buChar char="○"/>
              <a:defRPr sz="2000"/>
            </a:lvl8pPr>
            <a:lvl9pPr indent="-355600" lvl="8" marL="4114800" algn="l">
              <a:lnSpc>
                <a:spcPct val="115000"/>
              </a:lnSpc>
              <a:spcBef>
                <a:spcPts val="800"/>
              </a:spcBef>
              <a:spcAft>
                <a:spcPts val="800"/>
              </a:spcAft>
              <a:buSzPts val="2000"/>
              <a:buChar char="■"/>
              <a:defRPr sz="2000"/>
            </a:lvl9pPr>
          </a:lstStyle>
          <a:p/>
        </p:txBody>
      </p:sp>
      <p:sp>
        <p:nvSpPr>
          <p:cNvPr id="47" name="Google Shape;47;p42"/>
          <p:cNvSpPr txBox="1"/>
          <p:nvPr>
            <p:ph idx="2" type="body"/>
          </p:nvPr>
        </p:nvSpPr>
        <p:spPr>
          <a:xfrm>
            <a:off x="3981304" y="1503550"/>
            <a:ext cx="2808300" cy="3268500"/>
          </a:xfrm>
          <a:prstGeom prst="rect">
            <a:avLst/>
          </a:prstGeom>
          <a:noFill/>
          <a:ln>
            <a:noFill/>
          </a:ln>
        </p:spPr>
        <p:txBody>
          <a:bodyPr anchorCtr="0" anchor="t" bIns="0" lIns="0" spcFirstLastPara="1" rIns="0" wrap="square" tIns="0">
            <a:noAutofit/>
          </a:bodyPr>
          <a:lstStyle>
            <a:lvl1pPr indent="-317500" lvl="0" marL="457200" algn="l">
              <a:lnSpc>
                <a:spcPct val="115000"/>
              </a:lnSpc>
              <a:spcBef>
                <a:spcPts val="0"/>
              </a:spcBef>
              <a:spcAft>
                <a:spcPts val="0"/>
              </a:spcAft>
              <a:buSzPts val="1400"/>
              <a:buChar char="⬢"/>
              <a:defRPr sz="2000"/>
            </a:lvl1pPr>
            <a:lvl2pPr indent="-317500" lvl="1" marL="914400" algn="l">
              <a:lnSpc>
                <a:spcPct val="115000"/>
              </a:lnSpc>
              <a:spcBef>
                <a:spcPts val="800"/>
              </a:spcBef>
              <a:spcAft>
                <a:spcPts val="0"/>
              </a:spcAft>
              <a:buSzPts val="1400"/>
              <a:buChar char="⬡"/>
              <a:defRPr sz="2000"/>
            </a:lvl2pPr>
            <a:lvl3pPr indent="-317500" lvl="2" marL="1371600" algn="l">
              <a:lnSpc>
                <a:spcPct val="115000"/>
              </a:lnSpc>
              <a:spcBef>
                <a:spcPts val="800"/>
              </a:spcBef>
              <a:spcAft>
                <a:spcPts val="0"/>
              </a:spcAft>
              <a:buSzPts val="1400"/>
              <a:buChar char="⬡"/>
              <a:defRPr sz="2000"/>
            </a:lvl3pPr>
            <a:lvl4pPr indent="-355600" lvl="3" marL="1828800" algn="l">
              <a:lnSpc>
                <a:spcPct val="115000"/>
              </a:lnSpc>
              <a:spcBef>
                <a:spcPts val="800"/>
              </a:spcBef>
              <a:spcAft>
                <a:spcPts val="0"/>
              </a:spcAft>
              <a:buSzPts val="2000"/>
              <a:buChar char="●"/>
              <a:defRPr sz="2000"/>
            </a:lvl4pPr>
            <a:lvl5pPr indent="-355600" lvl="4" marL="2286000" algn="l">
              <a:lnSpc>
                <a:spcPct val="115000"/>
              </a:lnSpc>
              <a:spcBef>
                <a:spcPts val="800"/>
              </a:spcBef>
              <a:spcAft>
                <a:spcPts val="0"/>
              </a:spcAft>
              <a:buSzPts val="2000"/>
              <a:buChar char="○"/>
              <a:defRPr sz="2000"/>
            </a:lvl5pPr>
            <a:lvl6pPr indent="-355600" lvl="5" marL="2743200" algn="l">
              <a:lnSpc>
                <a:spcPct val="115000"/>
              </a:lnSpc>
              <a:spcBef>
                <a:spcPts val="800"/>
              </a:spcBef>
              <a:spcAft>
                <a:spcPts val="0"/>
              </a:spcAft>
              <a:buSzPts val="2000"/>
              <a:buChar char="■"/>
              <a:defRPr sz="2000"/>
            </a:lvl6pPr>
            <a:lvl7pPr indent="-355600" lvl="6" marL="3200400" algn="l">
              <a:lnSpc>
                <a:spcPct val="115000"/>
              </a:lnSpc>
              <a:spcBef>
                <a:spcPts val="800"/>
              </a:spcBef>
              <a:spcAft>
                <a:spcPts val="0"/>
              </a:spcAft>
              <a:buSzPts val="2000"/>
              <a:buChar char="●"/>
              <a:defRPr sz="2000"/>
            </a:lvl7pPr>
            <a:lvl8pPr indent="-355600" lvl="7" marL="3657600" algn="l">
              <a:lnSpc>
                <a:spcPct val="115000"/>
              </a:lnSpc>
              <a:spcBef>
                <a:spcPts val="800"/>
              </a:spcBef>
              <a:spcAft>
                <a:spcPts val="0"/>
              </a:spcAft>
              <a:buSzPts val="2000"/>
              <a:buChar char="○"/>
              <a:defRPr sz="2000"/>
            </a:lvl8pPr>
            <a:lvl9pPr indent="-355600" lvl="8" marL="4114800" algn="l">
              <a:lnSpc>
                <a:spcPct val="115000"/>
              </a:lnSpc>
              <a:spcBef>
                <a:spcPts val="800"/>
              </a:spcBef>
              <a:spcAft>
                <a:spcPts val="800"/>
              </a:spcAft>
              <a:buSzPts val="2000"/>
              <a:buChar char="■"/>
              <a:defRPr sz="2000"/>
            </a:lvl9pPr>
          </a:lstStyle>
          <a:p/>
        </p:txBody>
      </p:sp>
      <p:sp>
        <p:nvSpPr>
          <p:cNvPr id="48" name="Google Shape;48;p42"/>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49" name="Shape 49"/>
        <p:cNvGrpSpPr/>
        <p:nvPr/>
      </p:nvGrpSpPr>
      <p:grpSpPr>
        <a:xfrm>
          <a:off x="0" y="0"/>
          <a:ext cx="0" cy="0"/>
          <a:chOff x="0" y="0"/>
          <a:chExt cx="0" cy="0"/>
        </a:xfrm>
      </p:grpSpPr>
      <p:grpSp>
        <p:nvGrpSpPr>
          <p:cNvPr id="50" name="Google Shape;50;p43"/>
          <p:cNvGrpSpPr/>
          <p:nvPr/>
        </p:nvGrpSpPr>
        <p:grpSpPr>
          <a:xfrm>
            <a:off x="-981075" y="-3"/>
            <a:ext cx="11516344" cy="5143455"/>
            <a:chOff x="-981075" y="-3"/>
            <a:chExt cx="11516344" cy="5143455"/>
          </a:xfrm>
        </p:grpSpPr>
        <p:sp>
          <p:nvSpPr>
            <p:cNvPr id="51" name="Google Shape;51;p43"/>
            <p:cNvSpPr/>
            <p:nvPr/>
          </p:nvSpPr>
          <p:spPr>
            <a:xfrm>
              <a:off x="7476888" y="4039228"/>
              <a:ext cx="2001186" cy="1104224"/>
            </a:xfrm>
            <a:custGeom>
              <a:rect b="b" l="l" r="r" t="t"/>
              <a:pathLst>
                <a:path extrusionOk="0" h="21315" w="2160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52" name="Google Shape;52;p43"/>
            <p:cNvSpPr/>
            <p:nvPr/>
          </p:nvSpPr>
          <p:spPr>
            <a:xfrm rot="10800000">
              <a:off x="4304464" y="-3"/>
              <a:ext cx="2002536" cy="734878"/>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53" name="Google Shape;53;p43"/>
            <p:cNvSpPr/>
            <p:nvPr/>
          </p:nvSpPr>
          <p:spPr>
            <a:xfrm rot="10800000">
              <a:off x="6419277" y="-3"/>
              <a:ext cx="2002536" cy="734878"/>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54" name="Google Shape;54;p43"/>
            <p:cNvSpPr/>
            <p:nvPr/>
          </p:nvSpPr>
          <p:spPr>
            <a:xfrm rot="10800000">
              <a:off x="2189989" y="-3"/>
              <a:ext cx="2002536" cy="734878"/>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55" name="Google Shape;55;p43"/>
            <p:cNvSpPr/>
            <p:nvPr/>
          </p:nvSpPr>
          <p:spPr>
            <a:xfrm>
              <a:off x="3247913" y="4039228"/>
              <a:ext cx="2001186" cy="1104224"/>
            </a:xfrm>
            <a:custGeom>
              <a:rect b="b" l="l" r="r" t="t"/>
              <a:pathLst>
                <a:path extrusionOk="0" h="21315" w="2160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56" name="Google Shape;56;p43"/>
            <p:cNvSpPr/>
            <p:nvPr/>
          </p:nvSpPr>
          <p:spPr>
            <a:xfrm>
              <a:off x="76200"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57" name="Google Shape;57;p43"/>
            <p:cNvSpPr/>
            <p:nvPr/>
          </p:nvSpPr>
          <p:spPr>
            <a:xfrm>
              <a:off x="2190677"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58" name="Google Shape;58;p43"/>
            <p:cNvSpPr/>
            <p:nvPr/>
          </p:nvSpPr>
          <p:spPr>
            <a:xfrm>
              <a:off x="6419630"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59" name="Google Shape;59;p43"/>
            <p:cNvSpPr/>
            <p:nvPr/>
          </p:nvSpPr>
          <p:spPr>
            <a:xfrm>
              <a:off x="8534106"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60" name="Google Shape;60;p43"/>
            <p:cNvSpPr/>
            <p:nvPr/>
          </p:nvSpPr>
          <p:spPr>
            <a:xfrm>
              <a:off x="-981075" y="3720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61" name="Google Shape;61;p43"/>
            <p:cNvSpPr/>
            <p:nvPr/>
          </p:nvSpPr>
          <p:spPr>
            <a:xfrm>
              <a:off x="3247878" y="3720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62" name="Google Shape;62;p43"/>
            <p:cNvSpPr/>
            <p:nvPr/>
          </p:nvSpPr>
          <p:spPr>
            <a:xfrm>
              <a:off x="5362355" y="3720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grpSp>
      <p:sp>
        <p:nvSpPr>
          <p:cNvPr id="63" name="Google Shape;63;p43"/>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64" name="Shape 64"/>
        <p:cNvGrpSpPr/>
        <p:nvPr/>
      </p:nvGrpSpPr>
      <p:grpSpPr>
        <a:xfrm>
          <a:off x="0" y="0"/>
          <a:ext cx="0" cy="0"/>
          <a:chOff x="0" y="0"/>
          <a:chExt cx="0" cy="0"/>
        </a:xfrm>
      </p:grpSpPr>
      <p:grpSp>
        <p:nvGrpSpPr>
          <p:cNvPr id="65" name="Google Shape;65;p44"/>
          <p:cNvGrpSpPr/>
          <p:nvPr/>
        </p:nvGrpSpPr>
        <p:grpSpPr>
          <a:xfrm>
            <a:off x="-981075" y="-78100"/>
            <a:ext cx="11516344" cy="5221552"/>
            <a:chOff x="-981075" y="-78100"/>
            <a:chExt cx="11516344" cy="5221552"/>
          </a:xfrm>
        </p:grpSpPr>
        <p:sp>
          <p:nvSpPr>
            <p:cNvPr id="66" name="Google Shape;66;p44"/>
            <p:cNvSpPr/>
            <p:nvPr/>
          </p:nvSpPr>
          <p:spPr>
            <a:xfrm rot="10800000">
              <a:off x="4304464" y="-3"/>
              <a:ext cx="2002536" cy="734878"/>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5322C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67" name="Google Shape;67;p44"/>
            <p:cNvSpPr/>
            <p:nvPr/>
          </p:nvSpPr>
          <p:spPr>
            <a:xfrm rot="10800000">
              <a:off x="6419277" y="-3"/>
              <a:ext cx="2002536" cy="734878"/>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68" name="Google Shape;68;p44"/>
            <p:cNvSpPr/>
            <p:nvPr/>
          </p:nvSpPr>
          <p:spPr>
            <a:xfrm rot="10800000">
              <a:off x="2189989" y="-3"/>
              <a:ext cx="2002536" cy="734878"/>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9803"/>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69" name="Google Shape;69;p44"/>
            <p:cNvSpPr/>
            <p:nvPr/>
          </p:nvSpPr>
          <p:spPr>
            <a:xfrm>
              <a:off x="1133400" y="4039228"/>
              <a:ext cx="2001186" cy="1104224"/>
            </a:xfrm>
            <a:custGeom>
              <a:rect b="b" l="l" r="r" t="t"/>
              <a:pathLst>
                <a:path extrusionOk="0" h="21315" w="2160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5322C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70" name="Google Shape;70;p44"/>
            <p:cNvSpPr/>
            <p:nvPr/>
          </p:nvSpPr>
          <p:spPr>
            <a:xfrm>
              <a:off x="3247913" y="4039228"/>
              <a:ext cx="2001186" cy="1104224"/>
            </a:xfrm>
            <a:custGeom>
              <a:rect b="b" l="l" r="r" t="t"/>
              <a:pathLst>
                <a:path extrusionOk="0" h="21315" w="2160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71" name="Google Shape;71;p44"/>
            <p:cNvSpPr/>
            <p:nvPr/>
          </p:nvSpPr>
          <p:spPr>
            <a:xfrm>
              <a:off x="7476888" y="4039228"/>
              <a:ext cx="2001186" cy="1104224"/>
            </a:xfrm>
            <a:custGeom>
              <a:rect b="b" l="l" r="r" t="t"/>
              <a:pathLst>
                <a:path extrusionOk="0" h="21315" w="2160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72" name="Google Shape;72;p44"/>
            <p:cNvSpPr/>
            <p:nvPr/>
          </p:nvSpPr>
          <p:spPr>
            <a:xfrm>
              <a:off x="76200"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73" name="Google Shape;73;p44"/>
            <p:cNvSpPr/>
            <p:nvPr/>
          </p:nvSpPr>
          <p:spPr>
            <a:xfrm>
              <a:off x="2190677"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74" name="Google Shape;74;p44"/>
            <p:cNvSpPr/>
            <p:nvPr/>
          </p:nvSpPr>
          <p:spPr>
            <a:xfrm>
              <a:off x="6419630"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75" name="Google Shape;75;p44"/>
            <p:cNvSpPr/>
            <p:nvPr/>
          </p:nvSpPr>
          <p:spPr>
            <a:xfrm>
              <a:off x="8534106"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76" name="Google Shape;76;p44"/>
            <p:cNvSpPr/>
            <p:nvPr/>
          </p:nvSpPr>
          <p:spPr>
            <a:xfrm>
              <a:off x="-981075" y="3720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77" name="Google Shape;77;p44"/>
            <p:cNvSpPr/>
            <p:nvPr/>
          </p:nvSpPr>
          <p:spPr>
            <a:xfrm>
              <a:off x="3247878" y="3720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78" name="Google Shape;78;p44"/>
            <p:cNvSpPr/>
            <p:nvPr/>
          </p:nvSpPr>
          <p:spPr>
            <a:xfrm>
              <a:off x="5362355" y="3720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79" name="Google Shape;79;p44"/>
            <p:cNvSpPr/>
            <p:nvPr/>
          </p:nvSpPr>
          <p:spPr>
            <a:xfrm>
              <a:off x="7848601" y="1826900"/>
              <a:ext cx="1371581" cy="1514058"/>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80" name="Google Shape;80;p44"/>
            <p:cNvSpPr/>
            <p:nvPr/>
          </p:nvSpPr>
          <p:spPr>
            <a:xfrm>
              <a:off x="1448201" y="-78100"/>
              <a:ext cx="1371581" cy="1514058"/>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81" name="Google Shape;81;p44"/>
            <p:cNvSpPr/>
            <p:nvPr/>
          </p:nvSpPr>
          <p:spPr>
            <a:xfrm>
              <a:off x="-581024" y="3340950"/>
              <a:ext cx="1371581" cy="1514058"/>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82" name="Google Shape;82;p44"/>
            <p:cNvSpPr/>
            <p:nvPr/>
          </p:nvSpPr>
          <p:spPr>
            <a:xfrm>
              <a:off x="1152450" y="1313601"/>
              <a:ext cx="723479" cy="79862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83" name="Google Shape;83;p44"/>
            <p:cNvSpPr/>
            <p:nvPr/>
          </p:nvSpPr>
          <p:spPr>
            <a:xfrm>
              <a:off x="7496375" y="3161451"/>
              <a:ext cx="723479" cy="79862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84" name="Google Shape;84;p44"/>
            <p:cNvSpPr/>
            <p:nvPr/>
          </p:nvSpPr>
          <p:spPr>
            <a:xfrm rot="10800000">
              <a:off x="7744475" y="-9"/>
              <a:ext cx="1027674" cy="752485"/>
            </a:xfrm>
            <a:custGeom>
              <a:rect b="b" l="l" r="r" t="t"/>
              <a:pathLst>
                <a:path extrusionOk="0" h="21385" w="2160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grpSp>
      <p:sp>
        <p:nvSpPr>
          <p:cNvPr id="85" name="Google Shape;85;p44"/>
          <p:cNvSpPr txBox="1"/>
          <p:nvPr>
            <p:ph type="ctrTitle"/>
          </p:nvPr>
        </p:nvSpPr>
        <p:spPr>
          <a:xfrm>
            <a:off x="2305150" y="2884378"/>
            <a:ext cx="5811000" cy="475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SzPts val="3600"/>
              <a:buNone/>
              <a:defRPr sz="3600"/>
            </a:lvl1pPr>
            <a:lvl2pPr lvl="1" algn="l">
              <a:lnSpc>
                <a:spcPct val="90000"/>
              </a:lnSpc>
              <a:spcBef>
                <a:spcPts val="0"/>
              </a:spcBef>
              <a:spcAft>
                <a:spcPts val="0"/>
              </a:spcAft>
              <a:buSzPts val="3600"/>
              <a:buNone/>
              <a:defRPr sz="3600"/>
            </a:lvl2pPr>
            <a:lvl3pPr lvl="2" algn="l">
              <a:lnSpc>
                <a:spcPct val="90000"/>
              </a:lnSpc>
              <a:spcBef>
                <a:spcPts val="0"/>
              </a:spcBef>
              <a:spcAft>
                <a:spcPts val="0"/>
              </a:spcAft>
              <a:buSzPts val="3600"/>
              <a:buNone/>
              <a:defRPr sz="3600"/>
            </a:lvl3pPr>
            <a:lvl4pPr lvl="3" algn="l">
              <a:lnSpc>
                <a:spcPct val="90000"/>
              </a:lnSpc>
              <a:spcBef>
                <a:spcPts val="0"/>
              </a:spcBef>
              <a:spcAft>
                <a:spcPts val="0"/>
              </a:spcAft>
              <a:buSzPts val="3600"/>
              <a:buNone/>
              <a:defRPr sz="3600"/>
            </a:lvl4pPr>
            <a:lvl5pPr lvl="4" algn="l">
              <a:lnSpc>
                <a:spcPct val="90000"/>
              </a:lnSpc>
              <a:spcBef>
                <a:spcPts val="0"/>
              </a:spcBef>
              <a:spcAft>
                <a:spcPts val="0"/>
              </a:spcAft>
              <a:buSzPts val="3600"/>
              <a:buNone/>
              <a:defRPr sz="3600"/>
            </a:lvl5pPr>
            <a:lvl6pPr lvl="5" algn="l">
              <a:lnSpc>
                <a:spcPct val="90000"/>
              </a:lnSpc>
              <a:spcBef>
                <a:spcPts val="0"/>
              </a:spcBef>
              <a:spcAft>
                <a:spcPts val="0"/>
              </a:spcAft>
              <a:buSzPts val="3600"/>
              <a:buNone/>
              <a:defRPr sz="3600"/>
            </a:lvl6pPr>
            <a:lvl7pPr lvl="6" algn="l">
              <a:lnSpc>
                <a:spcPct val="90000"/>
              </a:lnSpc>
              <a:spcBef>
                <a:spcPts val="0"/>
              </a:spcBef>
              <a:spcAft>
                <a:spcPts val="0"/>
              </a:spcAft>
              <a:buSzPts val="3600"/>
              <a:buNone/>
              <a:defRPr sz="3600"/>
            </a:lvl7pPr>
            <a:lvl8pPr lvl="7" algn="l">
              <a:lnSpc>
                <a:spcPct val="90000"/>
              </a:lnSpc>
              <a:spcBef>
                <a:spcPts val="0"/>
              </a:spcBef>
              <a:spcAft>
                <a:spcPts val="0"/>
              </a:spcAft>
              <a:buSzPts val="3600"/>
              <a:buNone/>
              <a:defRPr sz="3600"/>
            </a:lvl8pPr>
            <a:lvl9pPr lvl="8" algn="l">
              <a:lnSpc>
                <a:spcPct val="90000"/>
              </a:lnSpc>
              <a:spcBef>
                <a:spcPts val="0"/>
              </a:spcBef>
              <a:spcAft>
                <a:spcPts val="0"/>
              </a:spcAft>
              <a:buSzPts val="3600"/>
              <a:buNone/>
              <a:defRPr sz="3600"/>
            </a:lvl9pPr>
          </a:lstStyle>
          <a:p/>
        </p:txBody>
      </p:sp>
      <p:sp>
        <p:nvSpPr>
          <p:cNvPr id="86" name="Google Shape;86;p44"/>
          <p:cNvSpPr txBox="1"/>
          <p:nvPr>
            <p:ph idx="1" type="subTitle"/>
          </p:nvPr>
        </p:nvSpPr>
        <p:spPr>
          <a:xfrm>
            <a:off x="2305150" y="3385436"/>
            <a:ext cx="5811000" cy="410700"/>
          </a:xfrm>
          <a:prstGeom prst="rect">
            <a:avLst/>
          </a:prstGeom>
          <a:noFill/>
          <a:ln>
            <a:noFill/>
          </a:ln>
        </p:spPr>
        <p:txBody>
          <a:bodyPr anchorCtr="0" anchor="t" bIns="0" lIns="0" spcFirstLastPara="1" rIns="0" wrap="square" tIns="0">
            <a:noAutofit/>
          </a:bodyPr>
          <a:lstStyle>
            <a:lvl1pPr lvl="0" algn="l">
              <a:lnSpc>
                <a:spcPct val="115000"/>
              </a:lnSpc>
              <a:spcBef>
                <a:spcPts val="0"/>
              </a:spcBef>
              <a:spcAft>
                <a:spcPts val="0"/>
              </a:spcAft>
              <a:buClr>
                <a:schemeClr val="dk1"/>
              </a:buClr>
              <a:buSzPts val="1600"/>
              <a:buNone/>
              <a:defRPr/>
            </a:lvl1pPr>
            <a:lvl2pPr lvl="1" algn="l">
              <a:lnSpc>
                <a:spcPct val="115000"/>
              </a:lnSpc>
              <a:spcBef>
                <a:spcPts val="800"/>
              </a:spcBef>
              <a:spcAft>
                <a:spcPts val="0"/>
              </a:spcAft>
              <a:buClr>
                <a:schemeClr val="dk1"/>
              </a:buClr>
              <a:buSzPts val="3000"/>
              <a:buNone/>
              <a:defRPr sz="3000"/>
            </a:lvl2pPr>
            <a:lvl3pPr lvl="2" algn="l">
              <a:lnSpc>
                <a:spcPct val="115000"/>
              </a:lnSpc>
              <a:spcBef>
                <a:spcPts val="800"/>
              </a:spcBef>
              <a:spcAft>
                <a:spcPts val="0"/>
              </a:spcAft>
              <a:buClr>
                <a:schemeClr val="dk1"/>
              </a:buClr>
              <a:buSzPts val="3000"/>
              <a:buNone/>
              <a:defRPr sz="3000"/>
            </a:lvl3pPr>
            <a:lvl4pPr lvl="3" algn="l">
              <a:lnSpc>
                <a:spcPct val="115000"/>
              </a:lnSpc>
              <a:spcBef>
                <a:spcPts val="800"/>
              </a:spcBef>
              <a:spcAft>
                <a:spcPts val="0"/>
              </a:spcAft>
              <a:buSzPts val="3000"/>
              <a:buNone/>
              <a:defRPr sz="3000"/>
            </a:lvl4pPr>
            <a:lvl5pPr lvl="4" algn="l">
              <a:lnSpc>
                <a:spcPct val="115000"/>
              </a:lnSpc>
              <a:spcBef>
                <a:spcPts val="800"/>
              </a:spcBef>
              <a:spcAft>
                <a:spcPts val="0"/>
              </a:spcAft>
              <a:buSzPts val="3000"/>
              <a:buNone/>
              <a:defRPr sz="3000"/>
            </a:lvl5pPr>
            <a:lvl6pPr lvl="5" algn="l">
              <a:lnSpc>
                <a:spcPct val="115000"/>
              </a:lnSpc>
              <a:spcBef>
                <a:spcPts val="800"/>
              </a:spcBef>
              <a:spcAft>
                <a:spcPts val="0"/>
              </a:spcAft>
              <a:buSzPts val="3000"/>
              <a:buNone/>
              <a:defRPr sz="3000"/>
            </a:lvl6pPr>
            <a:lvl7pPr lvl="6" algn="l">
              <a:lnSpc>
                <a:spcPct val="115000"/>
              </a:lnSpc>
              <a:spcBef>
                <a:spcPts val="800"/>
              </a:spcBef>
              <a:spcAft>
                <a:spcPts val="0"/>
              </a:spcAft>
              <a:buSzPts val="3000"/>
              <a:buNone/>
              <a:defRPr sz="3000"/>
            </a:lvl7pPr>
            <a:lvl8pPr lvl="7" algn="l">
              <a:lnSpc>
                <a:spcPct val="115000"/>
              </a:lnSpc>
              <a:spcBef>
                <a:spcPts val="800"/>
              </a:spcBef>
              <a:spcAft>
                <a:spcPts val="0"/>
              </a:spcAft>
              <a:buSzPts val="3000"/>
              <a:buNone/>
              <a:defRPr sz="3000"/>
            </a:lvl8pPr>
            <a:lvl9pPr lvl="8" algn="l">
              <a:lnSpc>
                <a:spcPct val="115000"/>
              </a:lnSpc>
              <a:spcBef>
                <a:spcPts val="800"/>
              </a:spcBef>
              <a:spcAft>
                <a:spcPts val="800"/>
              </a:spcAft>
              <a:buSzPts val="3000"/>
              <a:buNone/>
              <a:defRPr sz="3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solidFill>
          <a:schemeClr val="accent1"/>
        </a:solidFill>
      </p:bgPr>
    </p:bg>
    <p:spTree>
      <p:nvGrpSpPr>
        <p:cNvPr id="87" name="Shape 87"/>
        <p:cNvGrpSpPr/>
        <p:nvPr/>
      </p:nvGrpSpPr>
      <p:grpSpPr>
        <a:xfrm>
          <a:off x="0" y="0"/>
          <a:ext cx="0" cy="0"/>
          <a:chOff x="0" y="0"/>
          <a:chExt cx="0" cy="0"/>
        </a:xfrm>
      </p:grpSpPr>
      <p:sp>
        <p:nvSpPr>
          <p:cNvPr id="88" name="Google Shape;88;p45"/>
          <p:cNvSpPr/>
          <p:nvPr/>
        </p:nvSpPr>
        <p:spPr>
          <a:xfrm>
            <a:off x="2500800" y="285475"/>
            <a:ext cx="4142388" cy="457254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89" name="Google Shape;89;p45"/>
          <p:cNvSpPr/>
          <p:nvPr/>
        </p:nvSpPr>
        <p:spPr>
          <a:xfrm>
            <a:off x="4239143" y="104898"/>
            <a:ext cx="665704" cy="734888"/>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90" name="Google Shape;90;p45"/>
          <p:cNvSpPr txBox="1"/>
          <p:nvPr>
            <p:ph idx="1" type="body"/>
          </p:nvPr>
        </p:nvSpPr>
        <p:spPr>
          <a:xfrm>
            <a:off x="2753950" y="839775"/>
            <a:ext cx="3636000" cy="3636300"/>
          </a:xfrm>
          <a:prstGeom prst="rect">
            <a:avLst/>
          </a:prstGeom>
          <a:noFill/>
          <a:ln>
            <a:noFill/>
          </a:ln>
        </p:spPr>
        <p:txBody>
          <a:bodyPr anchorCtr="0" anchor="ctr" bIns="0" lIns="0" spcFirstLastPara="1" rIns="0" wrap="square" tIns="0">
            <a:noAutofit/>
          </a:bodyPr>
          <a:lstStyle>
            <a:lvl1pPr indent="-330200" lvl="0" marL="457200" algn="ctr">
              <a:lnSpc>
                <a:spcPct val="115000"/>
              </a:lnSpc>
              <a:spcBef>
                <a:spcPts val="0"/>
              </a:spcBef>
              <a:spcAft>
                <a:spcPts val="0"/>
              </a:spcAft>
              <a:buClr>
                <a:schemeClr val="lt1"/>
              </a:buClr>
              <a:buSzPts val="1600"/>
              <a:buChar char="⬢"/>
              <a:defRPr i="1">
                <a:solidFill>
                  <a:schemeClr val="lt1"/>
                </a:solidFill>
              </a:defRPr>
            </a:lvl1pPr>
            <a:lvl2pPr indent="-330200" lvl="1" marL="914400" algn="ctr">
              <a:lnSpc>
                <a:spcPct val="115000"/>
              </a:lnSpc>
              <a:spcBef>
                <a:spcPts val="800"/>
              </a:spcBef>
              <a:spcAft>
                <a:spcPts val="0"/>
              </a:spcAft>
              <a:buClr>
                <a:schemeClr val="lt1"/>
              </a:buClr>
              <a:buSzPts val="1600"/>
              <a:buChar char="⬡"/>
              <a:defRPr i="1">
                <a:solidFill>
                  <a:schemeClr val="lt1"/>
                </a:solidFill>
              </a:defRPr>
            </a:lvl2pPr>
            <a:lvl3pPr indent="-330200" lvl="2" marL="1371600" algn="ctr">
              <a:lnSpc>
                <a:spcPct val="115000"/>
              </a:lnSpc>
              <a:spcBef>
                <a:spcPts val="800"/>
              </a:spcBef>
              <a:spcAft>
                <a:spcPts val="0"/>
              </a:spcAft>
              <a:buClr>
                <a:schemeClr val="lt1"/>
              </a:buClr>
              <a:buSzPts val="1600"/>
              <a:buChar char="⬡"/>
              <a:defRPr i="1">
                <a:solidFill>
                  <a:schemeClr val="lt1"/>
                </a:solidFill>
              </a:defRPr>
            </a:lvl3pPr>
            <a:lvl4pPr indent="-381000" lvl="3" marL="1828800" algn="ctr">
              <a:lnSpc>
                <a:spcPct val="115000"/>
              </a:lnSpc>
              <a:spcBef>
                <a:spcPts val="800"/>
              </a:spcBef>
              <a:spcAft>
                <a:spcPts val="0"/>
              </a:spcAft>
              <a:buClr>
                <a:schemeClr val="lt1"/>
              </a:buClr>
              <a:buSzPts val="2400"/>
              <a:buChar char="●"/>
              <a:defRPr i="1">
                <a:solidFill>
                  <a:schemeClr val="lt1"/>
                </a:solidFill>
              </a:defRPr>
            </a:lvl4pPr>
            <a:lvl5pPr indent="-381000" lvl="4" marL="2286000" algn="ctr">
              <a:lnSpc>
                <a:spcPct val="115000"/>
              </a:lnSpc>
              <a:spcBef>
                <a:spcPts val="800"/>
              </a:spcBef>
              <a:spcAft>
                <a:spcPts val="0"/>
              </a:spcAft>
              <a:buClr>
                <a:schemeClr val="lt1"/>
              </a:buClr>
              <a:buSzPts val="2400"/>
              <a:buChar char="○"/>
              <a:defRPr i="1">
                <a:solidFill>
                  <a:schemeClr val="lt1"/>
                </a:solidFill>
              </a:defRPr>
            </a:lvl5pPr>
            <a:lvl6pPr indent="-381000" lvl="5" marL="2743200" algn="ctr">
              <a:lnSpc>
                <a:spcPct val="115000"/>
              </a:lnSpc>
              <a:spcBef>
                <a:spcPts val="800"/>
              </a:spcBef>
              <a:spcAft>
                <a:spcPts val="0"/>
              </a:spcAft>
              <a:buClr>
                <a:schemeClr val="lt1"/>
              </a:buClr>
              <a:buSzPts val="2400"/>
              <a:buChar char="■"/>
              <a:defRPr i="1">
                <a:solidFill>
                  <a:schemeClr val="lt1"/>
                </a:solidFill>
              </a:defRPr>
            </a:lvl6pPr>
            <a:lvl7pPr indent="-381000" lvl="6" marL="3200400" algn="ctr">
              <a:lnSpc>
                <a:spcPct val="115000"/>
              </a:lnSpc>
              <a:spcBef>
                <a:spcPts val="800"/>
              </a:spcBef>
              <a:spcAft>
                <a:spcPts val="0"/>
              </a:spcAft>
              <a:buClr>
                <a:schemeClr val="lt1"/>
              </a:buClr>
              <a:buSzPts val="2400"/>
              <a:buChar char="●"/>
              <a:defRPr i="1">
                <a:solidFill>
                  <a:schemeClr val="lt1"/>
                </a:solidFill>
              </a:defRPr>
            </a:lvl7pPr>
            <a:lvl8pPr indent="-381000" lvl="7" marL="3657600" algn="ctr">
              <a:lnSpc>
                <a:spcPct val="115000"/>
              </a:lnSpc>
              <a:spcBef>
                <a:spcPts val="800"/>
              </a:spcBef>
              <a:spcAft>
                <a:spcPts val="0"/>
              </a:spcAft>
              <a:buClr>
                <a:schemeClr val="lt1"/>
              </a:buClr>
              <a:buSzPts val="2400"/>
              <a:buChar char="○"/>
              <a:defRPr i="1">
                <a:solidFill>
                  <a:schemeClr val="lt1"/>
                </a:solidFill>
              </a:defRPr>
            </a:lvl8pPr>
            <a:lvl9pPr indent="-381000" lvl="8" marL="4114800" algn="ctr">
              <a:lnSpc>
                <a:spcPct val="115000"/>
              </a:lnSpc>
              <a:spcBef>
                <a:spcPts val="800"/>
              </a:spcBef>
              <a:spcAft>
                <a:spcPts val="800"/>
              </a:spcAft>
              <a:buClr>
                <a:schemeClr val="lt1"/>
              </a:buClr>
              <a:buSzPts val="2400"/>
              <a:buChar char="■"/>
              <a:defRPr i="1">
                <a:solidFill>
                  <a:schemeClr val="lt1"/>
                </a:solidFill>
              </a:defRPr>
            </a:lvl9pPr>
          </a:lstStyle>
          <a:p/>
        </p:txBody>
      </p:sp>
      <p:sp>
        <p:nvSpPr>
          <p:cNvPr id="91" name="Google Shape;91;p45"/>
          <p:cNvSpPr txBox="1"/>
          <p:nvPr/>
        </p:nvSpPr>
        <p:spPr>
          <a:xfrm>
            <a:off x="3593400" y="38419"/>
            <a:ext cx="1957200" cy="6537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9600"/>
              <a:buFont typeface="Arial"/>
              <a:buNone/>
            </a:pPr>
            <a:r>
              <a:rPr b="0" i="0" lang="en" sz="9600" u="none" cap="none" strike="noStrike">
                <a:solidFill>
                  <a:schemeClr val="accent1"/>
                </a:solidFill>
                <a:latin typeface="Catamaran"/>
                <a:ea typeface="Catamaran"/>
                <a:cs typeface="Catamaran"/>
                <a:sym typeface="Catamaran"/>
              </a:rPr>
              <a:t>“</a:t>
            </a:r>
            <a:endParaRPr b="0" i="0" sz="9600" u="none" cap="none" strike="noStrike">
              <a:solidFill>
                <a:schemeClr val="accent1"/>
              </a:solidFill>
              <a:latin typeface="Catamaran"/>
              <a:ea typeface="Catamaran"/>
              <a:cs typeface="Catamaran"/>
              <a:sym typeface="Catamaran"/>
            </a:endParaRPr>
          </a:p>
        </p:txBody>
      </p:sp>
      <p:sp>
        <p:nvSpPr>
          <p:cNvPr id="92" name="Google Shape;92;p45"/>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9pPr>
          </a:lstStyle>
          <a:p>
            <a:pPr indent="0" lvl="0" marL="0" rtl="0" algn="r">
              <a:spcBef>
                <a:spcPts val="0"/>
              </a:spcBef>
              <a:spcAft>
                <a:spcPts val="0"/>
              </a:spcAft>
              <a:buNone/>
            </a:pPr>
            <a:fld id="{00000000-1234-1234-1234-123412341234}" type="slidenum">
              <a:rPr lang="en"/>
              <a:t>‹#›</a:t>
            </a:fld>
            <a:endParaRPr/>
          </a:p>
        </p:txBody>
      </p:sp>
      <p:sp>
        <p:nvSpPr>
          <p:cNvPr id="93" name="Google Shape;93;p45"/>
          <p:cNvSpPr/>
          <p:nvPr/>
        </p:nvSpPr>
        <p:spPr>
          <a:xfrm rot="10800000">
            <a:off x="6914577" y="-3"/>
            <a:ext cx="2002536" cy="734878"/>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9803"/>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94" name="Google Shape;94;p45"/>
          <p:cNvSpPr/>
          <p:nvPr/>
        </p:nvSpPr>
        <p:spPr>
          <a:xfrm rot="10800000">
            <a:off x="2189989" y="-3"/>
            <a:ext cx="2002536" cy="734878"/>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9803"/>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95" name="Google Shape;95;p45"/>
          <p:cNvSpPr/>
          <p:nvPr/>
        </p:nvSpPr>
        <p:spPr>
          <a:xfrm>
            <a:off x="1609650" y="4039228"/>
            <a:ext cx="2001186" cy="1104224"/>
          </a:xfrm>
          <a:custGeom>
            <a:rect b="b" l="l" r="r" t="t"/>
            <a:pathLst>
              <a:path extrusionOk="0" h="21315" w="2160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9803"/>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96" name="Google Shape;96;p45"/>
          <p:cNvSpPr/>
          <p:nvPr/>
        </p:nvSpPr>
        <p:spPr>
          <a:xfrm>
            <a:off x="7591188" y="4039228"/>
            <a:ext cx="2001186" cy="1104224"/>
          </a:xfrm>
          <a:custGeom>
            <a:rect b="b" l="l" r="r" t="t"/>
            <a:pathLst>
              <a:path extrusionOk="0" h="21315" w="2160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9803"/>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97" name="Google Shape;97;p45"/>
          <p:cNvSpPr/>
          <p:nvPr/>
        </p:nvSpPr>
        <p:spPr>
          <a:xfrm>
            <a:off x="875251" y="3108746"/>
            <a:ext cx="1238537" cy="1367251"/>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98" name="Google Shape;98;p45"/>
          <p:cNvSpPr/>
          <p:nvPr/>
        </p:nvSpPr>
        <p:spPr>
          <a:xfrm>
            <a:off x="6750099" y="2565690"/>
            <a:ext cx="1670713" cy="1844174"/>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99" name="Google Shape;99;p45"/>
          <p:cNvSpPr/>
          <p:nvPr/>
        </p:nvSpPr>
        <p:spPr>
          <a:xfrm>
            <a:off x="8078502" y="1646297"/>
            <a:ext cx="1238537" cy="136719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00" name="Google Shape;100;p45"/>
          <p:cNvSpPr/>
          <p:nvPr/>
        </p:nvSpPr>
        <p:spPr>
          <a:xfrm>
            <a:off x="-276225" y="3720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01" name="Google Shape;101;p45"/>
          <p:cNvSpPr/>
          <p:nvPr/>
        </p:nvSpPr>
        <p:spPr>
          <a:xfrm>
            <a:off x="6750100" y="993931"/>
            <a:ext cx="874503" cy="965303"/>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02" name="Google Shape;102;p45"/>
          <p:cNvSpPr/>
          <p:nvPr/>
        </p:nvSpPr>
        <p:spPr>
          <a:xfrm>
            <a:off x="-211075" y="4039231"/>
            <a:ext cx="874503" cy="965303"/>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03" name="Shape 103"/>
        <p:cNvGrpSpPr/>
        <p:nvPr/>
      </p:nvGrpSpPr>
      <p:grpSpPr>
        <a:xfrm>
          <a:off x="0" y="0"/>
          <a:ext cx="0" cy="0"/>
          <a:chOff x="0" y="0"/>
          <a:chExt cx="0" cy="0"/>
        </a:xfrm>
      </p:grpSpPr>
      <p:sp>
        <p:nvSpPr>
          <p:cNvPr id="104" name="Google Shape;104;p46"/>
          <p:cNvSpPr/>
          <p:nvPr/>
        </p:nvSpPr>
        <p:spPr>
          <a:xfrm>
            <a:off x="-45517" y="689752"/>
            <a:ext cx="624020" cy="688794"/>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grpSp>
        <p:nvGrpSpPr>
          <p:cNvPr id="105" name="Google Shape;105;p46"/>
          <p:cNvGrpSpPr/>
          <p:nvPr/>
        </p:nvGrpSpPr>
        <p:grpSpPr>
          <a:xfrm>
            <a:off x="6320991" y="-7"/>
            <a:ext cx="3630819" cy="5143499"/>
            <a:chOff x="6320991" y="-7"/>
            <a:chExt cx="3630819" cy="5143499"/>
          </a:xfrm>
        </p:grpSpPr>
        <p:sp>
          <p:nvSpPr>
            <p:cNvPr id="106" name="Google Shape;106;p46"/>
            <p:cNvSpPr/>
            <p:nvPr/>
          </p:nvSpPr>
          <p:spPr>
            <a:xfrm>
              <a:off x="6320991" y="4115782"/>
              <a:ext cx="1403568" cy="1027710"/>
            </a:xfrm>
            <a:custGeom>
              <a:rect b="b" l="l" r="r" t="t"/>
              <a:pathLst>
                <a:path extrusionOk="0" h="21385" w="2160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07" name="Google Shape;107;p46"/>
            <p:cNvSpPr/>
            <p:nvPr/>
          </p:nvSpPr>
          <p:spPr>
            <a:xfrm>
              <a:off x="7806636" y="4115782"/>
              <a:ext cx="1403568" cy="1027710"/>
            </a:xfrm>
            <a:custGeom>
              <a:rect b="b" l="l" r="r" t="t"/>
              <a:pathLst>
                <a:path extrusionOk="0" h="21385" w="2160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08" name="Google Shape;108;p46"/>
            <p:cNvSpPr/>
            <p:nvPr/>
          </p:nvSpPr>
          <p:spPr>
            <a:xfrm>
              <a:off x="8548210" y="260974"/>
              <a:ext cx="1403600" cy="154938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09" name="Google Shape;109;p46"/>
            <p:cNvSpPr/>
            <p:nvPr/>
          </p:nvSpPr>
          <p:spPr>
            <a:xfrm rot="10800000">
              <a:off x="7806422" y="30"/>
              <a:ext cx="1404540" cy="515400"/>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10" name="Google Shape;110;p46"/>
            <p:cNvSpPr/>
            <p:nvPr/>
          </p:nvSpPr>
          <p:spPr>
            <a:xfrm>
              <a:off x="7806643" y="1543679"/>
              <a:ext cx="1403600" cy="154938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11" name="Google Shape;111;p46"/>
            <p:cNvSpPr/>
            <p:nvPr/>
          </p:nvSpPr>
          <p:spPr>
            <a:xfrm>
              <a:off x="7065077" y="260974"/>
              <a:ext cx="1403600" cy="154938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12" name="Google Shape;112;p46"/>
            <p:cNvSpPr/>
            <p:nvPr/>
          </p:nvSpPr>
          <p:spPr>
            <a:xfrm>
              <a:off x="8745616" y="1335143"/>
              <a:ext cx="835681" cy="92246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13" name="Google Shape;113;p46"/>
            <p:cNvSpPr/>
            <p:nvPr/>
          </p:nvSpPr>
          <p:spPr>
            <a:xfrm>
              <a:off x="7133773" y="3941724"/>
              <a:ext cx="507445" cy="560158"/>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14" name="Google Shape;114;p46"/>
            <p:cNvSpPr/>
            <p:nvPr/>
          </p:nvSpPr>
          <p:spPr>
            <a:xfrm rot="10800000">
              <a:off x="7406482" y="-7"/>
              <a:ext cx="720792" cy="527782"/>
            </a:xfrm>
            <a:custGeom>
              <a:rect b="b" l="l" r="r" t="t"/>
              <a:pathLst>
                <a:path extrusionOk="0" h="21385" w="2160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15" name="Google Shape;115;p46"/>
            <p:cNvSpPr/>
            <p:nvPr/>
          </p:nvSpPr>
          <p:spPr>
            <a:xfrm>
              <a:off x="7331887" y="2181982"/>
              <a:ext cx="962029" cy="106196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16" name="Google Shape;116;p46"/>
            <p:cNvSpPr/>
            <p:nvPr/>
          </p:nvSpPr>
          <p:spPr>
            <a:xfrm>
              <a:off x="8548210" y="2833077"/>
              <a:ext cx="1403600" cy="154938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grpSp>
      <p:sp>
        <p:nvSpPr>
          <p:cNvPr id="117" name="Google Shape;117;p46"/>
          <p:cNvSpPr txBox="1"/>
          <p:nvPr>
            <p:ph type="title"/>
          </p:nvPr>
        </p:nvSpPr>
        <p:spPr>
          <a:xfrm>
            <a:off x="779100" y="836000"/>
            <a:ext cx="6010500" cy="3963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SzPts val="3200"/>
              <a:buNone/>
              <a:defRPr/>
            </a:lvl1pPr>
            <a:lvl2pPr lvl="1" algn="l">
              <a:lnSpc>
                <a:spcPct val="90000"/>
              </a:lnSpc>
              <a:spcBef>
                <a:spcPts val="0"/>
              </a:spcBef>
              <a:spcAft>
                <a:spcPts val="0"/>
              </a:spcAft>
              <a:buSzPts val="3200"/>
              <a:buNone/>
              <a:defRPr/>
            </a:lvl2pPr>
            <a:lvl3pPr lvl="2" algn="l">
              <a:lnSpc>
                <a:spcPct val="90000"/>
              </a:lnSpc>
              <a:spcBef>
                <a:spcPts val="0"/>
              </a:spcBef>
              <a:spcAft>
                <a:spcPts val="0"/>
              </a:spcAft>
              <a:buSzPts val="3200"/>
              <a:buNone/>
              <a:defRPr/>
            </a:lvl3pPr>
            <a:lvl4pPr lvl="3" algn="l">
              <a:lnSpc>
                <a:spcPct val="90000"/>
              </a:lnSpc>
              <a:spcBef>
                <a:spcPts val="0"/>
              </a:spcBef>
              <a:spcAft>
                <a:spcPts val="0"/>
              </a:spcAft>
              <a:buSzPts val="3200"/>
              <a:buNone/>
              <a:defRPr/>
            </a:lvl4pPr>
            <a:lvl5pPr lvl="4" algn="l">
              <a:lnSpc>
                <a:spcPct val="90000"/>
              </a:lnSpc>
              <a:spcBef>
                <a:spcPts val="0"/>
              </a:spcBef>
              <a:spcAft>
                <a:spcPts val="0"/>
              </a:spcAft>
              <a:buSzPts val="3200"/>
              <a:buNone/>
              <a:defRPr/>
            </a:lvl5pPr>
            <a:lvl6pPr lvl="5" algn="l">
              <a:lnSpc>
                <a:spcPct val="90000"/>
              </a:lnSpc>
              <a:spcBef>
                <a:spcPts val="0"/>
              </a:spcBef>
              <a:spcAft>
                <a:spcPts val="0"/>
              </a:spcAft>
              <a:buSzPts val="3200"/>
              <a:buNone/>
              <a:defRPr/>
            </a:lvl6pPr>
            <a:lvl7pPr lvl="6" algn="l">
              <a:lnSpc>
                <a:spcPct val="90000"/>
              </a:lnSpc>
              <a:spcBef>
                <a:spcPts val="0"/>
              </a:spcBef>
              <a:spcAft>
                <a:spcPts val="0"/>
              </a:spcAft>
              <a:buSzPts val="3200"/>
              <a:buNone/>
              <a:defRPr/>
            </a:lvl7pPr>
            <a:lvl8pPr lvl="7" algn="l">
              <a:lnSpc>
                <a:spcPct val="90000"/>
              </a:lnSpc>
              <a:spcBef>
                <a:spcPts val="0"/>
              </a:spcBef>
              <a:spcAft>
                <a:spcPts val="0"/>
              </a:spcAft>
              <a:buSzPts val="3200"/>
              <a:buNone/>
              <a:defRPr/>
            </a:lvl8pPr>
            <a:lvl9pPr lvl="8" algn="l">
              <a:lnSpc>
                <a:spcPct val="90000"/>
              </a:lnSpc>
              <a:spcBef>
                <a:spcPts val="0"/>
              </a:spcBef>
              <a:spcAft>
                <a:spcPts val="0"/>
              </a:spcAft>
              <a:buSzPts val="3200"/>
              <a:buNone/>
              <a:defRPr/>
            </a:lvl9pPr>
          </a:lstStyle>
          <a:p/>
        </p:txBody>
      </p:sp>
      <p:sp>
        <p:nvSpPr>
          <p:cNvPr id="118" name="Google Shape;118;p46"/>
          <p:cNvSpPr txBox="1"/>
          <p:nvPr>
            <p:ph idx="1" type="body"/>
          </p:nvPr>
        </p:nvSpPr>
        <p:spPr>
          <a:xfrm>
            <a:off x="779100" y="1503550"/>
            <a:ext cx="6010500" cy="2884200"/>
          </a:xfrm>
          <a:prstGeom prst="rect">
            <a:avLst/>
          </a:prstGeom>
          <a:noFill/>
          <a:ln>
            <a:noFill/>
          </a:ln>
        </p:spPr>
        <p:txBody>
          <a:bodyPr anchorCtr="0" anchor="t" bIns="0" lIns="0" spcFirstLastPara="1" rIns="0" wrap="square" tIns="0">
            <a:noAutofit/>
          </a:bodyPr>
          <a:lstStyle>
            <a:lvl1pPr indent="-330200" lvl="0" marL="457200" algn="l">
              <a:lnSpc>
                <a:spcPct val="115000"/>
              </a:lnSpc>
              <a:spcBef>
                <a:spcPts val="0"/>
              </a:spcBef>
              <a:spcAft>
                <a:spcPts val="0"/>
              </a:spcAft>
              <a:buSzPts val="1600"/>
              <a:buChar char="⬢"/>
              <a:defRPr/>
            </a:lvl1pPr>
            <a:lvl2pPr indent="-330200" lvl="1" marL="914400" algn="l">
              <a:lnSpc>
                <a:spcPct val="115000"/>
              </a:lnSpc>
              <a:spcBef>
                <a:spcPts val="800"/>
              </a:spcBef>
              <a:spcAft>
                <a:spcPts val="0"/>
              </a:spcAft>
              <a:buSzPts val="1600"/>
              <a:buChar char="⬡"/>
              <a:defRPr/>
            </a:lvl2pPr>
            <a:lvl3pPr indent="-330200" lvl="2" marL="1371600" algn="l">
              <a:lnSpc>
                <a:spcPct val="115000"/>
              </a:lnSpc>
              <a:spcBef>
                <a:spcPts val="800"/>
              </a:spcBef>
              <a:spcAft>
                <a:spcPts val="0"/>
              </a:spcAft>
              <a:buSzPts val="1600"/>
              <a:buChar char="⬡"/>
              <a:defRPr/>
            </a:lvl3pPr>
            <a:lvl4pPr indent="-381000" lvl="3" marL="1828800" algn="l">
              <a:lnSpc>
                <a:spcPct val="115000"/>
              </a:lnSpc>
              <a:spcBef>
                <a:spcPts val="800"/>
              </a:spcBef>
              <a:spcAft>
                <a:spcPts val="0"/>
              </a:spcAft>
              <a:buSzPts val="2400"/>
              <a:buChar char="●"/>
              <a:defRPr/>
            </a:lvl4pPr>
            <a:lvl5pPr indent="-381000" lvl="4" marL="2286000" algn="l">
              <a:lnSpc>
                <a:spcPct val="115000"/>
              </a:lnSpc>
              <a:spcBef>
                <a:spcPts val="800"/>
              </a:spcBef>
              <a:spcAft>
                <a:spcPts val="0"/>
              </a:spcAft>
              <a:buSzPts val="2400"/>
              <a:buChar char="○"/>
              <a:defRPr/>
            </a:lvl5pPr>
            <a:lvl6pPr indent="-381000" lvl="5" marL="2743200" algn="l">
              <a:lnSpc>
                <a:spcPct val="115000"/>
              </a:lnSpc>
              <a:spcBef>
                <a:spcPts val="800"/>
              </a:spcBef>
              <a:spcAft>
                <a:spcPts val="0"/>
              </a:spcAft>
              <a:buSzPts val="2400"/>
              <a:buChar char="■"/>
              <a:defRPr/>
            </a:lvl6pPr>
            <a:lvl7pPr indent="-381000" lvl="6" marL="3200400" algn="l">
              <a:lnSpc>
                <a:spcPct val="115000"/>
              </a:lnSpc>
              <a:spcBef>
                <a:spcPts val="800"/>
              </a:spcBef>
              <a:spcAft>
                <a:spcPts val="0"/>
              </a:spcAft>
              <a:buSzPts val="2400"/>
              <a:buChar char="●"/>
              <a:defRPr/>
            </a:lvl7pPr>
            <a:lvl8pPr indent="-381000" lvl="7" marL="3657600" algn="l">
              <a:lnSpc>
                <a:spcPct val="115000"/>
              </a:lnSpc>
              <a:spcBef>
                <a:spcPts val="800"/>
              </a:spcBef>
              <a:spcAft>
                <a:spcPts val="0"/>
              </a:spcAft>
              <a:buSzPts val="2400"/>
              <a:buChar char="○"/>
              <a:defRPr/>
            </a:lvl8pPr>
            <a:lvl9pPr indent="-381000" lvl="8" marL="4114800" algn="l">
              <a:lnSpc>
                <a:spcPct val="115000"/>
              </a:lnSpc>
              <a:spcBef>
                <a:spcPts val="800"/>
              </a:spcBef>
              <a:spcAft>
                <a:spcPts val="800"/>
              </a:spcAft>
              <a:buSzPts val="2400"/>
              <a:buChar char="■"/>
              <a:defRPr/>
            </a:lvl9pPr>
          </a:lstStyle>
          <a:p/>
        </p:txBody>
      </p:sp>
      <p:sp>
        <p:nvSpPr>
          <p:cNvPr id="119" name="Google Shape;119;p46"/>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Color background">
  <p:cSld name="BLANK_1">
    <p:bg>
      <p:bgPr>
        <a:solidFill>
          <a:schemeClr val="accent1"/>
        </a:solidFill>
      </p:bgPr>
    </p:bg>
    <p:spTree>
      <p:nvGrpSpPr>
        <p:cNvPr id="120" name="Shape 120"/>
        <p:cNvGrpSpPr/>
        <p:nvPr/>
      </p:nvGrpSpPr>
      <p:grpSpPr>
        <a:xfrm>
          <a:off x="0" y="0"/>
          <a:ext cx="0" cy="0"/>
          <a:chOff x="0" y="0"/>
          <a:chExt cx="0" cy="0"/>
        </a:xfrm>
      </p:grpSpPr>
      <p:sp>
        <p:nvSpPr>
          <p:cNvPr id="121" name="Google Shape;121;p47"/>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atamaran"/>
                <a:ea typeface="Catamaran"/>
                <a:cs typeface="Catamaran"/>
                <a:sym typeface="Catamaran"/>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atamaran"/>
                <a:ea typeface="Catamaran"/>
                <a:cs typeface="Catamaran"/>
                <a:sym typeface="Catamaran"/>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atamaran"/>
                <a:ea typeface="Catamaran"/>
                <a:cs typeface="Catamaran"/>
                <a:sym typeface="Catamaran"/>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atamaran"/>
                <a:ea typeface="Catamaran"/>
                <a:cs typeface="Catamaran"/>
                <a:sym typeface="Catamaran"/>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atamaran"/>
                <a:ea typeface="Catamaran"/>
                <a:cs typeface="Catamaran"/>
                <a:sym typeface="Catamaran"/>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atamaran"/>
                <a:ea typeface="Catamaran"/>
                <a:cs typeface="Catamaran"/>
                <a:sym typeface="Catamaran"/>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atamaran"/>
                <a:ea typeface="Catamaran"/>
                <a:cs typeface="Catamaran"/>
                <a:sym typeface="Catamaran"/>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atamaran"/>
                <a:ea typeface="Catamaran"/>
                <a:cs typeface="Catamaran"/>
                <a:sym typeface="Catamaran"/>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atamaran"/>
                <a:ea typeface="Catamaran"/>
                <a:cs typeface="Catamaran"/>
                <a:sym typeface="Catamaran"/>
              </a:defRPr>
            </a:lvl9pPr>
          </a:lstStyle>
          <a:p>
            <a:pPr indent="0" lvl="0" marL="0" rtl="0" algn="r">
              <a:spcBef>
                <a:spcPts val="0"/>
              </a:spcBef>
              <a:spcAft>
                <a:spcPts val="0"/>
              </a:spcAft>
              <a:buNone/>
            </a:pPr>
            <a:fld id="{00000000-1234-1234-1234-123412341234}" type="slidenum">
              <a:rPr lang="en"/>
              <a:t>‹#›</a:t>
            </a:fld>
            <a:endParaRPr/>
          </a:p>
        </p:txBody>
      </p:sp>
      <p:grpSp>
        <p:nvGrpSpPr>
          <p:cNvPr id="122" name="Google Shape;122;p47"/>
          <p:cNvGrpSpPr/>
          <p:nvPr/>
        </p:nvGrpSpPr>
        <p:grpSpPr>
          <a:xfrm>
            <a:off x="-981075" y="-78100"/>
            <a:ext cx="11516344" cy="5221552"/>
            <a:chOff x="-981075" y="-78100"/>
            <a:chExt cx="11516344" cy="5221552"/>
          </a:xfrm>
        </p:grpSpPr>
        <p:sp>
          <p:nvSpPr>
            <p:cNvPr id="123" name="Google Shape;123;p47"/>
            <p:cNvSpPr/>
            <p:nvPr/>
          </p:nvSpPr>
          <p:spPr>
            <a:xfrm rot="10800000">
              <a:off x="4304464" y="-3"/>
              <a:ext cx="2002536" cy="734878"/>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4F008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24" name="Google Shape;124;p47"/>
            <p:cNvSpPr/>
            <p:nvPr/>
          </p:nvSpPr>
          <p:spPr>
            <a:xfrm rot="10800000">
              <a:off x="6419277" y="-3"/>
              <a:ext cx="2002536" cy="734878"/>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9803"/>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25" name="Google Shape;125;p47"/>
            <p:cNvSpPr/>
            <p:nvPr/>
          </p:nvSpPr>
          <p:spPr>
            <a:xfrm rot="10800000">
              <a:off x="2189989" y="-3"/>
              <a:ext cx="2002536" cy="734878"/>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9803"/>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26" name="Google Shape;126;p47"/>
            <p:cNvSpPr/>
            <p:nvPr/>
          </p:nvSpPr>
          <p:spPr>
            <a:xfrm>
              <a:off x="1133400" y="4039228"/>
              <a:ext cx="2001186" cy="1104224"/>
            </a:xfrm>
            <a:custGeom>
              <a:rect b="b" l="l" r="r" t="t"/>
              <a:pathLst>
                <a:path extrusionOk="0" h="21315" w="2160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4F008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27" name="Google Shape;127;p47"/>
            <p:cNvSpPr/>
            <p:nvPr/>
          </p:nvSpPr>
          <p:spPr>
            <a:xfrm>
              <a:off x="3247913" y="4039228"/>
              <a:ext cx="2001186" cy="1104224"/>
            </a:xfrm>
            <a:custGeom>
              <a:rect b="b" l="l" r="r" t="t"/>
              <a:pathLst>
                <a:path extrusionOk="0" h="21315" w="2160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9803"/>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28" name="Google Shape;128;p47"/>
            <p:cNvSpPr/>
            <p:nvPr/>
          </p:nvSpPr>
          <p:spPr>
            <a:xfrm>
              <a:off x="7476888" y="4039228"/>
              <a:ext cx="2001186" cy="1104224"/>
            </a:xfrm>
            <a:custGeom>
              <a:rect b="b" l="l" r="r" t="t"/>
              <a:pathLst>
                <a:path extrusionOk="0" h="21315" w="2160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9803"/>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29" name="Google Shape;129;p47"/>
            <p:cNvSpPr/>
            <p:nvPr/>
          </p:nvSpPr>
          <p:spPr>
            <a:xfrm>
              <a:off x="76200"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30" name="Google Shape;130;p47"/>
            <p:cNvSpPr/>
            <p:nvPr/>
          </p:nvSpPr>
          <p:spPr>
            <a:xfrm>
              <a:off x="2190677"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31" name="Google Shape;131;p47"/>
            <p:cNvSpPr/>
            <p:nvPr/>
          </p:nvSpPr>
          <p:spPr>
            <a:xfrm>
              <a:off x="6419630"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32" name="Google Shape;132;p47"/>
            <p:cNvSpPr/>
            <p:nvPr/>
          </p:nvSpPr>
          <p:spPr>
            <a:xfrm>
              <a:off x="8534106" y="22008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33" name="Google Shape;133;p47"/>
            <p:cNvSpPr/>
            <p:nvPr/>
          </p:nvSpPr>
          <p:spPr>
            <a:xfrm>
              <a:off x="-981075" y="3720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34" name="Google Shape;134;p47"/>
            <p:cNvSpPr/>
            <p:nvPr/>
          </p:nvSpPr>
          <p:spPr>
            <a:xfrm>
              <a:off x="3247878" y="3720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35" name="Google Shape;135;p47"/>
            <p:cNvSpPr/>
            <p:nvPr/>
          </p:nvSpPr>
          <p:spPr>
            <a:xfrm>
              <a:off x="5362355" y="372088"/>
              <a:ext cx="2001163" cy="220898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36" name="Google Shape;136;p47"/>
            <p:cNvSpPr/>
            <p:nvPr/>
          </p:nvSpPr>
          <p:spPr>
            <a:xfrm>
              <a:off x="7848601" y="1826900"/>
              <a:ext cx="1371581" cy="1514058"/>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37" name="Google Shape;137;p47"/>
            <p:cNvSpPr/>
            <p:nvPr/>
          </p:nvSpPr>
          <p:spPr>
            <a:xfrm>
              <a:off x="1448201" y="-78100"/>
              <a:ext cx="1371581" cy="1514058"/>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38" name="Google Shape;138;p47"/>
            <p:cNvSpPr/>
            <p:nvPr/>
          </p:nvSpPr>
          <p:spPr>
            <a:xfrm>
              <a:off x="-581024" y="3340950"/>
              <a:ext cx="1371581" cy="1514058"/>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39" name="Google Shape;139;p47"/>
            <p:cNvSpPr/>
            <p:nvPr/>
          </p:nvSpPr>
          <p:spPr>
            <a:xfrm>
              <a:off x="1152450" y="1313601"/>
              <a:ext cx="723479" cy="79862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40" name="Google Shape;140;p47"/>
            <p:cNvSpPr/>
            <p:nvPr/>
          </p:nvSpPr>
          <p:spPr>
            <a:xfrm>
              <a:off x="7496375" y="3161451"/>
              <a:ext cx="723479" cy="79862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41" name="Google Shape;141;p47"/>
            <p:cNvSpPr/>
            <p:nvPr/>
          </p:nvSpPr>
          <p:spPr>
            <a:xfrm rot="10800000">
              <a:off x="7744475" y="-9"/>
              <a:ext cx="1027674" cy="752485"/>
            </a:xfrm>
            <a:custGeom>
              <a:rect b="b" l="l" r="r" t="t"/>
              <a:pathLst>
                <a:path extrusionOk="0" h="21385" w="2160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4F008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42" name="Shape 142"/>
        <p:cNvGrpSpPr/>
        <p:nvPr/>
      </p:nvGrpSpPr>
      <p:grpSpPr>
        <a:xfrm>
          <a:off x="0" y="0"/>
          <a:ext cx="0" cy="0"/>
          <a:chOff x="0" y="0"/>
          <a:chExt cx="0" cy="0"/>
        </a:xfrm>
      </p:grpSpPr>
      <p:sp>
        <p:nvSpPr>
          <p:cNvPr id="143" name="Google Shape;143;p48"/>
          <p:cNvSpPr/>
          <p:nvPr/>
        </p:nvSpPr>
        <p:spPr>
          <a:xfrm>
            <a:off x="-45517" y="689752"/>
            <a:ext cx="624020" cy="688794"/>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grpSp>
        <p:nvGrpSpPr>
          <p:cNvPr id="144" name="Google Shape;144;p48"/>
          <p:cNvGrpSpPr/>
          <p:nvPr/>
        </p:nvGrpSpPr>
        <p:grpSpPr>
          <a:xfrm>
            <a:off x="6320991" y="-7"/>
            <a:ext cx="3630819" cy="5143499"/>
            <a:chOff x="6320991" y="-7"/>
            <a:chExt cx="3630819" cy="5143499"/>
          </a:xfrm>
        </p:grpSpPr>
        <p:sp>
          <p:nvSpPr>
            <p:cNvPr id="145" name="Google Shape;145;p48"/>
            <p:cNvSpPr/>
            <p:nvPr/>
          </p:nvSpPr>
          <p:spPr>
            <a:xfrm>
              <a:off x="6320991" y="4115782"/>
              <a:ext cx="1403568" cy="1027710"/>
            </a:xfrm>
            <a:custGeom>
              <a:rect b="b" l="l" r="r" t="t"/>
              <a:pathLst>
                <a:path extrusionOk="0" h="21385" w="2160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46" name="Google Shape;146;p48"/>
            <p:cNvSpPr/>
            <p:nvPr/>
          </p:nvSpPr>
          <p:spPr>
            <a:xfrm>
              <a:off x="7806636" y="4115782"/>
              <a:ext cx="1403568" cy="1027710"/>
            </a:xfrm>
            <a:custGeom>
              <a:rect b="b" l="l" r="r" t="t"/>
              <a:pathLst>
                <a:path extrusionOk="0" h="21385" w="2160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47" name="Google Shape;147;p48"/>
            <p:cNvSpPr/>
            <p:nvPr/>
          </p:nvSpPr>
          <p:spPr>
            <a:xfrm>
              <a:off x="8548210" y="260974"/>
              <a:ext cx="1403600" cy="154938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48" name="Google Shape;148;p48"/>
            <p:cNvSpPr/>
            <p:nvPr/>
          </p:nvSpPr>
          <p:spPr>
            <a:xfrm rot="10800000">
              <a:off x="7806422" y="30"/>
              <a:ext cx="1404540" cy="515400"/>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49" name="Google Shape;149;p48"/>
            <p:cNvSpPr/>
            <p:nvPr/>
          </p:nvSpPr>
          <p:spPr>
            <a:xfrm>
              <a:off x="7806643" y="1543679"/>
              <a:ext cx="1403600" cy="154938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50" name="Google Shape;150;p48"/>
            <p:cNvSpPr/>
            <p:nvPr/>
          </p:nvSpPr>
          <p:spPr>
            <a:xfrm>
              <a:off x="7065077" y="260974"/>
              <a:ext cx="1403600" cy="154938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51" name="Google Shape;151;p48"/>
            <p:cNvSpPr/>
            <p:nvPr/>
          </p:nvSpPr>
          <p:spPr>
            <a:xfrm>
              <a:off x="8745616" y="1335143"/>
              <a:ext cx="835681" cy="92246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52" name="Google Shape;152;p48"/>
            <p:cNvSpPr/>
            <p:nvPr/>
          </p:nvSpPr>
          <p:spPr>
            <a:xfrm>
              <a:off x="7133773" y="3941724"/>
              <a:ext cx="507445" cy="560158"/>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53" name="Google Shape;153;p48"/>
            <p:cNvSpPr/>
            <p:nvPr/>
          </p:nvSpPr>
          <p:spPr>
            <a:xfrm rot="10800000">
              <a:off x="7406482" y="-7"/>
              <a:ext cx="720792" cy="527782"/>
            </a:xfrm>
            <a:custGeom>
              <a:rect b="b" l="l" r="r" t="t"/>
              <a:pathLst>
                <a:path extrusionOk="0" h="21385" w="2160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54" name="Google Shape;154;p48"/>
            <p:cNvSpPr/>
            <p:nvPr/>
          </p:nvSpPr>
          <p:spPr>
            <a:xfrm>
              <a:off x="7331887" y="2181982"/>
              <a:ext cx="962029" cy="106196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55" name="Google Shape;155;p48"/>
            <p:cNvSpPr/>
            <p:nvPr/>
          </p:nvSpPr>
          <p:spPr>
            <a:xfrm>
              <a:off x="8548210" y="2833077"/>
              <a:ext cx="1403600" cy="154938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grpSp>
      <p:sp>
        <p:nvSpPr>
          <p:cNvPr id="156" name="Google Shape;156;p48"/>
          <p:cNvSpPr txBox="1"/>
          <p:nvPr>
            <p:ph type="title"/>
          </p:nvPr>
        </p:nvSpPr>
        <p:spPr>
          <a:xfrm>
            <a:off x="779100" y="836000"/>
            <a:ext cx="6677100" cy="3963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SzPts val="3200"/>
              <a:buNone/>
              <a:defRPr/>
            </a:lvl1pPr>
            <a:lvl2pPr lvl="1" algn="l">
              <a:lnSpc>
                <a:spcPct val="90000"/>
              </a:lnSpc>
              <a:spcBef>
                <a:spcPts val="0"/>
              </a:spcBef>
              <a:spcAft>
                <a:spcPts val="0"/>
              </a:spcAft>
              <a:buSzPts val="3200"/>
              <a:buNone/>
              <a:defRPr/>
            </a:lvl2pPr>
            <a:lvl3pPr lvl="2" algn="l">
              <a:lnSpc>
                <a:spcPct val="90000"/>
              </a:lnSpc>
              <a:spcBef>
                <a:spcPts val="0"/>
              </a:spcBef>
              <a:spcAft>
                <a:spcPts val="0"/>
              </a:spcAft>
              <a:buSzPts val="3200"/>
              <a:buNone/>
              <a:defRPr/>
            </a:lvl3pPr>
            <a:lvl4pPr lvl="3" algn="l">
              <a:lnSpc>
                <a:spcPct val="90000"/>
              </a:lnSpc>
              <a:spcBef>
                <a:spcPts val="0"/>
              </a:spcBef>
              <a:spcAft>
                <a:spcPts val="0"/>
              </a:spcAft>
              <a:buSzPts val="3200"/>
              <a:buNone/>
              <a:defRPr/>
            </a:lvl4pPr>
            <a:lvl5pPr lvl="4" algn="l">
              <a:lnSpc>
                <a:spcPct val="90000"/>
              </a:lnSpc>
              <a:spcBef>
                <a:spcPts val="0"/>
              </a:spcBef>
              <a:spcAft>
                <a:spcPts val="0"/>
              </a:spcAft>
              <a:buSzPts val="3200"/>
              <a:buNone/>
              <a:defRPr/>
            </a:lvl5pPr>
            <a:lvl6pPr lvl="5" algn="l">
              <a:lnSpc>
                <a:spcPct val="90000"/>
              </a:lnSpc>
              <a:spcBef>
                <a:spcPts val="0"/>
              </a:spcBef>
              <a:spcAft>
                <a:spcPts val="0"/>
              </a:spcAft>
              <a:buSzPts val="3200"/>
              <a:buNone/>
              <a:defRPr/>
            </a:lvl6pPr>
            <a:lvl7pPr lvl="6" algn="l">
              <a:lnSpc>
                <a:spcPct val="90000"/>
              </a:lnSpc>
              <a:spcBef>
                <a:spcPts val="0"/>
              </a:spcBef>
              <a:spcAft>
                <a:spcPts val="0"/>
              </a:spcAft>
              <a:buSzPts val="3200"/>
              <a:buNone/>
              <a:defRPr/>
            </a:lvl7pPr>
            <a:lvl8pPr lvl="7" algn="l">
              <a:lnSpc>
                <a:spcPct val="90000"/>
              </a:lnSpc>
              <a:spcBef>
                <a:spcPts val="0"/>
              </a:spcBef>
              <a:spcAft>
                <a:spcPts val="0"/>
              </a:spcAft>
              <a:buSzPts val="3200"/>
              <a:buNone/>
              <a:defRPr/>
            </a:lvl8pPr>
            <a:lvl9pPr lvl="8" algn="l">
              <a:lnSpc>
                <a:spcPct val="90000"/>
              </a:lnSpc>
              <a:spcBef>
                <a:spcPts val="0"/>
              </a:spcBef>
              <a:spcAft>
                <a:spcPts val="0"/>
              </a:spcAft>
              <a:buSzPts val="3200"/>
              <a:buNone/>
              <a:defRPr/>
            </a:lvl9pPr>
          </a:lstStyle>
          <a:p/>
        </p:txBody>
      </p:sp>
      <p:sp>
        <p:nvSpPr>
          <p:cNvPr id="157" name="Google Shape;157;p48"/>
          <p:cNvSpPr txBox="1"/>
          <p:nvPr>
            <p:ph idx="1" type="body"/>
          </p:nvPr>
        </p:nvSpPr>
        <p:spPr>
          <a:xfrm>
            <a:off x="779100" y="1503550"/>
            <a:ext cx="2079900" cy="3268500"/>
          </a:xfrm>
          <a:prstGeom prst="rect">
            <a:avLst/>
          </a:prstGeom>
          <a:noFill/>
          <a:ln>
            <a:noFill/>
          </a:ln>
        </p:spPr>
        <p:txBody>
          <a:bodyPr anchorCtr="0" anchor="t" bIns="0" lIns="0" spcFirstLastPara="1" rIns="0" wrap="square" tIns="0">
            <a:noAutofit/>
          </a:bodyPr>
          <a:lstStyle>
            <a:lvl1pPr indent="-317500" lvl="0" marL="457200" algn="l">
              <a:lnSpc>
                <a:spcPct val="115000"/>
              </a:lnSpc>
              <a:spcBef>
                <a:spcPts val="0"/>
              </a:spcBef>
              <a:spcAft>
                <a:spcPts val="0"/>
              </a:spcAft>
              <a:buSzPts val="1400"/>
              <a:buChar char="⬢"/>
              <a:defRPr sz="1800"/>
            </a:lvl1pPr>
            <a:lvl2pPr indent="-317500" lvl="1" marL="914400" algn="l">
              <a:lnSpc>
                <a:spcPct val="115000"/>
              </a:lnSpc>
              <a:spcBef>
                <a:spcPts val="800"/>
              </a:spcBef>
              <a:spcAft>
                <a:spcPts val="0"/>
              </a:spcAft>
              <a:buSzPts val="1400"/>
              <a:buChar char="⬡"/>
              <a:defRPr sz="1800"/>
            </a:lvl2pPr>
            <a:lvl3pPr indent="-317500" lvl="2" marL="1371600" algn="l">
              <a:lnSpc>
                <a:spcPct val="115000"/>
              </a:lnSpc>
              <a:spcBef>
                <a:spcPts val="800"/>
              </a:spcBef>
              <a:spcAft>
                <a:spcPts val="0"/>
              </a:spcAft>
              <a:buSzPts val="1400"/>
              <a:buChar char="⬡"/>
              <a:defRPr sz="1800"/>
            </a:lvl3pPr>
            <a:lvl4pPr indent="-342900" lvl="3" marL="1828800" algn="l">
              <a:lnSpc>
                <a:spcPct val="115000"/>
              </a:lnSpc>
              <a:spcBef>
                <a:spcPts val="800"/>
              </a:spcBef>
              <a:spcAft>
                <a:spcPts val="0"/>
              </a:spcAft>
              <a:buSzPts val="1800"/>
              <a:buChar char="●"/>
              <a:defRPr sz="1800"/>
            </a:lvl4pPr>
            <a:lvl5pPr indent="-342900" lvl="4" marL="2286000" algn="l">
              <a:lnSpc>
                <a:spcPct val="115000"/>
              </a:lnSpc>
              <a:spcBef>
                <a:spcPts val="800"/>
              </a:spcBef>
              <a:spcAft>
                <a:spcPts val="0"/>
              </a:spcAft>
              <a:buSzPts val="1800"/>
              <a:buChar char="○"/>
              <a:defRPr sz="1800"/>
            </a:lvl5pPr>
            <a:lvl6pPr indent="-342900" lvl="5" marL="2743200" algn="l">
              <a:lnSpc>
                <a:spcPct val="115000"/>
              </a:lnSpc>
              <a:spcBef>
                <a:spcPts val="800"/>
              </a:spcBef>
              <a:spcAft>
                <a:spcPts val="0"/>
              </a:spcAft>
              <a:buSzPts val="1800"/>
              <a:buChar char="■"/>
              <a:defRPr sz="1800"/>
            </a:lvl6pPr>
            <a:lvl7pPr indent="-342900" lvl="6" marL="3200400" algn="l">
              <a:lnSpc>
                <a:spcPct val="115000"/>
              </a:lnSpc>
              <a:spcBef>
                <a:spcPts val="800"/>
              </a:spcBef>
              <a:spcAft>
                <a:spcPts val="0"/>
              </a:spcAft>
              <a:buSzPts val="1800"/>
              <a:buChar char="●"/>
              <a:defRPr sz="1800"/>
            </a:lvl7pPr>
            <a:lvl8pPr indent="-342900" lvl="7" marL="3657600" algn="l">
              <a:lnSpc>
                <a:spcPct val="115000"/>
              </a:lnSpc>
              <a:spcBef>
                <a:spcPts val="800"/>
              </a:spcBef>
              <a:spcAft>
                <a:spcPts val="0"/>
              </a:spcAft>
              <a:buSzPts val="1800"/>
              <a:buChar char="○"/>
              <a:defRPr sz="1800"/>
            </a:lvl8pPr>
            <a:lvl9pPr indent="-342900" lvl="8" marL="4114800" algn="l">
              <a:lnSpc>
                <a:spcPct val="115000"/>
              </a:lnSpc>
              <a:spcBef>
                <a:spcPts val="800"/>
              </a:spcBef>
              <a:spcAft>
                <a:spcPts val="800"/>
              </a:spcAft>
              <a:buSzPts val="1800"/>
              <a:buChar char="■"/>
              <a:defRPr sz="1800"/>
            </a:lvl9pPr>
          </a:lstStyle>
          <a:p/>
        </p:txBody>
      </p:sp>
      <p:sp>
        <p:nvSpPr>
          <p:cNvPr id="158" name="Google Shape;158;p48"/>
          <p:cNvSpPr txBox="1"/>
          <p:nvPr>
            <p:ph idx="2" type="body"/>
          </p:nvPr>
        </p:nvSpPr>
        <p:spPr>
          <a:xfrm>
            <a:off x="3077669" y="1503550"/>
            <a:ext cx="2079900" cy="3268500"/>
          </a:xfrm>
          <a:prstGeom prst="rect">
            <a:avLst/>
          </a:prstGeom>
          <a:noFill/>
          <a:ln>
            <a:noFill/>
          </a:ln>
        </p:spPr>
        <p:txBody>
          <a:bodyPr anchorCtr="0" anchor="t" bIns="0" lIns="0" spcFirstLastPara="1" rIns="0" wrap="square" tIns="0">
            <a:noAutofit/>
          </a:bodyPr>
          <a:lstStyle>
            <a:lvl1pPr indent="-317500" lvl="0" marL="457200" algn="l">
              <a:lnSpc>
                <a:spcPct val="115000"/>
              </a:lnSpc>
              <a:spcBef>
                <a:spcPts val="0"/>
              </a:spcBef>
              <a:spcAft>
                <a:spcPts val="0"/>
              </a:spcAft>
              <a:buSzPts val="1400"/>
              <a:buChar char="⬢"/>
              <a:defRPr sz="1800"/>
            </a:lvl1pPr>
            <a:lvl2pPr indent="-317500" lvl="1" marL="914400" algn="l">
              <a:lnSpc>
                <a:spcPct val="115000"/>
              </a:lnSpc>
              <a:spcBef>
                <a:spcPts val="800"/>
              </a:spcBef>
              <a:spcAft>
                <a:spcPts val="0"/>
              </a:spcAft>
              <a:buSzPts val="1400"/>
              <a:buChar char="⬡"/>
              <a:defRPr sz="1800"/>
            </a:lvl2pPr>
            <a:lvl3pPr indent="-317500" lvl="2" marL="1371600" algn="l">
              <a:lnSpc>
                <a:spcPct val="115000"/>
              </a:lnSpc>
              <a:spcBef>
                <a:spcPts val="800"/>
              </a:spcBef>
              <a:spcAft>
                <a:spcPts val="0"/>
              </a:spcAft>
              <a:buSzPts val="1400"/>
              <a:buChar char="⬡"/>
              <a:defRPr sz="1800"/>
            </a:lvl3pPr>
            <a:lvl4pPr indent="-342900" lvl="3" marL="1828800" algn="l">
              <a:lnSpc>
                <a:spcPct val="115000"/>
              </a:lnSpc>
              <a:spcBef>
                <a:spcPts val="800"/>
              </a:spcBef>
              <a:spcAft>
                <a:spcPts val="0"/>
              </a:spcAft>
              <a:buSzPts val="1800"/>
              <a:buChar char="●"/>
              <a:defRPr sz="1800"/>
            </a:lvl4pPr>
            <a:lvl5pPr indent="-342900" lvl="4" marL="2286000" algn="l">
              <a:lnSpc>
                <a:spcPct val="115000"/>
              </a:lnSpc>
              <a:spcBef>
                <a:spcPts val="800"/>
              </a:spcBef>
              <a:spcAft>
                <a:spcPts val="0"/>
              </a:spcAft>
              <a:buSzPts val="1800"/>
              <a:buChar char="○"/>
              <a:defRPr sz="1800"/>
            </a:lvl5pPr>
            <a:lvl6pPr indent="-342900" lvl="5" marL="2743200" algn="l">
              <a:lnSpc>
                <a:spcPct val="115000"/>
              </a:lnSpc>
              <a:spcBef>
                <a:spcPts val="800"/>
              </a:spcBef>
              <a:spcAft>
                <a:spcPts val="0"/>
              </a:spcAft>
              <a:buSzPts val="1800"/>
              <a:buChar char="■"/>
              <a:defRPr sz="1800"/>
            </a:lvl6pPr>
            <a:lvl7pPr indent="-342900" lvl="6" marL="3200400" algn="l">
              <a:lnSpc>
                <a:spcPct val="115000"/>
              </a:lnSpc>
              <a:spcBef>
                <a:spcPts val="800"/>
              </a:spcBef>
              <a:spcAft>
                <a:spcPts val="0"/>
              </a:spcAft>
              <a:buSzPts val="1800"/>
              <a:buChar char="●"/>
              <a:defRPr sz="1800"/>
            </a:lvl7pPr>
            <a:lvl8pPr indent="-342900" lvl="7" marL="3657600" algn="l">
              <a:lnSpc>
                <a:spcPct val="115000"/>
              </a:lnSpc>
              <a:spcBef>
                <a:spcPts val="800"/>
              </a:spcBef>
              <a:spcAft>
                <a:spcPts val="0"/>
              </a:spcAft>
              <a:buSzPts val="1800"/>
              <a:buChar char="○"/>
              <a:defRPr sz="1800"/>
            </a:lvl8pPr>
            <a:lvl9pPr indent="-342900" lvl="8" marL="4114800" algn="l">
              <a:lnSpc>
                <a:spcPct val="115000"/>
              </a:lnSpc>
              <a:spcBef>
                <a:spcPts val="800"/>
              </a:spcBef>
              <a:spcAft>
                <a:spcPts val="800"/>
              </a:spcAft>
              <a:buSzPts val="1800"/>
              <a:buChar char="■"/>
              <a:defRPr sz="1800"/>
            </a:lvl9pPr>
          </a:lstStyle>
          <a:p/>
        </p:txBody>
      </p:sp>
      <p:sp>
        <p:nvSpPr>
          <p:cNvPr id="159" name="Google Shape;159;p48"/>
          <p:cNvSpPr txBox="1"/>
          <p:nvPr>
            <p:ph idx="3" type="body"/>
          </p:nvPr>
        </p:nvSpPr>
        <p:spPr>
          <a:xfrm>
            <a:off x="5376238" y="1503550"/>
            <a:ext cx="2079900" cy="3268500"/>
          </a:xfrm>
          <a:prstGeom prst="rect">
            <a:avLst/>
          </a:prstGeom>
          <a:noFill/>
          <a:ln>
            <a:noFill/>
          </a:ln>
        </p:spPr>
        <p:txBody>
          <a:bodyPr anchorCtr="0" anchor="t" bIns="0" lIns="0" spcFirstLastPara="1" rIns="0" wrap="square" tIns="0">
            <a:noAutofit/>
          </a:bodyPr>
          <a:lstStyle>
            <a:lvl1pPr indent="-317500" lvl="0" marL="457200" algn="l">
              <a:lnSpc>
                <a:spcPct val="115000"/>
              </a:lnSpc>
              <a:spcBef>
                <a:spcPts val="0"/>
              </a:spcBef>
              <a:spcAft>
                <a:spcPts val="0"/>
              </a:spcAft>
              <a:buSzPts val="1400"/>
              <a:buChar char="⬢"/>
              <a:defRPr sz="1800"/>
            </a:lvl1pPr>
            <a:lvl2pPr indent="-317500" lvl="1" marL="914400" algn="l">
              <a:lnSpc>
                <a:spcPct val="115000"/>
              </a:lnSpc>
              <a:spcBef>
                <a:spcPts val="800"/>
              </a:spcBef>
              <a:spcAft>
                <a:spcPts val="0"/>
              </a:spcAft>
              <a:buSzPts val="1400"/>
              <a:buChar char="⬡"/>
              <a:defRPr sz="1800"/>
            </a:lvl2pPr>
            <a:lvl3pPr indent="-317500" lvl="2" marL="1371600" algn="l">
              <a:lnSpc>
                <a:spcPct val="115000"/>
              </a:lnSpc>
              <a:spcBef>
                <a:spcPts val="800"/>
              </a:spcBef>
              <a:spcAft>
                <a:spcPts val="0"/>
              </a:spcAft>
              <a:buSzPts val="1400"/>
              <a:buChar char="⬡"/>
              <a:defRPr sz="1800"/>
            </a:lvl3pPr>
            <a:lvl4pPr indent="-342900" lvl="3" marL="1828800" algn="l">
              <a:lnSpc>
                <a:spcPct val="115000"/>
              </a:lnSpc>
              <a:spcBef>
                <a:spcPts val="800"/>
              </a:spcBef>
              <a:spcAft>
                <a:spcPts val="0"/>
              </a:spcAft>
              <a:buSzPts val="1800"/>
              <a:buChar char="●"/>
              <a:defRPr sz="1800"/>
            </a:lvl4pPr>
            <a:lvl5pPr indent="-342900" lvl="4" marL="2286000" algn="l">
              <a:lnSpc>
                <a:spcPct val="115000"/>
              </a:lnSpc>
              <a:spcBef>
                <a:spcPts val="800"/>
              </a:spcBef>
              <a:spcAft>
                <a:spcPts val="0"/>
              </a:spcAft>
              <a:buSzPts val="1800"/>
              <a:buChar char="○"/>
              <a:defRPr sz="1800"/>
            </a:lvl5pPr>
            <a:lvl6pPr indent="-342900" lvl="5" marL="2743200" algn="l">
              <a:lnSpc>
                <a:spcPct val="115000"/>
              </a:lnSpc>
              <a:spcBef>
                <a:spcPts val="800"/>
              </a:spcBef>
              <a:spcAft>
                <a:spcPts val="0"/>
              </a:spcAft>
              <a:buSzPts val="1800"/>
              <a:buChar char="■"/>
              <a:defRPr sz="1800"/>
            </a:lvl6pPr>
            <a:lvl7pPr indent="-342900" lvl="6" marL="3200400" algn="l">
              <a:lnSpc>
                <a:spcPct val="115000"/>
              </a:lnSpc>
              <a:spcBef>
                <a:spcPts val="800"/>
              </a:spcBef>
              <a:spcAft>
                <a:spcPts val="0"/>
              </a:spcAft>
              <a:buSzPts val="1800"/>
              <a:buChar char="●"/>
              <a:defRPr sz="1800"/>
            </a:lvl7pPr>
            <a:lvl8pPr indent="-342900" lvl="7" marL="3657600" algn="l">
              <a:lnSpc>
                <a:spcPct val="115000"/>
              </a:lnSpc>
              <a:spcBef>
                <a:spcPts val="800"/>
              </a:spcBef>
              <a:spcAft>
                <a:spcPts val="0"/>
              </a:spcAft>
              <a:buSzPts val="1800"/>
              <a:buChar char="○"/>
              <a:defRPr sz="1800"/>
            </a:lvl8pPr>
            <a:lvl9pPr indent="-342900" lvl="8" marL="4114800" algn="l">
              <a:lnSpc>
                <a:spcPct val="115000"/>
              </a:lnSpc>
              <a:spcBef>
                <a:spcPts val="800"/>
              </a:spcBef>
              <a:spcAft>
                <a:spcPts val="800"/>
              </a:spcAft>
              <a:buSzPts val="1800"/>
              <a:buChar char="■"/>
              <a:defRPr sz="1800"/>
            </a:lvl9pPr>
          </a:lstStyle>
          <a:p/>
        </p:txBody>
      </p:sp>
      <p:sp>
        <p:nvSpPr>
          <p:cNvPr id="160" name="Google Shape;160;p48"/>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1" name="Shape 161"/>
        <p:cNvGrpSpPr/>
        <p:nvPr/>
      </p:nvGrpSpPr>
      <p:grpSpPr>
        <a:xfrm>
          <a:off x="0" y="0"/>
          <a:ext cx="0" cy="0"/>
          <a:chOff x="0" y="0"/>
          <a:chExt cx="0" cy="0"/>
        </a:xfrm>
      </p:grpSpPr>
      <p:sp>
        <p:nvSpPr>
          <p:cNvPr id="162" name="Google Shape;162;p49"/>
          <p:cNvSpPr/>
          <p:nvPr/>
        </p:nvSpPr>
        <p:spPr>
          <a:xfrm>
            <a:off x="-45517" y="689752"/>
            <a:ext cx="624020" cy="688794"/>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grpSp>
        <p:nvGrpSpPr>
          <p:cNvPr id="163" name="Google Shape;163;p49"/>
          <p:cNvGrpSpPr/>
          <p:nvPr/>
        </p:nvGrpSpPr>
        <p:grpSpPr>
          <a:xfrm>
            <a:off x="6320991" y="-7"/>
            <a:ext cx="3630819" cy="5143499"/>
            <a:chOff x="6320991" y="-7"/>
            <a:chExt cx="3630819" cy="5143499"/>
          </a:xfrm>
        </p:grpSpPr>
        <p:sp>
          <p:nvSpPr>
            <p:cNvPr id="164" name="Google Shape;164;p49"/>
            <p:cNvSpPr/>
            <p:nvPr/>
          </p:nvSpPr>
          <p:spPr>
            <a:xfrm>
              <a:off x="6320991" y="4115782"/>
              <a:ext cx="1403568" cy="1027710"/>
            </a:xfrm>
            <a:custGeom>
              <a:rect b="b" l="l" r="r" t="t"/>
              <a:pathLst>
                <a:path extrusionOk="0" h="21385" w="2160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65" name="Google Shape;165;p49"/>
            <p:cNvSpPr/>
            <p:nvPr/>
          </p:nvSpPr>
          <p:spPr>
            <a:xfrm>
              <a:off x="7806636" y="4115782"/>
              <a:ext cx="1403568" cy="1027710"/>
            </a:xfrm>
            <a:custGeom>
              <a:rect b="b" l="l" r="r" t="t"/>
              <a:pathLst>
                <a:path extrusionOk="0" h="21385" w="2160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66" name="Google Shape;166;p49"/>
            <p:cNvSpPr/>
            <p:nvPr/>
          </p:nvSpPr>
          <p:spPr>
            <a:xfrm>
              <a:off x="8548210" y="260974"/>
              <a:ext cx="1403600" cy="154938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67" name="Google Shape;167;p49"/>
            <p:cNvSpPr/>
            <p:nvPr/>
          </p:nvSpPr>
          <p:spPr>
            <a:xfrm rot="10800000">
              <a:off x="7806422" y="30"/>
              <a:ext cx="1404540" cy="515400"/>
            </a:xfrm>
            <a:custGeom>
              <a:rect b="b" l="l" r="r" t="t"/>
              <a:pathLst>
                <a:path extrusionOk="0" h="21175" w="2160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68" name="Google Shape;168;p49"/>
            <p:cNvSpPr/>
            <p:nvPr/>
          </p:nvSpPr>
          <p:spPr>
            <a:xfrm>
              <a:off x="7806643" y="1543679"/>
              <a:ext cx="1403600" cy="154938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69" name="Google Shape;169;p49"/>
            <p:cNvSpPr/>
            <p:nvPr/>
          </p:nvSpPr>
          <p:spPr>
            <a:xfrm>
              <a:off x="7065077" y="260974"/>
              <a:ext cx="1403600" cy="154938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70" name="Google Shape;170;p49"/>
            <p:cNvSpPr/>
            <p:nvPr/>
          </p:nvSpPr>
          <p:spPr>
            <a:xfrm>
              <a:off x="8745616" y="1335143"/>
              <a:ext cx="835681" cy="922460"/>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71" name="Google Shape;171;p49"/>
            <p:cNvSpPr/>
            <p:nvPr/>
          </p:nvSpPr>
          <p:spPr>
            <a:xfrm>
              <a:off x="7133773" y="3941724"/>
              <a:ext cx="507445" cy="560158"/>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72" name="Google Shape;172;p49"/>
            <p:cNvSpPr/>
            <p:nvPr/>
          </p:nvSpPr>
          <p:spPr>
            <a:xfrm rot="10800000">
              <a:off x="7406482" y="-7"/>
              <a:ext cx="720792" cy="527782"/>
            </a:xfrm>
            <a:custGeom>
              <a:rect b="b" l="l" r="r" t="t"/>
              <a:pathLst>
                <a:path extrusionOk="0" h="21385" w="2160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73" name="Google Shape;173;p49"/>
            <p:cNvSpPr/>
            <p:nvPr/>
          </p:nvSpPr>
          <p:spPr>
            <a:xfrm>
              <a:off x="7331887" y="2181982"/>
              <a:ext cx="962029" cy="106196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4901"/>
              </a:srgbClr>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74" name="Google Shape;174;p49"/>
            <p:cNvSpPr/>
            <p:nvPr/>
          </p:nvSpPr>
          <p:spPr>
            <a:xfrm>
              <a:off x="8548210" y="2833077"/>
              <a:ext cx="1403600" cy="1549387"/>
            </a:xfrm>
            <a:custGeom>
              <a:rect b="b" l="l" r="r" t="t"/>
              <a:pathLst>
                <a:path extrusionOk="0" h="21315" w="21598">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Arial"/>
                <a:ea typeface="Arial"/>
                <a:cs typeface="Arial"/>
                <a:sym typeface="Arial"/>
              </a:endParaRPr>
            </a:p>
          </p:txBody>
        </p:sp>
      </p:grpSp>
      <p:sp>
        <p:nvSpPr>
          <p:cNvPr id="175" name="Google Shape;175;p49"/>
          <p:cNvSpPr txBox="1"/>
          <p:nvPr>
            <p:ph type="title"/>
          </p:nvPr>
        </p:nvSpPr>
        <p:spPr>
          <a:xfrm>
            <a:off x="779100" y="836000"/>
            <a:ext cx="6010500" cy="3963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SzPts val="3200"/>
              <a:buNone/>
              <a:defRPr/>
            </a:lvl1pPr>
            <a:lvl2pPr lvl="1" algn="l">
              <a:lnSpc>
                <a:spcPct val="90000"/>
              </a:lnSpc>
              <a:spcBef>
                <a:spcPts val="0"/>
              </a:spcBef>
              <a:spcAft>
                <a:spcPts val="0"/>
              </a:spcAft>
              <a:buSzPts val="3200"/>
              <a:buNone/>
              <a:defRPr/>
            </a:lvl2pPr>
            <a:lvl3pPr lvl="2" algn="l">
              <a:lnSpc>
                <a:spcPct val="90000"/>
              </a:lnSpc>
              <a:spcBef>
                <a:spcPts val="0"/>
              </a:spcBef>
              <a:spcAft>
                <a:spcPts val="0"/>
              </a:spcAft>
              <a:buSzPts val="3200"/>
              <a:buNone/>
              <a:defRPr/>
            </a:lvl3pPr>
            <a:lvl4pPr lvl="3" algn="l">
              <a:lnSpc>
                <a:spcPct val="90000"/>
              </a:lnSpc>
              <a:spcBef>
                <a:spcPts val="0"/>
              </a:spcBef>
              <a:spcAft>
                <a:spcPts val="0"/>
              </a:spcAft>
              <a:buSzPts val="3200"/>
              <a:buNone/>
              <a:defRPr/>
            </a:lvl4pPr>
            <a:lvl5pPr lvl="4" algn="l">
              <a:lnSpc>
                <a:spcPct val="90000"/>
              </a:lnSpc>
              <a:spcBef>
                <a:spcPts val="0"/>
              </a:spcBef>
              <a:spcAft>
                <a:spcPts val="0"/>
              </a:spcAft>
              <a:buSzPts val="3200"/>
              <a:buNone/>
              <a:defRPr/>
            </a:lvl5pPr>
            <a:lvl6pPr lvl="5" algn="l">
              <a:lnSpc>
                <a:spcPct val="90000"/>
              </a:lnSpc>
              <a:spcBef>
                <a:spcPts val="0"/>
              </a:spcBef>
              <a:spcAft>
                <a:spcPts val="0"/>
              </a:spcAft>
              <a:buSzPts val="3200"/>
              <a:buNone/>
              <a:defRPr/>
            </a:lvl6pPr>
            <a:lvl7pPr lvl="6" algn="l">
              <a:lnSpc>
                <a:spcPct val="90000"/>
              </a:lnSpc>
              <a:spcBef>
                <a:spcPts val="0"/>
              </a:spcBef>
              <a:spcAft>
                <a:spcPts val="0"/>
              </a:spcAft>
              <a:buSzPts val="3200"/>
              <a:buNone/>
              <a:defRPr/>
            </a:lvl7pPr>
            <a:lvl8pPr lvl="7" algn="l">
              <a:lnSpc>
                <a:spcPct val="90000"/>
              </a:lnSpc>
              <a:spcBef>
                <a:spcPts val="0"/>
              </a:spcBef>
              <a:spcAft>
                <a:spcPts val="0"/>
              </a:spcAft>
              <a:buSzPts val="3200"/>
              <a:buNone/>
              <a:defRPr/>
            </a:lvl8pPr>
            <a:lvl9pPr lvl="8" algn="l">
              <a:lnSpc>
                <a:spcPct val="90000"/>
              </a:lnSpc>
              <a:spcBef>
                <a:spcPts val="0"/>
              </a:spcBef>
              <a:spcAft>
                <a:spcPts val="0"/>
              </a:spcAft>
              <a:buSzPts val="3200"/>
              <a:buNone/>
              <a:defRPr/>
            </a:lvl9pPr>
          </a:lstStyle>
          <a:p/>
        </p:txBody>
      </p:sp>
      <p:sp>
        <p:nvSpPr>
          <p:cNvPr id="176" name="Google Shape;176;p49"/>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40"/>
          <p:cNvSpPr txBox="1"/>
          <p:nvPr>
            <p:ph type="title"/>
          </p:nvPr>
        </p:nvSpPr>
        <p:spPr>
          <a:xfrm>
            <a:off x="779100" y="836000"/>
            <a:ext cx="6010500" cy="3963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accent1"/>
              </a:buClr>
              <a:buSzPts val="3200"/>
              <a:buFont typeface="Catamaran"/>
              <a:buNone/>
              <a:defRPr b="1" i="0" sz="3200" u="none" cap="none" strike="noStrike">
                <a:solidFill>
                  <a:schemeClr val="accent1"/>
                </a:solidFill>
                <a:latin typeface="Catamaran"/>
                <a:ea typeface="Catamaran"/>
                <a:cs typeface="Catamaran"/>
                <a:sym typeface="Catamaran"/>
              </a:defRPr>
            </a:lvl1pPr>
            <a:lvl2pPr lvl="1" marR="0" rtl="0" algn="l">
              <a:lnSpc>
                <a:spcPct val="90000"/>
              </a:lnSpc>
              <a:spcBef>
                <a:spcPts val="0"/>
              </a:spcBef>
              <a:spcAft>
                <a:spcPts val="0"/>
              </a:spcAft>
              <a:buClr>
                <a:schemeClr val="accent1"/>
              </a:buClr>
              <a:buSzPts val="3200"/>
              <a:buFont typeface="Catamaran"/>
              <a:buNone/>
              <a:defRPr b="1" i="0" sz="3200" u="none" cap="none" strike="noStrike">
                <a:solidFill>
                  <a:schemeClr val="accent1"/>
                </a:solidFill>
                <a:latin typeface="Catamaran"/>
                <a:ea typeface="Catamaran"/>
                <a:cs typeface="Catamaran"/>
                <a:sym typeface="Catamaran"/>
              </a:defRPr>
            </a:lvl2pPr>
            <a:lvl3pPr lvl="2" marR="0" rtl="0" algn="l">
              <a:lnSpc>
                <a:spcPct val="90000"/>
              </a:lnSpc>
              <a:spcBef>
                <a:spcPts val="0"/>
              </a:spcBef>
              <a:spcAft>
                <a:spcPts val="0"/>
              </a:spcAft>
              <a:buClr>
                <a:schemeClr val="accent1"/>
              </a:buClr>
              <a:buSzPts val="3200"/>
              <a:buFont typeface="Catamaran"/>
              <a:buNone/>
              <a:defRPr b="1" i="0" sz="3200" u="none" cap="none" strike="noStrike">
                <a:solidFill>
                  <a:schemeClr val="accent1"/>
                </a:solidFill>
                <a:latin typeface="Catamaran"/>
                <a:ea typeface="Catamaran"/>
                <a:cs typeface="Catamaran"/>
                <a:sym typeface="Catamaran"/>
              </a:defRPr>
            </a:lvl3pPr>
            <a:lvl4pPr lvl="3" marR="0" rtl="0" algn="l">
              <a:lnSpc>
                <a:spcPct val="90000"/>
              </a:lnSpc>
              <a:spcBef>
                <a:spcPts val="0"/>
              </a:spcBef>
              <a:spcAft>
                <a:spcPts val="0"/>
              </a:spcAft>
              <a:buClr>
                <a:schemeClr val="accent1"/>
              </a:buClr>
              <a:buSzPts val="3200"/>
              <a:buFont typeface="Catamaran"/>
              <a:buNone/>
              <a:defRPr b="1" i="0" sz="3200" u="none" cap="none" strike="noStrike">
                <a:solidFill>
                  <a:schemeClr val="accent1"/>
                </a:solidFill>
                <a:latin typeface="Catamaran"/>
                <a:ea typeface="Catamaran"/>
                <a:cs typeface="Catamaran"/>
                <a:sym typeface="Catamaran"/>
              </a:defRPr>
            </a:lvl4pPr>
            <a:lvl5pPr lvl="4" marR="0" rtl="0" algn="l">
              <a:lnSpc>
                <a:spcPct val="90000"/>
              </a:lnSpc>
              <a:spcBef>
                <a:spcPts val="0"/>
              </a:spcBef>
              <a:spcAft>
                <a:spcPts val="0"/>
              </a:spcAft>
              <a:buClr>
                <a:schemeClr val="accent1"/>
              </a:buClr>
              <a:buSzPts val="3200"/>
              <a:buFont typeface="Catamaran"/>
              <a:buNone/>
              <a:defRPr b="1" i="0" sz="3200" u="none" cap="none" strike="noStrike">
                <a:solidFill>
                  <a:schemeClr val="accent1"/>
                </a:solidFill>
                <a:latin typeface="Catamaran"/>
                <a:ea typeface="Catamaran"/>
                <a:cs typeface="Catamaran"/>
                <a:sym typeface="Catamaran"/>
              </a:defRPr>
            </a:lvl5pPr>
            <a:lvl6pPr lvl="5" marR="0" rtl="0" algn="l">
              <a:lnSpc>
                <a:spcPct val="90000"/>
              </a:lnSpc>
              <a:spcBef>
                <a:spcPts val="0"/>
              </a:spcBef>
              <a:spcAft>
                <a:spcPts val="0"/>
              </a:spcAft>
              <a:buClr>
                <a:schemeClr val="accent1"/>
              </a:buClr>
              <a:buSzPts val="3200"/>
              <a:buFont typeface="Catamaran"/>
              <a:buNone/>
              <a:defRPr b="1" i="0" sz="3200" u="none" cap="none" strike="noStrike">
                <a:solidFill>
                  <a:schemeClr val="accent1"/>
                </a:solidFill>
                <a:latin typeface="Catamaran"/>
                <a:ea typeface="Catamaran"/>
                <a:cs typeface="Catamaran"/>
                <a:sym typeface="Catamaran"/>
              </a:defRPr>
            </a:lvl6pPr>
            <a:lvl7pPr lvl="6" marR="0" rtl="0" algn="l">
              <a:lnSpc>
                <a:spcPct val="90000"/>
              </a:lnSpc>
              <a:spcBef>
                <a:spcPts val="0"/>
              </a:spcBef>
              <a:spcAft>
                <a:spcPts val="0"/>
              </a:spcAft>
              <a:buClr>
                <a:schemeClr val="accent1"/>
              </a:buClr>
              <a:buSzPts val="3200"/>
              <a:buFont typeface="Catamaran"/>
              <a:buNone/>
              <a:defRPr b="1" i="0" sz="3200" u="none" cap="none" strike="noStrike">
                <a:solidFill>
                  <a:schemeClr val="accent1"/>
                </a:solidFill>
                <a:latin typeface="Catamaran"/>
                <a:ea typeface="Catamaran"/>
                <a:cs typeface="Catamaran"/>
                <a:sym typeface="Catamaran"/>
              </a:defRPr>
            </a:lvl7pPr>
            <a:lvl8pPr lvl="7" marR="0" rtl="0" algn="l">
              <a:lnSpc>
                <a:spcPct val="90000"/>
              </a:lnSpc>
              <a:spcBef>
                <a:spcPts val="0"/>
              </a:spcBef>
              <a:spcAft>
                <a:spcPts val="0"/>
              </a:spcAft>
              <a:buClr>
                <a:schemeClr val="accent1"/>
              </a:buClr>
              <a:buSzPts val="3200"/>
              <a:buFont typeface="Catamaran"/>
              <a:buNone/>
              <a:defRPr b="1" i="0" sz="3200" u="none" cap="none" strike="noStrike">
                <a:solidFill>
                  <a:schemeClr val="accent1"/>
                </a:solidFill>
                <a:latin typeface="Catamaran"/>
                <a:ea typeface="Catamaran"/>
                <a:cs typeface="Catamaran"/>
                <a:sym typeface="Catamaran"/>
              </a:defRPr>
            </a:lvl8pPr>
            <a:lvl9pPr lvl="8" marR="0" rtl="0" algn="l">
              <a:lnSpc>
                <a:spcPct val="90000"/>
              </a:lnSpc>
              <a:spcBef>
                <a:spcPts val="0"/>
              </a:spcBef>
              <a:spcAft>
                <a:spcPts val="0"/>
              </a:spcAft>
              <a:buClr>
                <a:schemeClr val="accent1"/>
              </a:buClr>
              <a:buSzPts val="3200"/>
              <a:buFont typeface="Catamaran"/>
              <a:buNone/>
              <a:defRPr b="1" i="0" sz="3200" u="none" cap="none" strike="noStrike">
                <a:solidFill>
                  <a:schemeClr val="accent1"/>
                </a:solidFill>
                <a:latin typeface="Catamaran"/>
                <a:ea typeface="Catamaran"/>
                <a:cs typeface="Catamaran"/>
                <a:sym typeface="Catamaran"/>
              </a:defRPr>
            </a:lvl9pPr>
          </a:lstStyle>
          <a:p/>
        </p:txBody>
      </p:sp>
      <p:sp>
        <p:nvSpPr>
          <p:cNvPr id="7" name="Google Shape;7;p40"/>
          <p:cNvSpPr txBox="1"/>
          <p:nvPr>
            <p:ph idx="1" type="body"/>
          </p:nvPr>
        </p:nvSpPr>
        <p:spPr>
          <a:xfrm>
            <a:off x="779100" y="1503550"/>
            <a:ext cx="6010500" cy="2884200"/>
          </a:xfrm>
          <a:prstGeom prst="rect">
            <a:avLst/>
          </a:prstGeom>
          <a:noFill/>
          <a:ln>
            <a:noFill/>
          </a:ln>
        </p:spPr>
        <p:txBody>
          <a:bodyPr anchorCtr="0" anchor="t" bIns="0" lIns="0" spcFirstLastPara="1" rIns="0" wrap="square" tIns="0">
            <a:noAutofit/>
          </a:bodyPr>
          <a:lstStyle>
            <a:lvl1pPr indent="-330200" lvl="0" marL="457200" marR="0" rtl="0" algn="l">
              <a:lnSpc>
                <a:spcPct val="115000"/>
              </a:lnSpc>
              <a:spcBef>
                <a:spcPts val="0"/>
              </a:spcBef>
              <a:spcAft>
                <a:spcPts val="0"/>
              </a:spcAft>
              <a:buClr>
                <a:schemeClr val="accent5"/>
              </a:buClr>
              <a:buSzPts val="1600"/>
              <a:buFont typeface="Catamaran Thin"/>
              <a:buChar char="⬢"/>
              <a:defRPr b="0" i="0" sz="2400" u="none" cap="none" strike="noStrike">
                <a:solidFill>
                  <a:schemeClr val="dk1"/>
                </a:solidFill>
                <a:latin typeface="Catamaran Thin"/>
                <a:ea typeface="Catamaran Thin"/>
                <a:cs typeface="Catamaran Thin"/>
                <a:sym typeface="Catamaran Thin"/>
              </a:defRPr>
            </a:lvl1pPr>
            <a:lvl2pPr indent="-330200" lvl="1" marL="914400" marR="0" rtl="0" algn="l">
              <a:lnSpc>
                <a:spcPct val="115000"/>
              </a:lnSpc>
              <a:spcBef>
                <a:spcPts val="800"/>
              </a:spcBef>
              <a:spcAft>
                <a:spcPts val="0"/>
              </a:spcAft>
              <a:buClr>
                <a:schemeClr val="accent5"/>
              </a:buClr>
              <a:buSzPts val="1600"/>
              <a:buFont typeface="Catamaran Thin"/>
              <a:buChar char="⬡"/>
              <a:defRPr b="0" i="0" sz="2400" u="none" cap="none" strike="noStrike">
                <a:solidFill>
                  <a:schemeClr val="dk1"/>
                </a:solidFill>
                <a:latin typeface="Catamaran Thin"/>
                <a:ea typeface="Catamaran Thin"/>
                <a:cs typeface="Catamaran Thin"/>
                <a:sym typeface="Catamaran Thin"/>
              </a:defRPr>
            </a:lvl2pPr>
            <a:lvl3pPr indent="-330200" lvl="2" marL="1371600" marR="0" rtl="0" algn="l">
              <a:lnSpc>
                <a:spcPct val="115000"/>
              </a:lnSpc>
              <a:spcBef>
                <a:spcPts val="800"/>
              </a:spcBef>
              <a:spcAft>
                <a:spcPts val="0"/>
              </a:spcAft>
              <a:buClr>
                <a:schemeClr val="dk2"/>
              </a:buClr>
              <a:buSzPts val="1600"/>
              <a:buFont typeface="Catamaran Thin"/>
              <a:buChar char="⬡"/>
              <a:defRPr b="0" i="0" sz="2400" u="none" cap="none" strike="noStrike">
                <a:solidFill>
                  <a:schemeClr val="dk1"/>
                </a:solidFill>
                <a:latin typeface="Catamaran Thin"/>
                <a:ea typeface="Catamaran Thin"/>
                <a:cs typeface="Catamaran Thin"/>
                <a:sym typeface="Catamaran Thin"/>
              </a:defRPr>
            </a:lvl3pPr>
            <a:lvl4pPr indent="-381000" lvl="3" marL="1828800" marR="0" rtl="0" algn="l">
              <a:lnSpc>
                <a:spcPct val="115000"/>
              </a:lnSpc>
              <a:spcBef>
                <a:spcPts val="800"/>
              </a:spcBef>
              <a:spcAft>
                <a:spcPts val="0"/>
              </a:spcAft>
              <a:buClr>
                <a:schemeClr val="dk1"/>
              </a:buClr>
              <a:buSzPts val="2400"/>
              <a:buFont typeface="Catamaran Thin"/>
              <a:buChar char="●"/>
              <a:defRPr b="0" i="0" sz="2400" u="none" cap="none" strike="noStrike">
                <a:solidFill>
                  <a:schemeClr val="dk1"/>
                </a:solidFill>
                <a:latin typeface="Catamaran Thin"/>
                <a:ea typeface="Catamaran Thin"/>
                <a:cs typeface="Catamaran Thin"/>
                <a:sym typeface="Catamaran Thin"/>
              </a:defRPr>
            </a:lvl4pPr>
            <a:lvl5pPr indent="-381000" lvl="4" marL="2286000" marR="0" rtl="0" algn="l">
              <a:lnSpc>
                <a:spcPct val="115000"/>
              </a:lnSpc>
              <a:spcBef>
                <a:spcPts val="800"/>
              </a:spcBef>
              <a:spcAft>
                <a:spcPts val="0"/>
              </a:spcAft>
              <a:buClr>
                <a:schemeClr val="dk1"/>
              </a:buClr>
              <a:buSzPts val="2400"/>
              <a:buFont typeface="Catamaran Thin"/>
              <a:buChar char="○"/>
              <a:defRPr b="0" i="0" sz="2400" u="none" cap="none" strike="noStrike">
                <a:solidFill>
                  <a:schemeClr val="dk1"/>
                </a:solidFill>
                <a:latin typeface="Catamaran Thin"/>
                <a:ea typeface="Catamaran Thin"/>
                <a:cs typeface="Catamaran Thin"/>
                <a:sym typeface="Catamaran Thin"/>
              </a:defRPr>
            </a:lvl5pPr>
            <a:lvl6pPr indent="-381000" lvl="5" marL="2743200" marR="0" rtl="0" algn="l">
              <a:lnSpc>
                <a:spcPct val="115000"/>
              </a:lnSpc>
              <a:spcBef>
                <a:spcPts val="800"/>
              </a:spcBef>
              <a:spcAft>
                <a:spcPts val="0"/>
              </a:spcAft>
              <a:buClr>
                <a:schemeClr val="dk1"/>
              </a:buClr>
              <a:buSzPts val="2400"/>
              <a:buFont typeface="Catamaran Thin"/>
              <a:buChar char="■"/>
              <a:defRPr b="0" i="0" sz="2400" u="none" cap="none" strike="noStrike">
                <a:solidFill>
                  <a:schemeClr val="dk1"/>
                </a:solidFill>
                <a:latin typeface="Catamaran Thin"/>
                <a:ea typeface="Catamaran Thin"/>
                <a:cs typeface="Catamaran Thin"/>
                <a:sym typeface="Catamaran Thin"/>
              </a:defRPr>
            </a:lvl6pPr>
            <a:lvl7pPr indent="-381000" lvl="6" marL="3200400" marR="0" rtl="0" algn="l">
              <a:lnSpc>
                <a:spcPct val="115000"/>
              </a:lnSpc>
              <a:spcBef>
                <a:spcPts val="800"/>
              </a:spcBef>
              <a:spcAft>
                <a:spcPts val="0"/>
              </a:spcAft>
              <a:buClr>
                <a:schemeClr val="dk1"/>
              </a:buClr>
              <a:buSzPts val="2400"/>
              <a:buFont typeface="Catamaran Thin"/>
              <a:buChar char="●"/>
              <a:defRPr b="0" i="0" sz="2400" u="none" cap="none" strike="noStrike">
                <a:solidFill>
                  <a:schemeClr val="dk1"/>
                </a:solidFill>
                <a:latin typeface="Catamaran Thin"/>
                <a:ea typeface="Catamaran Thin"/>
                <a:cs typeface="Catamaran Thin"/>
                <a:sym typeface="Catamaran Thin"/>
              </a:defRPr>
            </a:lvl7pPr>
            <a:lvl8pPr indent="-381000" lvl="7" marL="3657600" marR="0" rtl="0" algn="l">
              <a:lnSpc>
                <a:spcPct val="115000"/>
              </a:lnSpc>
              <a:spcBef>
                <a:spcPts val="800"/>
              </a:spcBef>
              <a:spcAft>
                <a:spcPts val="0"/>
              </a:spcAft>
              <a:buClr>
                <a:schemeClr val="dk1"/>
              </a:buClr>
              <a:buSzPts val="2400"/>
              <a:buFont typeface="Catamaran Thin"/>
              <a:buChar char="○"/>
              <a:defRPr b="0" i="0" sz="2400" u="none" cap="none" strike="noStrike">
                <a:solidFill>
                  <a:schemeClr val="dk1"/>
                </a:solidFill>
                <a:latin typeface="Catamaran Thin"/>
                <a:ea typeface="Catamaran Thin"/>
                <a:cs typeface="Catamaran Thin"/>
                <a:sym typeface="Catamaran Thin"/>
              </a:defRPr>
            </a:lvl8pPr>
            <a:lvl9pPr indent="-381000" lvl="8" marL="4114800" marR="0" rtl="0" algn="l">
              <a:lnSpc>
                <a:spcPct val="115000"/>
              </a:lnSpc>
              <a:spcBef>
                <a:spcPts val="800"/>
              </a:spcBef>
              <a:spcAft>
                <a:spcPts val="800"/>
              </a:spcAft>
              <a:buClr>
                <a:schemeClr val="dk1"/>
              </a:buClr>
              <a:buSzPts val="2400"/>
              <a:buFont typeface="Catamaran Thin"/>
              <a:buChar char="■"/>
              <a:defRPr b="0" i="0" sz="2400" u="none" cap="none" strike="noStrike">
                <a:solidFill>
                  <a:schemeClr val="dk1"/>
                </a:solidFill>
                <a:latin typeface="Catamaran Thin"/>
                <a:ea typeface="Catamaran Thin"/>
                <a:cs typeface="Catamaran Thin"/>
                <a:sym typeface="Catamaran Thin"/>
              </a:defRPr>
            </a:lvl9pPr>
          </a:lstStyle>
          <a:p/>
        </p:txBody>
      </p:sp>
      <p:sp>
        <p:nvSpPr>
          <p:cNvPr id="8" name="Google Shape;8;p40"/>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Catamaran"/>
                <a:ea typeface="Catamaran"/>
                <a:cs typeface="Catamaran"/>
                <a:sym typeface="Catamaran"/>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1.jpg"/><Relationship Id="rId4" Type="http://schemas.openxmlformats.org/officeDocument/2006/relationships/image" Target="../media/image13.jpg"/><Relationship Id="rId5" Type="http://schemas.openxmlformats.org/officeDocument/2006/relationships/image" Target="../media/image1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2.jpg"/><Relationship Id="rId4" Type="http://schemas.openxmlformats.org/officeDocument/2006/relationships/image" Target="../media/image17.jpg"/><Relationship Id="rId5" Type="http://schemas.openxmlformats.org/officeDocument/2006/relationships/image" Target="../media/image1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18.jpg"/><Relationship Id="rId4" Type="http://schemas.openxmlformats.org/officeDocument/2006/relationships/image" Target="../media/image10.jpg"/><Relationship Id="rId5" Type="http://schemas.openxmlformats.org/officeDocument/2006/relationships/image" Target="../media/image1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19.jpg"/><Relationship Id="rId4" Type="http://schemas.openxmlformats.org/officeDocument/2006/relationships/image" Target="../media/image32.jpg"/><Relationship Id="rId5" Type="http://schemas.openxmlformats.org/officeDocument/2006/relationships/image" Target="../media/image20.jpg"/><Relationship Id="rId6" Type="http://schemas.openxmlformats.org/officeDocument/2006/relationships/image" Target="../media/image2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1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1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15.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12.jpg"/><Relationship Id="rId4" Type="http://schemas.openxmlformats.org/officeDocument/2006/relationships/image" Target="../media/image17.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14.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18.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10.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16.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19.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3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image" Target="../media/image20.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 Id="rId3" Type="http://schemas.openxmlformats.org/officeDocument/2006/relationships/image" Target="../media/image24.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
          <p:cNvSpPr txBox="1"/>
          <p:nvPr>
            <p:ph type="ctrTitle"/>
          </p:nvPr>
        </p:nvSpPr>
        <p:spPr>
          <a:xfrm>
            <a:off x="480550" y="1937700"/>
            <a:ext cx="7927200" cy="9534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SzPts val="4800"/>
              <a:buNone/>
            </a:pPr>
            <a:r>
              <a:rPr lang="en" u="sng"/>
              <a:t>To-Do List Application</a:t>
            </a:r>
            <a:endParaRPr u="sng"/>
          </a:p>
        </p:txBody>
      </p:sp>
      <p:sp>
        <p:nvSpPr>
          <p:cNvPr id="199" name="Google Shape;199;p1"/>
          <p:cNvSpPr txBox="1"/>
          <p:nvPr/>
        </p:nvSpPr>
        <p:spPr>
          <a:xfrm>
            <a:off x="130825" y="344225"/>
            <a:ext cx="89640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800">
                <a:solidFill>
                  <a:schemeClr val="lt1"/>
                </a:solidFill>
                <a:latin typeface="Catamaran"/>
                <a:ea typeface="Catamaran"/>
                <a:cs typeface="Catamaran"/>
                <a:sym typeface="Catamaran"/>
              </a:rPr>
              <a:t>Mobile Application Development</a:t>
            </a:r>
            <a:endParaRPr sz="1700">
              <a:solidFill>
                <a:schemeClr val="lt1"/>
              </a:solidFill>
            </a:endParaRPr>
          </a:p>
        </p:txBody>
      </p:sp>
      <p:pic>
        <p:nvPicPr>
          <p:cNvPr id="200" name="Google Shape;200;p1"/>
          <p:cNvPicPr preferRelativeResize="0"/>
          <p:nvPr/>
        </p:nvPicPr>
        <p:blipFill>
          <a:blip r:embed="rId3">
            <a:alphaModFix/>
          </a:blip>
          <a:stretch>
            <a:fillRect/>
          </a:stretch>
        </p:blipFill>
        <p:spPr>
          <a:xfrm>
            <a:off x="6890225" y="2891097"/>
            <a:ext cx="2329625" cy="23371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16296f8de20_0_4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
        <p:nvSpPr>
          <p:cNvPr id="268" name="Google Shape;268;g16296f8de20_0_40"/>
          <p:cNvSpPr txBox="1"/>
          <p:nvPr/>
        </p:nvSpPr>
        <p:spPr>
          <a:xfrm>
            <a:off x="314700" y="0"/>
            <a:ext cx="3775500" cy="627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 sz="3200">
                <a:solidFill>
                  <a:schemeClr val="accent1"/>
                </a:solidFill>
                <a:latin typeface="Catamaran"/>
                <a:ea typeface="Catamaran"/>
                <a:cs typeface="Catamaran"/>
                <a:sym typeface="Catamaran"/>
              </a:rPr>
              <a:t>Use-Case Diagram</a:t>
            </a:r>
            <a:endParaRPr/>
          </a:p>
        </p:txBody>
      </p:sp>
      <p:pic>
        <p:nvPicPr>
          <p:cNvPr id="269" name="Google Shape;269;g16296f8de20_0_40"/>
          <p:cNvPicPr preferRelativeResize="0"/>
          <p:nvPr/>
        </p:nvPicPr>
        <p:blipFill>
          <a:blip r:embed="rId3">
            <a:alphaModFix/>
          </a:blip>
          <a:stretch>
            <a:fillRect/>
          </a:stretch>
        </p:blipFill>
        <p:spPr>
          <a:xfrm>
            <a:off x="3697800" y="0"/>
            <a:ext cx="5331476" cy="516178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16296f8de20_0_4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
        <p:nvSpPr>
          <p:cNvPr id="275" name="Google Shape;275;g16296f8de20_0_47"/>
          <p:cNvSpPr txBox="1"/>
          <p:nvPr/>
        </p:nvSpPr>
        <p:spPr>
          <a:xfrm>
            <a:off x="334375" y="0"/>
            <a:ext cx="3824700" cy="627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 sz="3200">
                <a:solidFill>
                  <a:schemeClr val="accent1"/>
                </a:solidFill>
                <a:latin typeface="Catamaran"/>
                <a:ea typeface="Catamaran"/>
                <a:cs typeface="Catamaran"/>
                <a:sym typeface="Catamaran"/>
              </a:rPr>
              <a:t>Activity Diagram</a:t>
            </a:r>
            <a:endParaRPr/>
          </a:p>
        </p:txBody>
      </p:sp>
      <p:pic>
        <p:nvPicPr>
          <p:cNvPr id="276" name="Google Shape;276;g16296f8de20_0_47"/>
          <p:cNvPicPr preferRelativeResize="0"/>
          <p:nvPr/>
        </p:nvPicPr>
        <p:blipFill>
          <a:blip r:embed="rId3">
            <a:alphaModFix/>
          </a:blip>
          <a:stretch>
            <a:fillRect/>
          </a:stretch>
        </p:blipFill>
        <p:spPr>
          <a:xfrm>
            <a:off x="3977100" y="0"/>
            <a:ext cx="4708949" cy="5313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16296f8de20_0_5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
        <p:nvSpPr>
          <p:cNvPr id="282" name="Google Shape;282;g16296f8de20_0_54"/>
          <p:cNvSpPr txBox="1"/>
          <p:nvPr/>
        </p:nvSpPr>
        <p:spPr>
          <a:xfrm>
            <a:off x="422875" y="0"/>
            <a:ext cx="4296900" cy="627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 sz="3200">
                <a:solidFill>
                  <a:schemeClr val="accent1"/>
                </a:solidFill>
                <a:latin typeface="Catamaran"/>
                <a:ea typeface="Catamaran"/>
                <a:cs typeface="Catamaran"/>
                <a:sym typeface="Catamaran"/>
              </a:rPr>
              <a:t>Sequence Diagram</a:t>
            </a:r>
            <a:endParaRPr/>
          </a:p>
        </p:txBody>
      </p:sp>
      <p:pic>
        <p:nvPicPr>
          <p:cNvPr id="283" name="Google Shape;283;g16296f8de20_0_54"/>
          <p:cNvPicPr preferRelativeResize="0"/>
          <p:nvPr/>
        </p:nvPicPr>
        <p:blipFill>
          <a:blip r:embed="rId3">
            <a:alphaModFix/>
          </a:blip>
          <a:stretch>
            <a:fillRect/>
          </a:stretch>
        </p:blipFill>
        <p:spPr>
          <a:xfrm>
            <a:off x="422876" y="688050"/>
            <a:ext cx="8642053" cy="40097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g16296f8de20_0_6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
        <p:nvSpPr>
          <p:cNvPr id="289" name="Google Shape;289;g16296f8de20_0_61"/>
          <p:cNvSpPr txBox="1"/>
          <p:nvPr/>
        </p:nvSpPr>
        <p:spPr>
          <a:xfrm>
            <a:off x="295025" y="49175"/>
            <a:ext cx="3000000" cy="627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 sz="3200">
                <a:solidFill>
                  <a:schemeClr val="accent1"/>
                </a:solidFill>
                <a:latin typeface="Catamaran"/>
                <a:ea typeface="Catamaran"/>
                <a:cs typeface="Catamaran"/>
                <a:sym typeface="Catamaran"/>
              </a:rPr>
              <a:t>DFD Level-0</a:t>
            </a:r>
            <a:endParaRPr/>
          </a:p>
        </p:txBody>
      </p:sp>
      <p:pic>
        <p:nvPicPr>
          <p:cNvPr id="290" name="Google Shape;290;g16296f8de20_0_61"/>
          <p:cNvPicPr preferRelativeResize="0"/>
          <p:nvPr/>
        </p:nvPicPr>
        <p:blipFill>
          <a:blip r:embed="rId3">
            <a:alphaModFix/>
          </a:blip>
          <a:stretch>
            <a:fillRect/>
          </a:stretch>
        </p:blipFill>
        <p:spPr>
          <a:xfrm>
            <a:off x="339250" y="967150"/>
            <a:ext cx="8636574" cy="1496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16296f8de20_0_6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
        <p:nvSpPr>
          <p:cNvPr id="296" name="Google Shape;296;g16296f8de20_0_68"/>
          <p:cNvSpPr txBox="1"/>
          <p:nvPr/>
        </p:nvSpPr>
        <p:spPr>
          <a:xfrm>
            <a:off x="383550" y="49175"/>
            <a:ext cx="3000000" cy="627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 sz="3200">
                <a:solidFill>
                  <a:schemeClr val="accent1"/>
                </a:solidFill>
                <a:latin typeface="Catamaran"/>
                <a:ea typeface="Catamaran"/>
                <a:cs typeface="Catamaran"/>
                <a:sym typeface="Catamaran"/>
              </a:rPr>
              <a:t>DFD Level-1</a:t>
            </a:r>
            <a:endParaRPr/>
          </a:p>
        </p:txBody>
      </p:sp>
      <p:pic>
        <p:nvPicPr>
          <p:cNvPr id="297" name="Google Shape;297;g16296f8de20_0_68"/>
          <p:cNvPicPr preferRelativeResize="0"/>
          <p:nvPr/>
        </p:nvPicPr>
        <p:blipFill>
          <a:blip r:embed="rId3">
            <a:alphaModFix/>
          </a:blip>
          <a:stretch>
            <a:fillRect/>
          </a:stretch>
        </p:blipFill>
        <p:spPr>
          <a:xfrm>
            <a:off x="2877025" y="0"/>
            <a:ext cx="6152251" cy="508609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g16296f8de20_0_7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
        <p:nvSpPr>
          <p:cNvPr id="303" name="Google Shape;303;g16296f8de20_0_75"/>
          <p:cNvSpPr txBox="1"/>
          <p:nvPr/>
        </p:nvSpPr>
        <p:spPr>
          <a:xfrm>
            <a:off x="275375" y="0"/>
            <a:ext cx="3000000" cy="627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 sz="3200">
                <a:solidFill>
                  <a:schemeClr val="accent1"/>
                </a:solidFill>
                <a:latin typeface="Catamaran"/>
                <a:ea typeface="Catamaran"/>
                <a:cs typeface="Catamaran"/>
                <a:sym typeface="Catamaran"/>
              </a:rPr>
              <a:t>DFD level-2</a:t>
            </a:r>
            <a:endParaRPr/>
          </a:p>
        </p:txBody>
      </p:sp>
      <p:pic>
        <p:nvPicPr>
          <p:cNvPr id="304" name="Google Shape;304;g16296f8de20_0_75"/>
          <p:cNvPicPr preferRelativeResize="0"/>
          <p:nvPr/>
        </p:nvPicPr>
        <p:blipFill>
          <a:blip r:embed="rId3">
            <a:alphaModFix/>
          </a:blip>
          <a:stretch>
            <a:fillRect/>
          </a:stretch>
        </p:blipFill>
        <p:spPr>
          <a:xfrm>
            <a:off x="2641000" y="0"/>
            <a:ext cx="6346901" cy="50744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08" name="Shape 308"/>
        <p:cNvGrpSpPr/>
        <p:nvPr/>
      </p:nvGrpSpPr>
      <p:grpSpPr>
        <a:xfrm>
          <a:off x="0" y="0"/>
          <a:ext cx="0" cy="0"/>
          <a:chOff x="0" y="0"/>
          <a:chExt cx="0" cy="0"/>
        </a:xfrm>
      </p:grpSpPr>
      <p:sp>
        <p:nvSpPr>
          <p:cNvPr id="309" name="Google Shape;309;p20"/>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
                <a:solidFill>
                  <a:schemeClr val="lt1"/>
                </a:solidFill>
              </a:rPr>
              <a:t>‹#›</a:t>
            </a:fld>
            <a:endParaRPr>
              <a:solidFill>
                <a:schemeClr val="lt1"/>
              </a:solidFill>
            </a:endParaRPr>
          </a:p>
        </p:txBody>
      </p:sp>
      <p:grpSp>
        <p:nvGrpSpPr>
          <p:cNvPr id="310" name="Google Shape;310;p20"/>
          <p:cNvGrpSpPr/>
          <p:nvPr/>
        </p:nvGrpSpPr>
        <p:grpSpPr>
          <a:xfrm>
            <a:off x="325377" y="791775"/>
            <a:ext cx="1925827" cy="4283202"/>
            <a:chOff x="2547150" y="238125"/>
            <a:chExt cx="2525675" cy="5238750"/>
          </a:xfrm>
        </p:grpSpPr>
        <p:sp>
          <p:nvSpPr>
            <p:cNvPr id="311" name="Google Shape;311;p20"/>
            <p:cNvSpPr/>
            <p:nvPr/>
          </p:nvSpPr>
          <p:spPr>
            <a:xfrm>
              <a:off x="2547150" y="238125"/>
              <a:ext cx="2525675" cy="5238750"/>
            </a:xfrm>
            <a:custGeom>
              <a:rect b="b" l="l" r="r" t="t"/>
              <a:pathLst>
                <a:path extrusionOk="0" h="209550" w="101027">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20"/>
            <p:cNvSpPr/>
            <p:nvPr/>
          </p:nvSpPr>
          <p:spPr>
            <a:xfrm>
              <a:off x="3557025" y="5147100"/>
              <a:ext cx="504050" cy="179900"/>
            </a:xfrm>
            <a:custGeom>
              <a:rect b="b" l="l" r="r" t="t"/>
              <a:pathLst>
                <a:path extrusionOk="0" h="7196" w="20162">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20"/>
            <p:cNvSpPr/>
            <p:nvPr/>
          </p:nvSpPr>
          <p:spPr>
            <a:xfrm>
              <a:off x="3008050" y="423600"/>
              <a:ext cx="99325" cy="99325"/>
            </a:xfrm>
            <a:custGeom>
              <a:rect b="b" l="l" r="r" t="t"/>
              <a:pathLst>
                <a:path extrusionOk="0" h="3973" w="3973">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20"/>
            <p:cNvSpPr/>
            <p:nvPr/>
          </p:nvSpPr>
          <p:spPr>
            <a:xfrm>
              <a:off x="3566400" y="434850"/>
              <a:ext cx="487175" cy="76850"/>
            </a:xfrm>
            <a:custGeom>
              <a:rect b="b" l="l" r="r" t="t"/>
              <a:pathLst>
                <a:path extrusionOk="0" h="3074" w="19487">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15" name="Google Shape;315;p20"/>
          <p:cNvPicPr preferRelativeResize="0"/>
          <p:nvPr/>
        </p:nvPicPr>
        <p:blipFill>
          <a:blip r:embed="rId3">
            <a:alphaModFix/>
          </a:blip>
          <a:stretch>
            <a:fillRect/>
          </a:stretch>
        </p:blipFill>
        <p:spPr>
          <a:xfrm>
            <a:off x="372800" y="1172963"/>
            <a:ext cx="1829225" cy="3520826"/>
          </a:xfrm>
          <a:prstGeom prst="rect">
            <a:avLst/>
          </a:prstGeom>
          <a:noFill/>
          <a:ln>
            <a:noFill/>
          </a:ln>
        </p:spPr>
      </p:pic>
      <p:grpSp>
        <p:nvGrpSpPr>
          <p:cNvPr id="316" name="Google Shape;316;p20"/>
          <p:cNvGrpSpPr/>
          <p:nvPr/>
        </p:nvGrpSpPr>
        <p:grpSpPr>
          <a:xfrm>
            <a:off x="2715118" y="791786"/>
            <a:ext cx="2022055" cy="4283202"/>
            <a:chOff x="2547150" y="238125"/>
            <a:chExt cx="2525675" cy="5238750"/>
          </a:xfrm>
        </p:grpSpPr>
        <p:sp>
          <p:nvSpPr>
            <p:cNvPr id="317" name="Google Shape;317;p20"/>
            <p:cNvSpPr/>
            <p:nvPr/>
          </p:nvSpPr>
          <p:spPr>
            <a:xfrm>
              <a:off x="2547150" y="238125"/>
              <a:ext cx="2525675" cy="5238750"/>
            </a:xfrm>
            <a:custGeom>
              <a:rect b="b" l="l" r="r" t="t"/>
              <a:pathLst>
                <a:path extrusionOk="0" h="209550" w="101027">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20"/>
            <p:cNvSpPr/>
            <p:nvPr/>
          </p:nvSpPr>
          <p:spPr>
            <a:xfrm>
              <a:off x="3557025" y="5147100"/>
              <a:ext cx="504050" cy="179900"/>
            </a:xfrm>
            <a:custGeom>
              <a:rect b="b" l="l" r="r" t="t"/>
              <a:pathLst>
                <a:path extrusionOk="0" h="7196" w="20162">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20"/>
            <p:cNvSpPr/>
            <p:nvPr/>
          </p:nvSpPr>
          <p:spPr>
            <a:xfrm>
              <a:off x="3008050" y="423600"/>
              <a:ext cx="99325" cy="99325"/>
            </a:xfrm>
            <a:custGeom>
              <a:rect b="b" l="l" r="r" t="t"/>
              <a:pathLst>
                <a:path extrusionOk="0" h="3973" w="3973">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20"/>
            <p:cNvSpPr/>
            <p:nvPr/>
          </p:nvSpPr>
          <p:spPr>
            <a:xfrm>
              <a:off x="3566400" y="434850"/>
              <a:ext cx="487175" cy="76850"/>
            </a:xfrm>
            <a:custGeom>
              <a:rect b="b" l="l" r="r" t="t"/>
              <a:pathLst>
                <a:path extrusionOk="0" h="3074" w="19487">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21" name="Google Shape;321;p20"/>
          <p:cNvPicPr preferRelativeResize="0"/>
          <p:nvPr/>
        </p:nvPicPr>
        <p:blipFill>
          <a:blip r:embed="rId4">
            <a:alphaModFix/>
          </a:blip>
          <a:stretch>
            <a:fillRect/>
          </a:stretch>
        </p:blipFill>
        <p:spPr>
          <a:xfrm>
            <a:off x="2763225" y="1172963"/>
            <a:ext cx="1925825" cy="3520826"/>
          </a:xfrm>
          <a:prstGeom prst="rect">
            <a:avLst/>
          </a:prstGeom>
          <a:noFill/>
          <a:ln>
            <a:noFill/>
          </a:ln>
        </p:spPr>
      </p:pic>
      <p:grpSp>
        <p:nvGrpSpPr>
          <p:cNvPr id="322" name="Google Shape;322;p20"/>
          <p:cNvGrpSpPr/>
          <p:nvPr/>
        </p:nvGrpSpPr>
        <p:grpSpPr>
          <a:xfrm>
            <a:off x="5201105" y="744986"/>
            <a:ext cx="2022055" cy="4283202"/>
            <a:chOff x="2547150" y="238125"/>
            <a:chExt cx="2525675" cy="5238750"/>
          </a:xfrm>
        </p:grpSpPr>
        <p:sp>
          <p:nvSpPr>
            <p:cNvPr id="323" name="Google Shape;323;p20"/>
            <p:cNvSpPr/>
            <p:nvPr/>
          </p:nvSpPr>
          <p:spPr>
            <a:xfrm>
              <a:off x="2547150" y="238125"/>
              <a:ext cx="2525675" cy="5238750"/>
            </a:xfrm>
            <a:custGeom>
              <a:rect b="b" l="l" r="r" t="t"/>
              <a:pathLst>
                <a:path extrusionOk="0" h="209550" w="101027">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20"/>
            <p:cNvSpPr/>
            <p:nvPr/>
          </p:nvSpPr>
          <p:spPr>
            <a:xfrm>
              <a:off x="3557025" y="5147100"/>
              <a:ext cx="504050" cy="179900"/>
            </a:xfrm>
            <a:custGeom>
              <a:rect b="b" l="l" r="r" t="t"/>
              <a:pathLst>
                <a:path extrusionOk="0" h="7196" w="20162">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20"/>
            <p:cNvSpPr/>
            <p:nvPr/>
          </p:nvSpPr>
          <p:spPr>
            <a:xfrm>
              <a:off x="3008050" y="423600"/>
              <a:ext cx="99325" cy="99325"/>
            </a:xfrm>
            <a:custGeom>
              <a:rect b="b" l="l" r="r" t="t"/>
              <a:pathLst>
                <a:path extrusionOk="0" h="3973" w="3973">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20"/>
            <p:cNvSpPr/>
            <p:nvPr/>
          </p:nvSpPr>
          <p:spPr>
            <a:xfrm>
              <a:off x="3566400" y="434850"/>
              <a:ext cx="487175" cy="76850"/>
            </a:xfrm>
            <a:custGeom>
              <a:rect b="b" l="l" r="r" t="t"/>
              <a:pathLst>
                <a:path extrusionOk="0" h="3074" w="19487">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27" name="Google Shape;327;p20"/>
          <p:cNvPicPr preferRelativeResize="0"/>
          <p:nvPr/>
        </p:nvPicPr>
        <p:blipFill>
          <a:blip r:embed="rId5">
            <a:alphaModFix/>
          </a:blip>
          <a:stretch>
            <a:fillRect/>
          </a:stretch>
        </p:blipFill>
        <p:spPr>
          <a:xfrm>
            <a:off x="5250275" y="1126175"/>
            <a:ext cx="1925825" cy="3520826"/>
          </a:xfrm>
          <a:prstGeom prst="rect">
            <a:avLst/>
          </a:prstGeom>
          <a:noFill/>
          <a:ln>
            <a:noFill/>
          </a:ln>
        </p:spPr>
      </p:pic>
      <p:sp>
        <p:nvSpPr>
          <p:cNvPr id="328" name="Google Shape;328;p20"/>
          <p:cNvSpPr txBox="1"/>
          <p:nvPr/>
        </p:nvSpPr>
        <p:spPr>
          <a:xfrm>
            <a:off x="325375" y="59000"/>
            <a:ext cx="2389800" cy="627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n" sz="3200">
                <a:solidFill>
                  <a:schemeClr val="accent1"/>
                </a:solidFill>
                <a:latin typeface="Catamaran"/>
                <a:ea typeface="Catamaran"/>
                <a:cs typeface="Catamaran"/>
                <a:sym typeface="Catamaran"/>
              </a:rPr>
              <a:t>Wire-Frame</a:t>
            </a:r>
            <a:r>
              <a:rPr b="1" lang="en" sz="3200">
                <a:solidFill>
                  <a:schemeClr val="accent1"/>
                </a:solidFill>
                <a:latin typeface="Catamaran"/>
                <a:ea typeface="Catamaran"/>
                <a:cs typeface="Catamaran"/>
                <a:sym typeface="Catamaran"/>
              </a:rPr>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32" name="Shape 332"/>
        <p:cNvGrpSpPr/>
        <p:nvPr/>
      </p:nvGrpSpPr>
      <p:grpSpPr>
        <a:xfrm>
          <a:off x="0" y="0"/>
          <a:ext cx="0" cy="0"/>
          <a:chOff x="0" y="0"/>
          <a:chExt cx="0" cy="0"/>
        </a:xfrm>
      </p:grpSpPr>
      <p:sp>
        <p:nvSpPr>
          <p:cNvPr id="333" name="Google Shape;333;g16296f8de20_0_9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grpSp>
        <p:nvGrpSpPr>
          <p:cNvPr id="334" name="Google Shape;334;g16296f8de20_0_95"/>
          <p:cNvGrpSpPr/>
          <p:nvPr/>
        </p:nvGrpSpPr>
        <p:grpSpPr>
          <a:xfrm>
            <a:off x="482727" y="430150"/>
            <a:ext cx="1925827" cy="4283202"/>
            <a:chOff x="2547150" y="238125"/>
            <a:chExt cx="2525675" cy="5238750"/>
          </a:xfrm>
        </p:grpSpPr>
        <p:sp>
          <p:nvSpPr>
            <p:cNvPr id="335" name="Google Shape;335;g16296f8de20_0_95"/>
            <p:cNvSpPr/>
            <p:nvPr/>
          </p:nvSpPr>
          <p:spPr>
            <a:xfrm>
              <a:off x="2547150" y="238125"/>
              <a:ext cx="2525675" cy="5238750"/>
            </a:xfrm>
            <a:custGeom>
              <a:rect b="b" l="l" r="r" t="t"/>
              <a:pathLst>
                <a:path extrusionOk="0" h="209550" w="101027">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g16296f8de20_0_95"/>
            <p:cNvSpPr/>
            <p:nvPr/>
          </p:nvSpPr>
          <p:spPr>
            <a:xfrm>
              <a:off x="3557025" y="5147100"/>
              <a:ext cx="504050" cy="179900"/>
            </a:xfrm>
            <a:custGeom>
              <a:rect b="b" l="l" r="r" t="t"/>
              <a:pathLst>
                <a:path extrusionOk="0" h="7196" w="20162">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g16296f8de20_0_95"/>
            <p:cNvSpPr/>
            <p:nvPr/>
          </p:nvSpPr>
          <p:spPr>
            <a:xfrm>
              <a:off x="3008050" y="423600"/>
              <a:ext cx="99325" cy="99325"/>
            </a:xfrm>
            <a:custGeom>
              <a:rect b="b" l="l" r="r" t="t"/>
              <a:pathLst>
                <a:path extrusionOk="0" h="3973" w="3973">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g16296f8de20_0_95"/>
            <p:cNvSpPr/>
            <p:nvPr/>
          </p:nvSpPr>
          <p:spPr>
            <a:xfrm>
              <a:off x="3566400" y="434850"/>
              <a:ext cx="487175" cy="76850"/>
            </a:xfrm>
            <a:custGeom>
              <a:rect b="b" l="l" r="r" t="t"/>
              <a:pathLst>
                <a:path extrusionOk="0" h="3074" w="19487">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39" name="Google Shape;339;g16296f8de20_0_95"/>
          <p:cNvPicPr preferRelativeResize="0"/>
          <p:nvPr/>
        </p:nvPicPr>
        <p:blipFill>
          <a:blip r:embed="rId3">
            <a:alphaModFix/>
          </a:blip>
          <a:stretch>
            <a:fillRect/>
          </a:stretch>
        </p:blipFill>
        <p:spPr>
          <a:xfrm>
            <a:off x="534150" y="814900"/>
            <a:ext cx="1825225" cy="3548400"/>
          </a:xfrm>
          <a:prstGeom prst="rect">
            <a:avLst/>
          </a:prstGeom>
          <a:noFill/>
          <a:ln>
            <a:noFill/>
          </a:ln>
        </p:spPr>
      </p:pic>
      <p:grpSp>
        <p:nvGrpSpPr>
          <p:cNvPr id="340" name="Google Shape;340;g16296f8de20_0_95"/>
          <p:cNvGrpSpPr/>
          <p:nvPr/>
        </p:nvGrpSpPr>
        <p:grpSpPr>
          <a:xfrm>
            <a:off x="2847927" y="447500"/>
            <a:ext cx="1925827" cy="4283202"/>
            <a:chOff x="2547150" y="238125"/>
            <a:chExt cx="2525675" cy="5238750"/>
          </a:xfrm>
        </p:grpSpPr>
        <p:sp>
          <p:nvSpPr>
            <p:cNvPr id="341" name="Google Shape;341;g16296f8de20_0_95"/>
            <p:cNvSpPr/>
            <p:nvPr/>
          </p:nvSpPr>
          <p:spPr>
            <a:xfrm>
              <a:off x="2547150" y="238125"/>
              <a:ext cx="2525675" cy="5238750"/>
            </a:xfrm>
            <a:custGeom>
              <a:rect b="b" l="l" r="r" t="t"/>
              <a:pathLst>
                <a:path extrusionOk="0" h="209550" w="101027">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g16296f8de20_0_95"/>
            <p:cNvSpPr/>
            <p:nvPr/>
          </p:nvSpPr>
          <p:spPr>
            <a:xfrm>
              <a:off x="3557025" y="5147100"/>
              <a:ext cx="504050" cy="179900"/>
            </a:xfrm>
            <a:custGeom>
              <a:rect b="b" l="l" r="r" t="t"/>
              <a:pathLst>
                <a:path extrusionOk="0" h="7196" w="20162">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g16296f8de20_0_95"/>
            <p:cNvSpPr/>
            <p:nvPr/>
          </p:nvSpPr>
          <p:spPr>
            <a:xfrm>
              <a:off x="3008050" y="423600"/>
              <a:ext cx="99325" cy="99325"/>
            </a:xfrm>
            <a:custGeom>
              <a:rect b="b" l="l" r="r" t="t"/>
              <a:pathLst>
                <a:path extrusionOk="0" h="3973" w="3973">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g16296f8de20_0_95"/>
            <p:cNvSpPr/>
            <p:nvPr/>
          </p:nvSpPr>
          <p:spPr>
            <a:xfrm>
              <a:off x="3566400" y="434850"/>
              <a:ext cx="487175" cy="76850"/>
            </a:xfrm>
            <a:custGeom>
              <a:rect b="b" l="l" r="r" t="t"/>
              <a:pathLst>
                <a:path extrusionOk="0" h="3074" w="19487">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45" name="Google Shape;345;g16296f8de20_0_95"/>
          <p:cNvPicPr preferRelativeResize="0"/>
          <p:nvPr/>
        </p:nvPicPr>
        <p:blipFill>
          <a:blip r:embed="rId4">
            <a:alphaModFix/>
          </a:blip>
          <a:stretch>
            <a:fillRect/>
          </a:stretch>
        </p:blipFill>
        <p:spPr>
          <a:xfrm>
            <a:off x="2904250" y="814900"/>
            <a:ext cx="1825225" cy="3548400"/>
          </a:xfrm>
          <a:prstGeom prst="rect">
            <a:avLst/>
          </a:prstGeom>
          <a:noFill/>
          <a:ln>
            <a:noFill/>
          </a:ln>
        </p:spPr>
      </p:pic>
      <p:grpSp>
        <p:nvGrpSpPr>
          <p:cNvPr id="346" name="Google Shape;346;g16296f8de20_0_95"/>
          <p:cNvGrpSpPr/>
          <p:nvPr/>
        </p:nvGrpSpPr>
        <p:grpSpPr>
          <a:xfrm>
            <a:off x="5213127" y="447500"/>
            <a:ext cx="1925827" cy="4283202"/>
            <a:chOff x="2547150" y="238125"/>
            <a:chExt cx="2525675" cy="5238750"/>
          </a:xfrm>
        </p:grpSpPr>
        <p:sp>
          <p:nvSpPr>
            <p:cNvPr id="347" name="Google Shape;347;g16296f8de20_0_95"/>
            <p:cNvSpPr/>
            <p:nvPr/>
          </p:nvSpPr>
          <p:spPr>
            <a:xfrm>
              <a:off x="2547150" y="238125"/>
              <a:ext cx="2525675" cy="5238750"/>
            </a:xfrm>
            <a:custGeom>
              <a:rect b="b" l="l" r="r" t="t"/>
              <a:pathLst>
                <a:path extrusionOk="0" h="209550" w="101027">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g16296f8de20_0_95"/>
            <p:cNvSpPr/>
            <p:nvPr/>
          </p:nvSpPr>
          <p:spPr>
            <a:xfrm>
              <a:off x="3557025" y="5147100"/>
              <a:ext cx="504050" cy="179900"/>
            </a:xfrm>
            <a:custGeom>
              <a:rect b="b" l="l" r="r" t="t"/>
              <a:pathLst>
                <a:path extrusionOk="0" h="7196" w="20162">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g16296f8de20_0_95"/>
            <p:cNvSpPr/>
            <p:nvPr/>
          </p:nvSpPr>
          <p:spPr>
            <a:xfrm>
              <a:off x="3008050" y="423600"/>
              <a:ext cx="99325" cy="99325"/>
            </a:xfrm>
            <a:custGeom>
              <a:rect b="b" l="l" r="r" t="t"/>
              <a:pathLst>
                <a:path extrusionOk="0" h="3973" w="3973">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g16296f8de20_0_95"/>
            <p:cNvSpPr/>
            <p:nvPr/>
          </p:nvSpPr>
          <p:spPr>
            <a:xfrm>
              <a:off x="3566400" y="434850"/>
              <a:ext cx="487175" cy="76850"/>
            </a:xfrm>
            <a:custGeom>
              <a:rect b="b" l="l" r="r" t="t"/>
              <a:pathLst>
                <a:path extrusionOk="0" h="3074" w="19487">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51" name="Google Shape;351;g16296f8de20_0_95"/>
          <p:cNvPicPr preferRelativeResize="0"/>
          <p:nvPr/>
        </p:nvPicPr>
        <p:blipFill>
          <a:blip r:embed="rId5">
            <a:alphaModFix/>
          </a:blip>
          <a:stretch>
            <a:fillRect/>
          </a:stretch>
        </p:blipFill>
        <p:spPr>
          <a:xfrm>
            <a:off x="5262300" y="814900"/>
            <a:ext cx="1825225" cy="3548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55" name="Shape 355"/>
        <p:cNvGrpSpPr/>
        <p:nvPr/>
      </p:nvGrpSpPr>
      <p:grpSpPr>
        <a:xfrm>
          <a:off x="0" y="0"/>
          <a:ext cx="0" cy="0"/>
          <a:chOff x="0" y="0"/>
          <a:chExt cx="0" cy="0"/>
        </a:xfrm>
      </p:grpSpPr>
      <p:sp>
        <p:nvSpPr>
          <p:cNvPr id="356" name="Google Shape;356;g16296f8de20_0_11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357" name="Google Shape;357;g16296f8de20_0_117"/>
          <p:cNvGrpSpPr/>
          <p:nvPr/>
        </p:nvGrpSpPr>
        <p:grpSpPr>
          <a:xfrm>
            <a:off x="482727" y="430150"/>
            <a:ext cx="1925827" cy="4283202"/>
            <a:chOff x="2547150" y="238125"/>
            <a:chExt cx="2525675" cy="5238750"/>
          </a:xfrm>
        </p:grpSpPr>
        <p:sp>
          <p:nvSpPr>
            <p:cNvPr id="358" name="Google Shape;358;g16296f8de20_0_117"/>
            <p:cNvSpPr/>
            <p:nvPr/>
          </p:nvSpPr>
          <p:spPr>
            <a:xfrm>
              <a:off x="2547150" y="238125"/>
              <a:ext cx="2525675" cy="5238750"/>
            </a:xfrm>
            <a:custGeom>
              <a:rect b="b" l="l" r="r" t="t"/>
              <a:pathLst>
                <a:path extrusionOk="0" h="209550" w="101027">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g16296f8de20_0_117"/>
            <p:cNvSpPr/>
            <p:nvPr/>
          </p:nvSpPr>
          <p:spPr>
            <a:xfrm>
              <a:off x="3557025" y="5147100"/>
              <a:ext cx="504050" cy="179900"/>
            </a:xfrm>
            <a:custGeom>
              <a:rect b="b" l="l" r="r" t="t"/>
              <a:pathLst>
                <a:path extrusionOk="0" h="7196" w="20162">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g16296f8de20_0_117"/>
            <p:cNvSpPr/>
            <p:nvPr/>
          </p:nvSpPr>
          <p:spPr>
            <a:xfrm>
              <a:off x="3008050" y="423600"/>
              <a:ext cx="99325" cy="99325"/>
            </a:xfrm>
            <a:custGeom>
              <a:rect b="b" l="l" r="r" t="t"/>
              <a:pathLst>
                <a:path extrusionOk="0" h="3973" w="3973">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g16296f8de20_0_117"/>
            <p:cNvSpPr/>
            <p:nvPr/>
          </p:nvSpPr>
          <p:spPr>
            <a:xfrm>
              <a:off x="3566400" y="434850"/>
              <a:ext cx="487175" cy="76850"/>
            </a:xfrm>
            <a:custGeom>
              <a:rect b="b" l="l" r="r" t="t"/>
              <a:pathLst>
                <a:path extrusionOk="0" h="3074" w="19487">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2" name="Google Shape;362;g16296f8de20_0_117"/>
          <p:cNvGrpSpPr/>
          <p:nvPr/>
        </p:nvGrpSpPr>
        <p:grpSpPr>
          <a:xfrm>
            <a:off x="2847927" y="447500"/>
            <a:ext cx="1925827" cy="4283202"/>
            <a:chOff x="2547150" y="238125"/>
            <a:chExt cx="2525675" cy="5238750"/>
          </a:xfrm>
        </p:grpSpPr>
        <p:sp>
          <p:nvSpPr>
            <p:cNvPr id="363" name="Google Shape;363;g16296f8de20_0_117"/>
            <p:cNvSpPr/>
            <p:nvPr/>
          </p:nvSpPr>
          <p:spPr>
            <a:xfrm>
              <a:off x="2547150" y="238125"/>
              <a:ext cx="2525675" cy="5238750"/>
            </a:xfrm>
            <a:custGeom>
              <a:rect b="b" l="l" r="r" t="t"/>
              <a:pathLst>
                <a:path extrusionOk="0" h="209550" w="101027">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g16296f8de20_0_117"/>
            <p:cNvSpPr/>
            <p:nvPr/>
          </p:nvSpPr>
          <p:spPr>
            <a:xfrm>
              <a:off x="3557025" y="5147100"/>
              <a:ext cx="504050" cy="179900"/>
            </a:xfrm>
            <a:custGeom>
              <a:rect b="b" l="l" r="r" t="t"/>
              <a:pathLst>
                <a:path extrusionOk="0" h="7196" w="20162">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g16296f8de20_0_117"/>
            <p:cNvSpPr/>
            <p:nvPr/>
          </p:nvSpPr>
          <p:spPr>
            <a:xfrm>
              <a:off x="3008050" y="423600"/>
              <a:ext cx="99325" cy="99325"/>
            </a:xfrm>
            <a:custGeom>
              <a:rect b="b" l="l" r="r" t="t"/>
              <a:pathLst>
                <a:path extrusionOk="0" h="3973" w="3973">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g16296f8de20_0_117"/>
            <p:cNvSpPr/>
            <p:nvPr/>
          </p:nvSpPr>
          <p:spPr>
            <a:xfrm>
              <a:off x="3566400" y="434850"/>
              <a:ext cx="487175" cy="76850"/>
            </a:xfrm>
            <a:custGeom>
              <a:rect b="b" l="l" r="r" t="t"/>
              <a:pathLst>
                <a:path extrusionOk="0" h="3074" w="19487">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7" name="Google Shape;367;g16296f8de20_0_117"/>
          <p:cNvGrpSpPr/>
          <p:nvPr/>
        </p:nvGrpSpPr>
        <p:grpSpPr>
          <a:xfrm>
            <a:off x="5213127" y="447500"/>
            <a:ext cx="1925827" cy="4283202"/>
            <a:chOff x="2547150" y="238125"/>
            <a:chExt cx="2525675" cy="5238750"/>
          </a:xfrm>
        </p:grpSpPr>
        <p:sp>
          <p:nvSpPr>
            <p:cNvPr id="368" name="Google Shape;368;g16296f8de20_0_117"/>
            <p:cNvSpPr/>
            <p:nvPr/>
          </p:nvSpPr>
          <p:spPr>
            <a:xfrm>
              <a:off x="2547150" y="238125"/>
              <a:ext cx="2525675" cy="5238750"/>
            </a:xfrm>
            <a:custGeom>
              <a:rect b="b" l="l" r="r" t="t"/>
              <a:pathLst>
                <a:path extrusionOk="0" h="209550" w="101027">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g16296f8de20_0_117"/>
            <p:cNvSpPr/>
            <p:nvPr/>
          </p:nvSpPr>
          <p:spPr>
            <a:xfrm>
              <a:off x="3557025" y="5147100"/>
              <a:ext cx="504050" cy="179900"/>
            </a:xfrm>
            <a:custGeom>
              <a:rect b="b" l="l" r="r" t="t"/>
              <a:pathLst>
                <a:path extrusionOk="0" h="7196" w="20162">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g16296f8de20_0_117"/>
            <p:cNvSpPr/>
            <p:nvPr/>
          </p:nvSpPr>
          <p:spPr>
            <a:xfrm>
              <a:off x="3008050" y="423600"/>
              <a:ext cx="99325" cy="99325"/>
            </a:xfrm>
            <a:custGeom>
              <a:rect b="b" l="l" r="r" t="t"/>
              <a:pathLst>
                <a:path extrusionOk="0" h="3973" w="3973">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g16296f8de20_0_117"/>
            <p:cNvSpPr/>
            <p:nvPr/>
          </p:nvSpPr>
          <p:spPr>
            <a:xfrm>
              <a:off x="3566400" y="434850"/>
              <a:ext cx="487175" cy="76850"/>
            </a:xfrm>
            <a:custGeom>
              <a:rect b="b" l="l" r="r" t="t"/>
              <a:pathLst>
                <a:path extrusionOk="0" h="3074" w="19487">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72" name="Google Shape;372;g16296f8de20_0_117"/>
          <p:cNvPicPr preferRelativeResize="0"/>
          <p:nvPr/>
        </p:nvPicPr>
        <p:blipFill>
          <a:blip r:embed="rId3">
            <a:alphaModFix/>
          </a:blip>
          <a:stretch>
            <a:fillRect/>
          </a:stretch>
        </p:blipFill>
        <p:spPr>
          <a:xfrm>
            <a:off x="533438" y="819750"/>
            <a:ext cx="1824399" cy="3504000"/>
          </a:xfrm>
          <a:prstGeom prst="rect">
            <a:avLst/>
          </a:prstGeom>
          <a:noFill/>
          <a:ln>
            <a:noFill/>
          </a:ln>
        </p:spPr>
      </p:pic>
      <p:pic>
        <p:nvPicPr>
          <p:cNvPr id="373" name="Google Shape;373;g16296f8de20_0_117"/>
          <p:cNvPicPr preferRelativeResize="0"/>
          <p:nvPr/>
        </p:nvPicPr>
        <p:blipFill>
          <a:blip r:embed="rId4">
            <a:alphaModFix/>
          </a:blip>
          <a:stretch>
            <a:fillRect/>
          </a:stretch>
        </p:blipFill>
        <p:spPr>
          <a:xfrm>
            <a:off x="2895300" y="819750"/>
            <a:ext cx="1824376" cy="3546576"/>
          </a:xfrm>
          <a:prstGeom prst="rect">
            <a:avLst/>
          </a:prstGeom>
          <a:noFill/>
          <a:ln>
            <a:noFill/>
          </a:ln>
        </p:spPr>
      </p:pic>
      <p:pic>
        <p:nvPicPr>
          <p:cNvPr id="374" name="Google Shape;374;g16296f8de20_0_117"/>
          <p:cNvPicPr preferRelativeResize="0"/>
          <p:nvPr/>
        </p:nvPicPr>
        <p:blipFill>
          <a:blip r:embed="rId5">
            <a:alphaModFix/>
          </a:blip>
          <a:stretch>
            <a:fillRect/>
          </a:stretch>
        </p:blipFill>
        <p:spPr>
          <a:xfrm>
            <a:off x="5263850" y="819750"/>
            <a:ext cx="1824376" cy="35465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78" name="Shape 378"/>
        <p:cNvGrpSpPr/>
        <p:nvPr/>
      </p:nvGrpSpPr>
      <p:grpSpPr>
        <a:xfrm>
          <a:off x="0" y="0"/>
          <a:ext cx="0" cy="0"/>
          <a:chOff x="0" y="0"/>
          <a:chExt cx="0" cy="0"/>
        </a:xfrm>
      </p:grpSpPr>
      <p:sp>
        <p:nvSpPr>
          <p:cNvPr id="379" name="Google Shape;379;g16296f8de20_0_14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380" name="Google Shape;380;g16296f8de20_0_142"/>
          <p:cNvGrpSpPr/>
          <p:nvPr/>
        </p:nvGrpSpPr>
        <p:grpSpPr>
          <a:xfrm>
            <a:off x="207377" y="430150"/>
            <a:ext cx="1925827" cy="4283202"/>
            <a:chOff x="2547150" y="238125"/>
            <a:chExt cx="2525675" cy="5238750"/>
          </a:xfrm>
        </p:grpSpPr>
        <p:sp>
          <p:nvSpPr>
            <p:cNvPr id="381" name="Google Shape;381;g16296f8de20_0_142"/>
            <p:cNvSpPr/>
            <p:nvPr/>
          </p:nvSpPr>
          <p:spPr>
            <a:xfrm>
              <a:off x="2547150" y="238125"/>
              <a:ext cx="2525675" cy="5238750"/>
            </a:xfrm>
            <a:custGeom>
              <a:rect b="b" l="l" r="r" t="t"/>
              <a:pathLst>
                <a:path extrusionOk="0" h="209550" w="101027">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g16296f8de20_0_142"/>
            <p:cNvSpPr/>
            <p:nvPr/>
          </p:nvSpPr>
          <p:spPr>
            <a:xfrm>
              <a:off x="3557025" y="5147100"/>
              <a:ext cx="504050" cy="179900"/>
            </a:xfrm>
            <a:custGeom>
              <a:rect b="b" l="l" r="r" t="t"/>
              <a:pathLst>
                <a:path extrusionOk="0" h="7196" w="20162">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g16296f8de20_0_142"/>
            <p:cNvSpPr/>
            <p:nvPr/>
          </p:nvSpPr>
          <p:spPr>
            <a:xfrm>
              <a:off x="3008050" y="423600"/>
              <a:ext cx="99325" cy="99325"/>
            </a:xfrm>
            <a:custGeom>
              <a:rect b="b" l="l" r="r" t="t"/>
              <a:pathLst>
                <a:path extrusionOk="0" h="3973" w="3973">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g16296f8de20_0_142"/>
            <p:cNvSpPr/>
            <p:nvPr/>
          </p:nvSpPr>
          <p:spPr>
            <a:xfrm>
              <a:off x="3566400" y="434850"/>
              <a:ext cx="487175" cy="76850"/>
            </a:xfrm>
            <a:custGeom>
              <a:rect b="b" l="l" r="r" t="t"/>
              <a:pathLst>
                <a:path extrusionOk="0" h="3074" w="19487">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5" name="Google Shape;385;g16296f8de20_0_142"/>
          <p:cNvGrpSpPr/>
          <p:nvPr/>
        </p:nvGrpSpPr>
        <p:grpSpPr>
          <a:xfrm>
            <a:off x="2336527" y="451500"/>
            <a:ext cx="1925827" cy="4283202"/>
            <a:chOff x="2547150" y="238125"/>
            <a:chExt cx="2525675" cy="5238750"/>
          </a:xfrm>
        </p:grpSpPr>
        <p:sp>
          <p:nvSpPr>
            <p:cNvPr id="386" name="Google Shape;386;g16296f8de20_0_142"/>
            <p:cNvSpPr/>
            <p:nvPr/>
          </p:nvSpPr>
          <p:spPr>
            <a:xfrm>
              <a:off x="2547150" y="238125"/>
              <a:ext cx="2525675" cy="5238750"/>
            </a:xfrm>
            <a:custGeom>
              <a:rect b="b" l="l" r="r" t="t"/>
              <a:pathLst>
                <a:path extrusionOk="0" h="209550" w="101027">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g16296f8de20_0_142"/>
            <p:cNvSpPr/>
            <p:nvPr/>
          </p:nvSpPr>
          <p:spPr>
            <a:xfrm>
              <a:off x="3557025" y="5147100"/>
              <a:ext cx="504050" cy="179900"/>
            </a:xfrm>
            <a:custGeom>
              <a:rect b="b" l="l" r="r" t="t"/>
              <a:pathLst>
                <a:path extrusionOk="0" h="7196" w="20162">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g16296f8de20_0_142"/>
            <p:cNvSpPr/>
            <p:nvPr/>
          </p:nvSpPr>
          <p:spPr>
            <a:xfrm>
              <a:off x="3008050" y="423600"/>
              <a:ext cx="99325" cy="99325"/>
            </a:xfrm>
            <a:custGeom>
              <a:rect b="b" l="l" r="r" t="t"/>
              <a:pathLst>
                <a:path extrusionOk="0" h="3973" w="3973">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g16296f8de20_0_142"/>
            <p:cNvSpPr/>
            <p:nvPr/>
          </p:nvSpPr>
          <p:spPr>
            <a:xfrm>
              <a:off x="3566400" y="434850"/>
              <a:ext cx="487175" cy="76850"/>
            </a:xfrm>
            <a:custGeom>
              <a:rect b="b" l="l" r="r" t="t"/>
              <a:pathLst>
                <a:path extrusionOk="0" h="3074" w="19487">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0" name="Google Shape;390;g16296f8de20_0_142"/>
          <p:cNvGrpSpPr/>
          <p:nvPr/>
        </p:nvGrpSpPr>
        <p:grpSpPr>
          <a:xfrm>
            <a:off x="4524677" y="451500"/>
            <a:ext cx="1925827" cy="4283202"/>
            <a:chOff x="2547150" y="238125"/>
            <a:chExt cx="2525675" cy="5238750"/>
          </a:xfrm>
        </p:grpSpPr>
        <p:sp>
          <p:nvSpPr>
            <p:cNvPr id="391" name="Google Shape;391;g16296f8de20_0_142"/>
            <p:cNvSpPr/>
            <p:nvPr/>
          </p:nvSpPr>
          <p:spPr>
            <a:xfrm>
              <a:off x="2547150" y="238125"/>
              <a:ext cx="2525675" cy="5238750"/>
            </a:xfrm>
            <a:custGeom>
              <a:rect b="b" l="l" r="r" t="t"/>
              <a:pathLst>
                <a:path extrusionOk="0" h="209550" w="101027">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g16296f8de20_0_142"/>
            <p:cNvSpPr/>
            <p:nvPr/>
          </p:nvSpPr>
          <p:spPr>
            <a:xfrm>
              <a:off x="3557025" y="5147100"/>
              <a:ext cx="504050" cy="179900"/>
            </a:xfrm>
            <a:custGeom>
              <a:rect b="b" l="l" r="r" t="t"/>
              <a:pathLst>
                <a:path extrusionOk="0" h="7196" w="20162">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g16296f8de20_0_142"/>
            <p:cNvSpPr/>
            <p:nvPr/>
          </p:nvSpPr>
          <p:spPr>
            <a:xfrm>
              <a:off x="3008050" y="423600"/>
              <a:ext cx="99325" cy="99325"/>
            </a:xfrm>
            <a:custGeom>
              <a:rect b="b" l="l" r="r" t="t"/>
              <a:pathLst>
                <a:path extrusionOk="0" h="3973" w="3973">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g16296f8de20_0_142"/>
            <p:cNvSpPr/>
            <p:nvPr/>
          </p:nvSpPr>
          <p:spPr>
            <a:xfrm>
              <a:off x="3566400" y="434850"/>
              <a:ext cx="487175" cy="76850"/>
            </a:xfrm>
            <a:custGeom>
              <a:rect b="b" l="l" r="r" t="t"/>
              <a:pathLst>
                <a:path extrusionOk="0" h="3074" w="19487">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95" name="Google Shape;395;g16296f8de20_0_142"/>
          <p:cNvPicPr preferRelativeResize="0"/>
          <p:nvPr/>
        </p:nvPicPr>
        <p:blipFill>
          <a:blip r:embed="rId3">
            <a:alphaModFix/>
          </a:blip>
          <a:stretch>
            <a:fillRect/>
          </a:stretch>
        </p:blipFill>
        <p:spPr>
          <a:xfrm>
            <a:off x="266375" y="816388"/>
            <a:ext cx="1807825" cy="3510726"/>
          </a:xfrm>
          <a:prstGeom prst="rect">
            <a:avLst/>
          </a:prstGeom>
          <a:noFill/>
          <a:ln>
            <a:noFill/>
          </a:ln>
        </p:spPr>
      </p:pic>
      <p:pic>
        <p:nvPicPr>
          <p:cNvPr id="396" name="Google Shape;396;g16296f8de20_0_142"/>
          <p:cNvPicPr preferRelativeResize="0"/>
          <p:nvPr/>
        </p:nvPicPr>
        <p:blipFill>
          <a:blip r:embed="rId4">
            <a:alphaModFix/>
          </a:blip>
          <a:stretch>
            <a:fillRect/>
          </a:stretch>
        </p:blipFill>
        <p:spPr>
          <a:xfrm>
            <a:off x="2395525" y="837725"/>
            <a:ext cx="1807825" cy="3510726"/>
          </a:xfrm>
          <a:prstGeom prst="rect">
            <a:avLst/>
          </a:prstGeom>
          <a:noFill/>
          <a:ln>
            <a:noFill/>
          </a:ln>
        </p:spPr>
      </p:pic>
      <p:pic>
        <p:nvPicPr>
          <p:cNvPr id="397" name="Google Shape;397;g16296f8de20_0_142"/>
          <p:cNvPicPr preferRelativeResize="0"/>
          <p:nvPr/>
        </p:nvPicPr>
        <p:blipFill>
          <a:blip r:embed="rId5">
            <a:alphaModFix/>
          </a:blip>
          <a:stretch>
            <a:fillRect/>
          </a:stretch>
        </p:blipFill>
        <p:spPr>
          <a:xfrm>
            <a:off x="4583675" y="795038"/>
            <a:ext cx="1807825" cy="3553402"/>
          </a:xfrm>
          <a:prstGeom prst="rect">
            <a:avLst/>
          </a:prstGeom>
          <a:noFill/>
          <a:ln>
            <a:noFill/>
          </a:ln>
        </p:spPr>
      </p:pic>
      <p:grpSp>
        <p:nvGrpSpPr>
          <p:cNvPr id="398" name="Google Shape;398;g16296f8de20_0_142"/>
          <p:cNvGrpSpPr/>
          <p:nvPr/>
        </p:nvGrpSpPr>
        <p:grpSpPr>
          <a:xfrm>
            <a:off x="6712827" y="430150"/>
            <a:ext cx="1925827" cy="4283202"/>
            <a:chOff x="2547150" y="238125"/>
            <a:chExt cx="2525675" cy="5238750"/>
          </a:xfrm>
        </p:grpSpPr>
        <p:sp>
          <p:nvSpPr>
            <p:cNvPr id="399" name="Google Shape;399;g16296f8de20_0_142"/>
            <p:cNvSpPr/>
            <p:nvPr/>
          </p:nvSpPr>
          <p:spPr>
            <a:xfrm>
              <a:off x="2547150" y="238125"/>
              <a:ext cx="2525675" cy="5238750"/>
            </a:xfrm>
            <a:custGeom>
              <a:rect b="b" l="l" r="r" t="t"/>
              <a:pathLst>
                <a:path extrusionOk="0" h="209550" w="101027">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g16296f8de20_0_142"/>
            <p:cNvSpPr/>
            <p:nvPr/>
          </p:nvSpPr>
          <p:spPr>
            <a:xfrm>
              <a:off x="3557025" y="5147100"/>
              <a:ext cx="504050" cy="179900"/>
            </a:xfrm>
            <a:custGeom>
              <a:rect b="b" l="l" r="r" t="t"/>
              <a:pathLst>
                <a:path extrusionOk="0" h="7196" w="20162">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g16296f8de20_0_142"/>
            <p:cNvSpPr/>
            <p:nvPr/>
          </p:nvSpPr>
          <p:spPr>
            <a:xfrm>
              <a:off x="3008050" y="423600"/>
              <a:ext cx="99325" cy="99325"/>
            </a:xfrm>
            <a:custGeom>
              <a:rect b="b" l="l" r="r" t="t"/>
              <a:pathLst>
                <a:path extrusionOk="0" h="3973" w="3973">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g16296f8de20_0_142"/>
            <p:cNvSpPr/>
            <p:nvPr/>
          </p:nvSpPr>
          <p:spPr>
            <a:xfrm>
              <a:off x="3566400" y="434850"/>
              <a:ext cx="487175" cy="76850"/>
            </a:xfrm>
            <a:custGeom>
              <a:rect b="b" l="l" r="r" t="t"/>
              <a:pathLst>
                <a:path extrusionOk="0" h="3074" w="19487">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403" name="Google Shape;403;g16296f8de20_0_142"/>
          <p:cNvPicPr preferRelativeResize="0"/>
          <p:nvPr/>
        </p:nvPicPr>
        <p:blipFill>
          <a:blip r:embed="rId6">
            <a:alphaModFix/>
          </a:blip>
          <a:stretch>
            <a:fillRect/>
          </a:stretch>
        </p:blipFill>
        <p:spPr>
          <a:xfrm>
            <a:off x="6771825" y="795050"/>
            <a:ext cx="1807825" cy="355340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3"/>
          <p:cNvSpPr txBox="1"/>
          <p:nvPr>
            <p:ph type="title"/>
          </p:nvPr>
        </p:nvSpPr>
        <p:spPr>
          <a:xfrm>
            <a:off x="779100" y="836000"/>
            <a:ext cx="6010500" cy="3963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lang="en"/>
              <a:t>TEAM PRESENTATION</a:t>
            </a:r>
            <a:endParaRPr/>
          </a:p>
        </p:txBody>
      </p:sp>
      <p:sp>
        <p:nvSpPr>
          <p:cNvPr id="206" name="Google Shape;206;p33"/>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graphicFrame>
        <p:nvGraphicFramePr>
          <p:cNvPr id="207" name="Google Shape;207;p33"/>
          <p:cNvGraphicFramePr/>
          <p:nvPr/>
        </p:nvGraphicFramePr>
        <p:xfrm>
          <a:off x="606300" y="1426400"/>
          <a:ext cx="3000000" cy="3000000"/>
        </p:xfrm>
        <a:graphic>
          <a:graphicData uri="http://schemas.openxmlformats.org/drawingml/2006/table">
            <a:tbl>
              <a:tblPr>
                <a:noFill/>
                <a:tableStyleId>{847D8B45-0BC1-4C07-9C7D-3C85D5F3D7D5}</a:tableStyleId>
              </a:tblPr>
              <a:tblGrid>
                <a:gridCol w="1957950"/>
                <a:gridCol w="2118000"/>
                <a:gridCol w="4265125"/>
              </a:tblGrid>
              <a:tr h="1005800">
                <a:tc>
                  <a:txBody>
                    <a:bodyPr/>
                    <a:lstStyle/>
                    <a:p>
                      <a:pPr indent="0" lvl="0" marL="0" rtl="0" algn="ctr">
                        <a:spcBef>
                          <a:spcPts val="0"/>
                        </a:spcBef>
                        <a:spcAft>
                          <a:spcPts val="0"/>
                        </a:spcAft>
                        <a:buNone/>
                      </a:pPr>
                      <a:r>
                        <a:rPr lang="en" sz="1800"/>
                        <a:t>Hardik Mori</a:t>
                      </a:r>
                      <a:endParaRPr sz="1800"/>
                    </a:p>
                  </a:txBody>
                  <a:tcPr marT="91425" marB="91425" marR="91425" marL="91425"/>
                </a:tc>
                <a:tc>
                  <a:txBody>
                    <a:bodyPr/>
                    <a:lstStyle/>
                    <a:p>
                      <a:pPr indent="0" lvl="0" marL="0" rtl="0" algn="ctr">
                        <a:spcBef>
                          <a:spcPts val="0"/>
                        </a:spcBef>
                        <a:spcAft>
                          <a:spcPts val="0"/>
                        </a:spcAft>
                        <a:buNone/>
                      </a:pPr>
                      <a:r>
                        <a:rPr lang="en" sz="1800"/>
                        <a:t>21SOECE13047</a:t>
                      </a:r>
                      <a:endParaRPr sz="1800"/>
                    </a:p>
                  </a:txBody>
                  <a:tcPr marT="91425" marB="91425" marR="91425" marL="91425"/>
                </a:tc>
                <a:tc>
                  <a:txBody>
                    <a:bodyPr/>
                    <a:lstStyle/>
                    <a:p>
                      <a:pPr indent="0" lvl="0" marL="0" rtl="0" algn="ctr">
                        <a:spcBef>
                          <a:spcPts val="0"/>
                        </a:spcBef>
                        <a:spcAft>
                          <a:spcPts val="0"/>
                        </a:spcAft>
                        <a:buNone/>
                      </a:pPr>
                      <a:r>
                        <a:rPr lang="en" sz="1800"/>
                        <a:t>SRS, </a:t>
                      </a:r>
                      <a:r>
                        <a:rPr lang="en" sz="1800"/>
                        <a:t>Creation of Wireframe in Figma, Activity Diagram, DFD Level 0, E-R Diagram</a:t>
                      </a:r>
                      <a:endParaRPr sz="1800"/>
                    </a:p>
                  </a:txBody>
                  <a:tcPr marT="91425" marB="91425" marR="91425" marL="91425"/>
                </a:tc>
              </a:tr>
              <a:tr h="738875">
                <a:tc>
                  <a:txBody>
                    <a:bodyPr/>
                    <a:lstStyle/>
                    <a:p>
                      <a:pPr indent="0" lvl="0" marL="0" rtl="0" algn="ctr">
                        <a:spcBef>
                          <a:spcPts val="0"/>
                        </a:spcBef>
                        <a:spcAft>
                          <a:spcPts val="0"/>
                        </a:spcAft>
                        <a:buNone/>
                      </a:pPr>
                      <a:r>
                        <a:rPr lang="en" sz="1800"/>
                        <a:t>Umang Baraiya</a:t>
                      </a:r>
                      <a:endParaRPr sz="1800"/>
                    </a:p>
                  </a:txBody>
                  <a:tcPr marT="91425" marB="91425" marR="91425" marL="91425"/>
                </a:tc>
                <a:tc>
                  <a:txBody>
                    <a:bodyPr/>
                    <a:lstStyle/>
                    <a:p>
                      <a:pPr indent="0" lvl="0" marL="0" rtl="0" algn="ctr">
                        <a:spcBef>
                          <a:spcPts val="0"/>
                        </a:spcBef>
                        <a:spcAft>
                          <a:spcPts val="0"/>
                        </a:spcAft>
                        <a:buNone/>
                      </a:pPr>
                      <a:r>
                        <a:rPr lang="en" sz="1800"/>
                        <a:t>21SOECE13004</a:t>
                      </a:r>
                      <a:endParaRPr sz="1800"/>
                    </a:p>
                  </a:txBody>
                  <a:tcPr marT="91425" marB="91425" marR="91425" marL="91425"/>
                </a:tc>
                <a:tc>
                  <a:txBody>
                    <a:bodyPr/>
                    <a:lstStyle/>
                    <a:p>
                      <a:pPr indent="0" lvl="0" marL="0" rtl="0" algn="ctr">
                        <a:spcBef>
                          <a:spcPts val="0"/>
                        </a:spcBef>
                        <a:spcAft>
                          <a:spcPts val="0"/>
                        </a:spcAft>
                        <a:buNone/>
                      </a:pPr>
                      <a:r>
                        <a:rPr lang="en" sz="1800"/>
                        <a:t>SRS, Creation of Wireframe in Figma, Class Diagram, Sequence Diagram</a:t>
                      </a:r>
                      <a:endParaRPr sz="1800"/>
                    </a:p>
                  </a:txBody>
                  <a:tcPr marT="91425" marB="91425" marR="91425" marL="91425"/>
                </a:tc>
              </a:tr>
              <a:tr h="738875">
                <a:tc>
                  <a:txBody>
                    <a:bodyPr/>
                    <a:lstStyle/>
                    <a:p>
                      <a:pPr indent="0" lvl="0" marL="0" rtl="0" algn="ctr">
                        <a:spcBef>
                          <a:spcPts val="0"/>
                        </a:spcBef>
                        <a:spcAft>
                          <a:spcPts val="0"/>
                        </a:spcAft>
                        <a:buNone/>
                      </a:pPr>
                      <a:r>
                        <a:rPr lang="en" sz="1800"/>
                        <a:t>Janvi Ghodasara</a:t>
                      </a:r>
                      <a:endParaRPr sz="1800"/>
                    </a:p>
                  </a:txBody>
                  <a:tcPr marT="91425" marB="91425" marR="91425" marL="91425"/>
                </a:tc>
                <a:tc>
                  <a:txBody>
                    <a:bodyPr/>
                    <a:lstStyle/>
                    <a:p>
                      <a:pPr indent="0" lvl="0" marL="0" rtl="0" algn="ctr">
                        <a:spcBef>
                          <a:spcPts val="0"/>
                        </a:spcBef>
                        <a:spcAft>
                          <a:spcPts val="0"/>
                        </a:spcAft>
                        <a:buNone/>
                      </a:pPr>
                      <a:r>
                        <a:rPr lang="en" sz="1800"/>
                        <a:t>21SOECE13020</a:t>
                      </a:r>
                      <a:endParaRPr sz="1800"/>
                    </a:p>
                  </a:txBody>
                  <a:tcPr marT="91425" marB="91425" marR="91425" marL="91425"/>
                </a:tc>
                <a:tc>
                  <a:txBody>
                    <a:bodyPr/>
                    <a:lstStyle/>
                    <a:p>
                      <a:pPr indent="0" lvl="0" marL="0" rtl="0" algn="ctr">
                        <a:spcBef>
                          <a:spcPts val="0"/>
                        </a:spcBef>
                        <a:spcAft>
                          <a:spcPts val="0"/>
                        </a:spcAft>
                        <a:buNone/>
                      </a:pPr>
                      <a:r>
                        <a:rPr lang="en" sz="1800"/>
                        <a:t>SRS, </a:t>
                      </a:r>
                      <a:r>
                        <a:rPr lang="en" sz="1800"/>
                        <a:t>Creation of Wireframe in Figma, Flowchart, Use-Case Diagram</a:t>
                      </a:r>
                      <a:endParaRPr sz="1800"/>
                    </a:p>
                  </a:txBody>
                  <a:tcPr marT="91425" marB="91425" marR="91425" marL="91425"/>
                </a:tc>
              </a:tr>
              <a:tr h="746475">
                <a:tc>
                  <a:txBody>
                    <a:bodyPr/>
                    <a:lstStyle/>
                    <a:p>
                      <a:pPr indent="0" lvl="0" marL="0" rtl="0" algn="ctr">
                        <a:spcBef>
                          <a:spcPts val="0"/>
                        </a:spcBef>
                        <a:spcAft>
                          <a:spcPts val="0"/>
                        </a:spcAft>
                        <a:buNone/>
                      </a:pPr>
                      <a:r>
                        <a:rPr lang="en" sz="1800"/>
                        <a:t>Krupa Bhalani</a:t>
                      </a:r>
                      <a:endParaRPr sz="1800"/>
                    </a:p>
                  </a:txBody>
                  <a:tcPr marT="91425" marB="91425" marR="91425" marL="91425"/>
                </a:tc>
                <a:tc>
                  <a:txBody>
                    <a:bodyPr/>
                    <a:lstStyle/>
                    <a:p>
                      <a:pPr indent="0" lvl="0" marL="0" rtl="0" algn="ctr">
                        <a:spcBef>
                          <a:spcPts val="0"/>
                        </a:spcBef>
                        <a:spcAft>
                          <a:spcPts val="0"/>
                        </a:spcAft>
                        <a:buNone/>
                      </a:pPr>
                      <a:r>
                        <a:rPr lang="en" sz="1800"/>
                        <a:t>20SOECE11004</a:t>
                      </a:r>
                      <a:endParaRPr sz="1800"/>
                    </a:p>
                  </a:txBody>
                  <a:tcPr marT="91425" marB="91425" marR="91425" marL="91425"/>
                </a:tc>
                <a:tc>
                  <a:txBody>
                    <a:bodyPr/>
                    <a:lstStyle/>
                    <a:p>
                      <a:pPr indent="0" lvl="0" marL="0" rtl="0" algn="ctr">
                        <a:spcBef>
                          <a:spcPts val="0"/>
                        </a:spcBef>
                        <a:spcAft>
                          <a:spcPts val="0"/>
                        </a:spcAft>
                        <a:buNone/>
                      </a:pPr>
                      <a:r>
                        <a:rPr lang="en" sz="1800"/>
                        <a:t>SRS, </a:t>
                      </a:r>
                      <a:r>
                        <a:rPr lang="en" sz="1800"/>
                        <a:t>Creation of Wireframe in Figma, DFD Level 1 &amp; 2</a:t>
                      </a:r>
                      <a:endParaRPr sz="1800"/>
                    </a:p>
                  </a:txBody>
                  <a:tcPr marT="91425" marB="91425" marR="91425" marL="91425"/>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07" name="Shape 407"/>
        <p:cNvGrpSpPr/>
        <p:nvPr/>
      </p:nvGrpSpPr>
      <p:grpSpPr>
        <a:xfrm>
          <a:off x="0" y="0"/>
          <a:ext cx="0" cy="0"/>
          <a:chOff x="0" y="0"/>
          <a:chExt cx="0" cy="0"/>
        </a:xfrm>
      </p:grpSpPr>
      <p:sp>
        <p:nvSpPr>
          <p:cNvPr id="408" name="Google Shape;408;g1629c2271be_2_1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409" name="Google Shape;409;g1629c2271be_2_19"/>
          <p:cNvGrpSpPr/>
          <p:nvPr/>
        </p:nvGrpSpPr>
        <p:grpSpPr>
          <a:xfrm>
            <a:off x="6186802" y="466650"/>
            <a:ext cx="1925827" cy="4283202"/>
            <a:chOff x="2547150" y="238125"/>
            <a:chExt cx="2525675" cy="5238750"/>
          </a:xfrm>
        </p:grpSpPr>
        <p:sp>
          <p:nvSpPr>
            <p:cNvPr id="410" name="Google Shape;410;g1629c2271be_2_19"/>
            <p:cNvSpPr/>
            <p:nvPr/>
          </p:nvSpPr>
          <p:spPr>
            <a:xfrm>
              <a:off x="2547150" y="238125"/>
              <a:ext cx="2525675" cy="5238750"/>
            </a:xfrm>
            <a:custGeom>
              <a:rect b="b" l="l" r="r" t="t"/>
              <a:pathLst>
                <a:path extrusionOk="0" h="209550" w="101027">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g1629c2271be_2_19"/>
            <p:cNvSpPr/>
            <p:nvPr/>
          </p:nvSpPr>
          <p:spPr>
            <a:xfrm>
              <a:off x="3557025" y="5147100"/>
              <a:ext cx="504050" cy="179900"/>
            </a:xfrm>
            <a:custGeom>
              <a:rect b="b" l="l" r="r" t="t"/>
              <a:pathLst>
                <a:path extrusionOk="0" h="7196" w="20162">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g1629c2271be_2_19"/>
            <p:cNvSpPr/>
            <p:nvPr/>
          </p:nvSpPr>
          <p:spPr>
            <a:xfrm>
              <a:off x="3008050" y="423600"/>
              <a:ext cx="99325" cy="99325"/>
            </a:xfrm>
            <a:custGeom>
              <a:rect b="b" l="l" r="r" t="t"/>
              <a:pathLst>
                <a:path extrusionOk="0" h="3973" w="3973">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g1629c2271be_2_19"/>
            <p:cNvSpPr/>
            <p:nvPr/>
          </p:nvSpPr>
          <p:spPr>
            <a:xfrm>
              <a:off x="3566400" y="434850"/>
              <a:ext cx="487175" cy="76850"/>
            </a:xfrm>
            <a:custGeom>
              <a:rect b="b" l="l" r="r" t="t"/>
              <a:pathLst>
                <a:path extrusionOk="0" h="3074" w="19487">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414" name="Google Shape;414;g1629c2271be_2_19"/>
          <p:cNvPicPr preferRelativeResize="0"/>
          <p:nvPr/>
        </p:nvPicPr>
        <p:blipFill>
          <a:blip r:embed="rId3">
            <a:alphaModFix/>
          </a:blip>
          <a:stretch>
            <a:fillRect/>
          </a:stretch>
        </p:blipFill>
        <p:spPr>
          <a:xfrm>
            <a:off x="6230175" y="831000"/>
            <a:ext cx="1833275" cy="3523226"/>
          </a:xfrm>
          <a:prstGeom prst="rect">
            <a:avLst/>
          </a:prstGeom>
          <a:noFill/>
          <a:ln>
            <a:noFill/>
          </a:ln>
        </p:spPr>
      </p:pic>
      <p:sp>
        <p:nvSpPr>
          <p:cNvPr id="415" name="Google Shape;415;g1629c2271be_2_19"/>
          <p:cNvSpPr txBox="1"/>
          <p:nvPr/>
        </p:nvSpPr>
        <p:spPr>
          <a:xfrm>
            <a:off x="313775" y="644300"/>
            <a:ext cx="5212500" cy="36480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accent5"/>
              </a:buClr>
              <a:buSzPts val="1800"/>
              <a:buFont typeface="Catamaran Thin"/>
              <a:buChar char="⬢"/>
            </a:pPr>
            <a:r>
              <a:rPr lang="en" sz="1800">
                <a:solidFill>
                  <a:schemeClr val="dk1"/>
                </a:solidFill>
              </a:rPr>
              <a:t>A splash screen is mostly the first screen of the app when it is opened. It is a constant screen which appears for a specific amount of time, generally showing for the first time when the app is launched.</a:t>
            </a:r>
            <a:endParaRPr sz="1800">
              <a:solidFill>
                <a:schemeClr val="dk1"/>
              </a:solidFill>
            </a:endParaRPr>
          </a:p>
          <a:p>
            <a:pPr indent="-342900" lvl="0" marL="457200" rtl="0" algn="l">
              <a:lnSpc>
                <a:spcPct val="115000"/>
              </a:lnSpc>
              <a:spcBef>
                <a:spcPts val="0"/>
              </a:spcBef>
              <a:spcAft>
                <a:spcPts val="0"/>
              </a:spcAft>
              <a:buClr>
                <a:schemeClr val="accent5"/>
              </a:buClr>
              <a:buSzPts val="1800"/>
              <a:buFont typeface="Arial"/>
              <a:buChar char="⬢"/>
            </a:pPr>
            <a:r>
              <a:rPr lang="en" sz="1800">
                <a:solidFill>
                  <a:schemeClr val="dk1"/>
                </a:solidFill>
              </a:rPr>
              <a:t>In our To-Do List Application, In the splash screen we are displaying our app logo.</a:t>
            </a:r>
            <a:endParaRPr sz="1800">
              <a:solidFill>
                <a:schemeClr val="dk1"/>
              </a:solidFill>
            </a:endParaRPr>
          </a:p>
          <a:p>
            <a:pPr indent="-342900" lvl="0" marL="457200" rtl="0" algn="l">
              <a:lnSpc>
                <a:spcPct val="115000"/>
              </a:lnSpc>
              <a:spcBef>
                <a:spcPts val="0"/>
              </a:spcBef>
              <a:spcAft>
                <a:spcPts val="0"/>
              </a:spcAft>
              <a:buClr>
                <a:schemeClr val="accent5"/>
              </a:buClr>
              <a:buSzPts val="1800"/>
              <a:buFont typeface="Arial"/>
              <a:buChar char="⬢"/>
            </a:pPr>
            <a:r>
              <a:rPr lang="en" sz="1800">
                <a:solidFill>
                  <a:schemeClr val="dk1"/>
                </a:solidFill>
              </a:rPr>
              <a:t>Background of our splash screen is yellow and the screen in the center displays our app logo.</a:t>
            </a:r>
            <a:endParaRPr sz="1800">
              <a:solidFill>
                <a:schemeClr val="dk1"/>
              </a:solidFill>
            </a:endParaRPr>
          </a:p>
          <a:p>
            <a:pPr indent="0" lvl="0" marL="457200" rtl="0" algn="l">
              <a:lnSpc>
                <a:spcPct val="115000"/>
              </a:lnSpc>
              <a:spcBef>
                <a:spcPts val="0"/>
              </a:spcBef>
              <a:spcAft>
                <a:spcPts val="0"/>
              </a:spcAft>
              <a:buNone/>
            </a:pPr>
            <a:r>
              <a:t/>
            </a:r>
            <a:endParaRPr sz="18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19" name="Shape 419"/>
        <p:cNvGrpSpPr/>
        <p:nvPr/>
      </p:nvGrpSpPr>
      <p:grpSpPr>
        <a:xfrm>
          <a:off x="0" y="0"/>
          <a:ext cx="0" cy="0"/>
          <a:chOff x="0" y="0"/>
          <a:chExt cx="0" cy="0"/>
        </a:xfrm>
      </p:grpSpPr>
      <p:sp>
        <p:nvSpPr>
          <p:cNvPr id="420" name="Google Shape;420;g1629c2271be_2_5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421" name="Google Shape;421;g1629c2271be_2_53"/>
          <p:cNvGrpSpPr/>
          <p:nvPr/>
        </p:nvGrpSpPr>
        <p:grpSpPr>
          <a:xfrm>
            <a:off x="6186802" y="466650"/>
            <a:ext cx="1925827" cy="4283202"/>
            <a:chOff x="2547150" y="238125"/>
            <a:chExt cx="2525675" cy="5238750"/>
          </a:xfrm>
        </p:grpSpPr>
        <p:sp>
          <p:nvSpPr>
            <p:cNvPr id="422" name="Google Shape;422;g1629c2271be_2_53"/>
            <p:cNvSpPr/>
            <p:nvPr/>
          </p:nvSpPr>
          <p:spPr>
            <a:xfrm>
              <a:off x="2547150" y="238125"/>
              <a:ext cx="2525675" cy="5238750"/>
            </a:xfrm>
            <a:custGeom>
              <a:rect b="b" l="l" r="r" t="t"/>
              <a:pathLst>
                <a:path extrusionOk="0" h="209550" w="101027">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g1629c2271be_2_53"/>
            <p:cNvSpPr/>
            <p:nvPr/>
          </p:nvSpPr>
          <p:spPr>
            <a:xfrm>
              <a:off x="3557025" y="5147100"/>
              <a:ext cx="504050" cy="179900"/>
            </a:xfrm>
            <a:custGeom>
              <a:rect b="b" l="l" r="r" t="t"/>
              <a:pathLst>
                <a:path extrusionOk="0" h="7196" w="20162">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g1629c2271be_2_53"/>
            <p:cNvSpPr/>
            <p:nvPr/>
          </p:nvSpPr>
          <p:spPr>
            <a:xfrm>
              <a:off x="3008050" y="423600"/>
              <a:ext cx="99325" cy="99325"/>
            </a:xfrm>
            <a:custGeom>
              <a:rect b="b" l="l" r="r" t="t"/>
              <a:pathLst>
                <a:path extrusionOk="0" h="3973" w="3973">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g1629c2271be_2_53"/>
            <p:cNvSpPr/>
            <p:nvPr/>
          </p:nvSpPr>
          <p:spPr>
            <a:xfrm>
              <a:off x="3566400" y="434850"/>
              <a:ext cx="487175" cy="76850"/>
            </a:xfrm>
            <a:custGeom>
              <a:rect b="b" l="l" r="r" t="t"/>
              <a:pathLst>
                <a:path extrusionOk="0" h="3074" w="19487">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26" name="Google Shape;426;g1629c2271be_2_53"/>
          <p:cNvSpPr txBox="1"/>
          <p:nvPr/>
        </p:nvSpPr>
        <p:spPr>
          <a:xfrm>
            <a:off x="313775" y="644300"/>
            <a:ext cx="5212500" cy="42852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accent5"/>
              </a:buClr>
              <a:buSzPts val="1800"/>
              <a:buFont typeface="Catamaran Thin"/>
              <a:buChar char="⬢"/>
            </a:pPr>
            <a:r>
              <a:rPr lang="en" sz="1800">
                <a:solidFill>
                  <a:schemeClr val="dk1"/>
                </a:solidFill>
              </a:rPr>
              <a:t>After the splash screen this is the first layout of our application.</a:t>
            </a:r>
            <a:endParaRPr sz="1800">
              <a:solidFill>
                <a:schemeClr val="dk1"/>
              </a:solidFill>
            </a:endParaRPr>
          </a:p>
          <a:p>
            <a:pPr indent="-342900" lvl="0" marL="457200" rtl="0" algn="l">
              <a:lnSpc>
                <a:spcPct val="115000"/>
              </a:lnSpc>
              <a:spcBef>
                <a:spcPts val="0"/>
              </a:spcBef>
              <a:spcAft>
                <a:spcPts val="0"/>
              </a:spcAft>
              <a:buClr>
                <a:schemeClr val="accent5"/>
              </a:buClr>
              <a:buSzPts val="1800"/>
              <a:buFont typeface="Arial"/>
              <a:buChar char="⬢"/>
            </a:pPr>
            <a:r>
              <a:rPr lang="en" sz="1800">
                <a:solidFill>
                  <a:schemeClr val="dk1"/>
                </a:solidFill>
              </a:rPr>
              <a:t>In this layout users can view all their tasks in a list view.</a:t>
            </a:r>
            <a:endParaRPr sz="1800">
              <a:solidFill>
                <a:schemeClr val="dk1"/>
              </a:solidFill>
            </a:endParaRPr>
          </a:p>
          <a:p>
            <a:pPr indent="-342900" lvl="0" marL="457200" rtl="0" algn="l">
              <a:lnSpc>
                <a:spcPct val="115000"/>
              </a:lnSpc>
              <a:spcBef>
                <a:spcPts val="0"/>
              </a:spcBef>
              <a:spcAft>
                <a:spcPts val="0"/>
              </a:spcAft>
              <a:buClr>
                <a:schemeClr val="accent5"/>
              </a:buClr>
              <a:buSzPts val="1800"/>
              <a:buFont typeface="Arial"/>
              <a:buChar char="⬢"/>
            </a:pPr>
            <a:r>
              <a:rPr lang="en" sz="1800">
                <a:solidFill>
                  <a:schemeClr val="dk1"/>
                </a:solidFill>
              </a:rPr>
              <a:t>Users can add all their tasks with the help of (+) button.</a:t>
            </a:r>
            <a:endParaRPr sz="1800">
              <a:solidFill>
                <a:schemeClr val="dk1"/>
              </a:solidFill>
            </a:endParaRPr>
          </a:p>
          <a:p>
            <a:pPr indent="-342900" lvl="0" marL="457200" rtl="0" algn="l">
              <a:lnSpc>
                <a:spcPct val="115000"/>
              </a:lnSpc>
              <a:spcBef>
                <a:spcPts val="0"/>
              </a:spcBef>
              <a:spcAft>
                <a:spcPts val="0"/>
              </a:spcAft>
              <a:buClr>
                <a:schemeClr val="accent5"/>
              </a:buClr>
              <a:buSzPts val="1800"/>
              <a:buFont typeface="Arial"/>
              <a:buChar char="⬢"/>
            </a:pPr>
            <a:r>
              <a:rPr lang="en" sz="1800">
                <a:solidFill>
                  <a:schemeClr val="dk1"/>
                </a:solidFill>
              </a:rPr>
              <a:t>Users export all their tasks in a text file with the help of export (--&gt;) button.</a:t>
            </a:r>
            <a:endParaRPr sz="1800">
              <a:solidFill>
                <a:schemeClr val="dk1"/>
              </a:solidFill>
            </a:endParaRPr>
          </a:p>
          <a:p>
            <a:pPr indent="-342900" lvl="0" marL="457200" rtl="0" algn="l">
              <a:lnSpc>
                <a:spcPct val="115000"/>
              </a:lnSpc>
              <a:spcBef>
                <a:spcPts val="0"/>
              </a:spcBef>
              <a:spcAft>
                <a:spcPts val="0"/>
              </a:spcAft>
              <a:buClr>
                <a:schemeClr val="accent5"/>
              </a:buClr>
              <a:buSzPts val="1800"/>
              <a:buFont typeface="Arial"/>
              <a:buChar char="⬢"/>
            </a:pPr>
            <a:r>
              <a:rPr lang="en" sz="1800">
                <a:solidFill>
                  <a:schemeClr val="dk1"/>
                </a:solidFill>
              </a:rPr>
              <a:t>Users view the calendar of the current month with the help of the calendar button.</a:t>
            </a:r>
            <a:endParaRPr sz="1800">
              <a:solidFill>
                <a:schemeClr val="dk1"/>
              </a:solidFill>
            </a:endParaRPr>
          </a:p>
          <a:p>
            <a:pPr indent="-342900" lvl="0" marL="457200" rtl="0" algn="l">
              <a:lnSpc>
                <a:spcPct val="115000"/>
              </a:lnSpc>
              <a:spcBef>
                <a:spcPts val="0"/>
              </a:spcBef>
              <a:spcAft>
                <a:spcPts val="0"/>
              </a:spcAft>
              <a:buClr>
                <a:schemeClr val="accent5"/>
              </a:buClr>
              <a:buSzPts val="1800"/>
              <a:buFont typeface="Arial"/>
              <a:buChar char="⬢"/>
            </a:pPr>
            <a:r>
              <a:rPr lang="en" sz="1800">
                <a:solidFill>
                  <a:schemeClr val="dk1"/>
                </a:solidFill>
              </a:rPr>
              <a:t>It is the main layout of our application with white background.</a:t>
            </a:r>
            <a:endParaRPr sz="1800">
              <a:solidFill>
                <a:schemeClr val="dk1"/>
              </a:solidFill>
            </a:endParaRPr>
          </a:p>
          <a:p>
            <a:pPr indent="0" lvl="0" marL="457200" rtl="0" algn="l">
              <a:lnSpc>
                <a:spcPct val="115000"/>
              </a:lnSpc>
              <a:spcBef>
                <a:spcPts val="0"/>
              </a:spcBef>
              <a:spcAft>
                <a:spcPts val="0"/>
              </a:spcAft>
              <a:buNone/>
            </a:pPr>
            <a:r>
              <a:t/>
            </a:r>
            <a:endParaRPr sz="1800">
              <a:solidFill>
                <a:schemeClr val="dk1"/>
              </a:solidFill>
            </a:endParaRPr>
          </a:p>
        </p:txBody>
      </p:sp>
      <p:pic>
        <p:nvPicPr>
          <p:cNvPr id="427" name="Google Shape;427;g1629c2271be_2_53"/>
          <p:cNvPicPr preferRelativeResize="0"/>
          <p:nvPr/>
        </p:nvPicPr>
        <p:blipFill>
          <a:blip r:embed="rId3">
            <a:alphaModFix/>
          </a:blip>
          <a:stretch>
            <a:fillRect/>
          </a:stretch>
        </p:blipFill>
        <p:spPr>
          <a:xfrm>
            <a:off x="6236625" y="848175"/>
            <a:ext cx="1826825" cy="353060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31" name="Shape 431"/>
        <p:cNvGrpSpPr/>
        <p:nvPr/>
      </p:nvGrpSpPr>
      <p:grpSpPr>
        <a:xfrm>
          <a:off x="0" y="0"/>
          <a:ext cx="0" cy="0"/>
          <a:chOff x="0" y="0"/>
          <a:chExt cx="0" cy="0"/>
        </a:xfrm>
      </p:grpSpPr>
      <p:sp>
        <p:nvSpPr>
          <p:cNvPr id="432" name="Google Shape;432;g1629c2271be_2_6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433" name="Google Shape;433;g1629c2271be_2_68"/>
          <p:cNvGrpSpPr/>
          <p:nvPr/>
        </p:nvGrpSpPr>
        <p:grpSpPr>
          <a:xfrm>
            <a:off x="6186802" y="466650"/>
            <a:ext cx="1925827" cy="4283202"/>
            <a:chOff x="2547150" y="238125"/>
            <a:chExt cx="2525675" cy="5238750"/>
          </a:xfrm>
        </p:grpSpPr>
        <p:sp>
          <p:nvSpPr>
            <p:cNvPr id="434" name="Google Shape;434;g1629c2271be_2_68"/>
            <p:cNvSpPr/>
            <p:nvPr/>
          </p:nvSpPr>
          <p:spPr>
            <a:xfrm>
              <a:off x="2547150" y="238125"/>
              <a:ext cx="2525675" cy="5238750"/>
            </a:xfrm>
            <a:custGeom>
              <a:rect b="b" l="l" r="r" t="t"/>
              <a:pathLst>
                <a:path extrusionOk="0" h="209550" w="101027">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g1629c2271be_2_68"/>
            <p:cNvSpPr/>
            <p:nvPr/>
          </p:nvSpPr>
          <p:spPr>
            <a:xfrm>
              <a:off x="3557025" y="5147100"/>
              <a:ext cx="504050" cy="179900"/>
            </a:xfrm>
            <a:custGeom>
              <a:rect b="b" l="l" r="r" t="t"/>
              <a:pathLst>
                <a:path extrusionOk="0" h="7196" w="20162">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g1629c2271be_2_68"/>
            <p:cNvSpPr/>
            <p:nvPr/>
          </p:nvSpPr>
          <p:spPr>
            <a:xfrm>
              <a:off x="3008050" y="423600"/>
              <a:ext cx="99325" cy="99325"/>
            </a:xfrm>
            <a:custGeom>
              <a:rect b="b" l="l" r="r" t="t"/>
              <a:pathLst>
                <a:path extrusionOk="0" h="3973" w="3973">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g1629c2271be_2_68"/>
            <p:cNvSpPr/>
            <p:nvPr/>
          </p:nvSpPr>
          <p:spPr>
            <a:xfrm>
              <a:off x="3566400" y="434850"/>
              <a:ext cx="487175" cy="76850"/>
            </a:xfrm>
            <a:custGeom>
              <a:rect b="b" l="l" r="r" t="t"/>
              <a:pathLst>
                <a:path extrusionOk="0" h="3074" w="19487">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8" name="Google Shape;438;g1629c2271be_2_68"/>
          <p:cNvSpPr txBox="1"/>
          <p:nvPr/>
        </p:nvSpPr>
        <p:spPr>
          <a:xfrm>
            <a:off x="313775" y="644300"/>
            <a:ext cx="5212500" cy="42852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accent5"/>
              </a:buClr>
              <a:buSzPts val="1800"/>
              <a:buFont typeface="Catamaran Thin"/>
              <a:buChar char="⬢"/>
            </a:pPr>
            <a:r>
              <a:rPr lang="en" sz="1800">
                <a:solidFill>
                  <a:schemeClr val="dk1"/>
                </a:solidFill>
              </a:rPr>
              <a:t>Whenever users click on (+) button then users can redirect to this add task screen.</a:t>
            </a:r>
            <a:endParaRPr sz="1800">
              <a:solidFill>
                <a:schemeClr val="dk1"/>
              </a:solidFill>
            </a:endParaRPr>
          </a:p>
          <a:p>
            <a:pPr indent="-342900" lvl="0" marL="457200" rtl="0" algn="l">
              <a:lnSpc>
                <a:spcPct val="115000"/>
              </a:lnSpc>
              <a:spcBef>
                <a:spcPts val="0"/>
              </a:spcBef>
              <a:spcAft>
                <a:spcPts val="0"/>
              </a:spcAft>
              <a:buClr>
                <a:schemeClr val="accent5"/>
              </a:buClr>
              <a:buSzPts val="1800"/>
              <a:buFont typeface="Catamaran Thin"/>
              <a:buChar char="⬢"/>
            </a:pPr>
            <a:r>
              <a:rPr lang="en" sz="1800">
                <a:solidFill>
                  <a:schemeClr val="dk1"/>
                </a:solidFill>
              </a:rPr>
              <a:t>For add tasks users must enter Task File (Name of Task), Task Description, Task Date (Due date of task), Task Time (Due time of task), and Add An Event In this layout.</a:t>
            </a:r>
            <a:endParaRPr sz="1800">
              <a:solidFill>
                <a:schemeClr val="dk1"/>
              </a:solidFill>
            </a:endParaRPr>
          </a:p>
          <a:p>
            <a:pPr indent="-342900" lvl="0" marL="457200" rtl="0" algn="l">
              <a:lnSpc>
                <a:spcPct val="115000"/>
              </a:lnSpc>
              <a:spcBef>
                <a:spcPts val="0"/>
              </a:spcBef>
              <a:spcAft>
                <a:spcPts val="0"/>
              </a:spcAft>
              <a:buClr>
                <a:schemeClr val="accent5"/>
              </a:buClr>
              <a:buSzPts val="1800"/>
              <a:buFont typeface="Catamaran Thin"/>
              <a:buChar char="⬢"/>
            </a:pPr>
            <a:r>
              <a:rPr lang="en" sz="1800">
                <a:solidFill>
                  <a:schemeClr val="dk1"/>
                </a:solidFill>
              </a:rPr>
              <a:t>According to Task Date and Task Time reminders will be generated.</a:t>
            </a:r>
            <a:endParaRPr sz="1800">
              <a:solidFill>
                <a:schemeClr val="dk1"/>
              </a:solidFill>
            </a:endParaRPr>
          </a:p>
          <a:p>
            <a:pPr indent="-342900" lvl="0" marL="457200" rtl="0" algn="l">
              <a:lnSpc>
                <a:spcPct val="115000"/>
              </a:lnSpc>
              <a:spcBef>
                <a:spcPts val="0"/>
              </a:spcBef>
              <a:spcAft>
                <a:spcPts val="0"/>
              </a:spcAft>
              <a:buClr>
                <a:schemeClr val="accent5"/>
              </a:buClr>
              <a:buSzPts val="1800"/>
              <a:buFont typeface="Catamaran Thin"/>
              <a:buChar char="⬢"/>
            </a:pPr>
            <a:r>
              <a:rPr lang="en" sz="1800">
                <a:solidFill>
                  <a:schemeClr val="dk1"/>
                </a:solidFill>
              </a:rPr>
              <a:t>In the Event attribute users can add picture notes also.</a:t>
            </a:r>
            <a:endParaRPr sz="1800">
              <a:solidFill>
                <a:schemeClr val="dk1"/>
              </a:solidFill>
            </a:endParaRPr>
          </a:p>
          <a:p>
            <a:pPr indent="-342900" lvl="0" marL="457200" rtl="0" algn="l">
              <a:lnSpc>
                <a:spcPct val="115000"/>
              </a:lnSpc>
              <a:spcBef>
                <a:spcPts val="0"/>
              </a:spcBef>
              <a:spcAft>
                <a:spcPts val="0"/>
              </a:spcAft>
              <a:buClr>
                <a:schemeClr val="accent5"/>
              </a:buClr>
              <a:buSzPts val="1800"/>
              <a:buFont typeface="Catamaran Thin"/>
              <a:buChar char="⬢"/>
            </a:pPr>
            <a:r>
              <a:rPr lang="en" sz="1800">
                <a:solidFill>
                  <a:schemeClr val="dk1"/>
                </a:solidFill>
              </a:rPr>
              <a:t>Whenever users click on the ADD TASK button Task will be added to your app in the list view.</a:t>
            </a:r>
            <a:endParaRPr sz="1800">
              <a:solidFill>
                <a:schemeClr val="dk1"/>
              </a:solidFill>
            </a:endParaRPr>
          </a:p>
        </p:txBody>
      </p:sp>
      <p:pic>
        <p:nvPicPr>
          <p:cNvPr id="439" name="Google Shape;439;g1629c2271be_2_68"/>
          <p:cNvPicPr preferRelativeResize="0"/>
          <p:nvPr/>
        </p:nvPicPr>
        <p:blipFill>
          <a:blip r:embed="rId3">
            <a:alphaModFix/>
          </a:blip>
          <a:stretch>
            <a:fillRect/>
          </a:stretch>
        </p:blipFill>
        <p:spPr>
          <a:xfrm>
            <a:off x="6240375" y="830550"/>
            <a:ext cx="1823075" cy="35436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43" name="Shape 443"/>
        <p:cNvGrpSpPr/>
        <p:nvPr/>
      </p:nvGrpSpPr>
      <p:grpSpPr>
        <a:xfrm>
          <a:off x="0" y="0"/>
          <a:ext cx="0" cy="0"/>
          <a:chOff x="0" y="0"/>
          <a:chExt cx="0" cy="0"/>
        </a:xfrm>
      </p:grpSpPr>
      <p:sp>
        <p:nvSpPr>
          <p:cNvPr id="444" name="Google Shape;444;g1629c2271be_2_8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445" name="Google Shape;445;g1629c2271be_2_81"/>
          <p:cNvGrpSpPr/>
          <p:nvPr/>
        </p:nvGrpSpPr>
        <p:grpSpPr>
          <a:xfrm>
            <a:off x="6186802" y="466650"/>
            <a:ext cx="1925827" cy="4283202"/>
            <a:chOff x="2547150" y="238125"/>
            <a:chExt cx="2525675" cy="5238750"/>
          </a:xfrm>
        </p:grpSpPr>
        <p:sp>
          <p:nvSpPr>
            <p:cNvPr id="446" name="Google Shape;446;g1629c2271be_2_81"/>
            <p:cNvSpPr/>
            <p:nvPr/>
          </p:nvSpPr>
          <p:spPr>
            <a:xfrm>
              <a:off x="2547150" y="238125"/>
              <a:ext cx="2525675" cy="5238750"/>
            </a:xfrm>
            <a:custGeom>
              <a:rect b="b" l="l" r="r" t="t"/>
              <a:pathLst>
                <a:path extrusionOk="0" h="209550" w="101027">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g1629c2271be_2_81"/>
            <p:cNvSpPr/>
            <p:nvPr/>
          </p:nvSpPr>
          <p:spPr>
            <a:xfrm>
              <a:off x="3557025" y="5147100"/>
              <a:ext cx="504050" cy="179900"/>
            </a:xfrm>
            <a:custGeom>
              <a:rect b="b" l="l" r="r" t="t"/>
              <a:pathLst>
                <a:path extrusionOk="0" h="7196" w="20162">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g1629c2271be_2_81"/>
            <p:cNvSpPr/>
            <p:nvPr/>
          </p:nvSpPr>
          <p:spPr>
            <a:xfrm>
              <a:off x="3008050" y="423600"/>
              <a:ext cx="99325" cy="99325"/>
            </a:xfrm>
            <a:custGeom>
              <a:rect b="b" l="l" r="r" t="t"/>
              <a:pathLst>
                <a:path extrusionOk="0" h="3973" w="3973">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g1629c2271be_2_81"/>
            <p:cNvSpPr/>
            <p:nvPr/>
          </p:nvSpPr>
          <p:spPr>
            <a:xfrm>
              <a:off x="3566400" y="434850"/>
              <a:ext cx="487175" cy="76850"/>
            </a:xfrm>
            <a:custGeom>
              <a:rect b="b" l="l" r="r" t="t"/>
              <a:pathLst>
                <a:path extrusionOk="0" h="3074" w="19487">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0" name="Google Shape;450;g1629c2271be_2_81"/>
          <p:cNvSpPr txBox="1"/>
          <p:nvPr/>
        </p:nvSpPr>
        <p:spPr>
          <a:xfrm>
            <a:off x="313775" y="644300"/>
            <a:ext cx="3461700" cy="33294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accent5"/>
              </a:buClr>
              <a:buSzPts val="1800"/>
              <a:buFont typeface="Catamaran Thin"/>
              <a:buChar char="⬢"/>
            </a:pPr>
            <a:r>
              <a:rPr lang="en" sz="1800">
                <a:solidFill>
                  <a:schemeClr val="dk1"/>
                </a:solidFill>
              </a:rPr>
              <a:t> In the previous Screen whenever users click on the TextBox of Task Date and Task Time this type of Screen will be displayed.</a:t>
            </a:r>
            <a:endParaRPr sz="1800">
              <a:solidFill>
                <a:schemeClr val="dk1"/>
              </a:solidFill>
            </a:endParaRPr>
          </a:p>
          <a:p>
            <a:pPr indent="-342900" lvl="0" marL="457200" rtl="0" algn="l">
              <a:lnSpc>
                <a:spcPct val="115000"/>
              </a:lnSpc>
              <a:spcBef>
                <a:spcPts val="0"/>
              </a:spcBef>
              <a:spcAft>
                <a:spcPts val="0"/>
              </a:spcAft>
              <a:buClr>
                <a:schemeClr val="accent5"/>
              </a:buClr>
              <a:buSzPts val="1800"/>
              <a:buFont typeface="Catamaran Thin"/>
              <a:buChar char="⬢"/>
            </a:pPr>
            <a:r>
              <a:rPr lang="en" sz="1800">
                <a:solidFill>
                  <a:schemeClr val="dk1"/>
                </a:solidFill>
              </a:rPr>
              <a:t>With the help of this type of Screen users can easily set the due date and due time of their tasks. and it is also attractive for the users.</a:t>
            </a:r>
            <a:endParaRPr sz="1800">
              <a:solidFill>
                <a:schemeClr val="dk1"/>
              </a:solidFill>
            </a:endParaRPr>
          </a:p>
        </p:txBody>
      </p:sp>
      <p:pic>
        <p:nvPicPr>
          <p:cNvPr id="451" name="Google Shape;451;g1629c2271be_2_81"/>
          <p:cNvPicPr preferRelativeResize="0"/>
          <p:nvPr/>
        </p:nvPicPr>
        <p:blipFill>
          <a:blip r:embed="rId3">
            <a:alphaModFix/>
          </a:blip>
          <a:stretch>
            <a:fillRect/>
          </a:stretch>
        </p:blipFill>
        <p:spPr>
          <a:xfrm>
            <a:off x="6226775" y="845775"/>
            <a:ext cx="1836674" cy="3530598"/>
          </a:xfrm>
          <a:prstGeom prst="rect">
            <a:avLst/>
          </a:prstGeom>
          <a:noFill/>
          <a:ln>
            <a:noFill/>
          </a:ln>
        </p:spPr>
      </p:pic>
      <p:sp>
        <p:nvSpPr>
          <p:cNvPr id="452" name="Google Shape;452;g1629c2271be_2_81"/>
          <p:cNvSpPr/>
          <p:nvPr/>
        </p:nvSpPr>
        <p:spPr>
          <a:xfrm>
            <a:off x="4018227" y="469475"/>
            <a:ext cx="1925827" cy="4283202"/>
          </a:xfrm>
          <a:custGeom>
            <a:rect b="b" l="l" r="r" t="t"/>
            <a:pathLst>
              <a:path extrusionOk="0" h="209550" w="101027">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53" name="Google Shape;453;g1629c2271be_2_81"/>
          <p:cNvPicPr preferRelativeResize="0"/>
          <p:nvPr/>
        </p:nvPicPr>
        <p:blipFill>
          <a:blip r:embed="rId4">
            <a:alphaModFix/>
          </a:blip>
          <a:stretch>
            <a:fillRect/>
          </a:stretch>
        </p:blipFill>
        <p:spPr>
          <a:xfrm>
            <a:off x="4063175" y="845775"/>
            <a:ext cx="1836674" cy="353059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57" name="Shape 457"/>
        <p:cNvGrpSpPr/>
        <p:nvPr/>
      </p:nvGrpSpPr>
      <p:grpSpPr>
        <a:xfrm>
          <a:off x="0" y="0"/>
          <a:ext cx="0" cy="0"/>
          <a:chOff x="0" y="0"/>
          <a:chExt cx="0" cy="0"/>
        </a:xfrm>
      </p:grpSpPr>
      <p:sp>
        <p:nvSpPr>
          <p:cNvPr id="458" name="Google Shape;458;g1629c2271be_2_9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459" name="Google Shape;459;g1629c2271be_2_96"/>
          <p:cNvGrpSpPr/>
          <p:nvPr/>
        </p:nvGrpSpPr>
        <p:grpSpPr>
          <a:xfrm>
            <a:off x="6186802" y="466650"/>
            <a:ext cx="1925827" cy="4283202"/>
            <a:chOff x="2547150" y="238125"/>
            <a:chExt cx="2525675" cy="5238750"/>
          </a:xfrm>
        </p:grpSpPr>
        <p:sp>
          <p:nvSpPr>
            <p:cNvPr id="460" name="Google Shape;460;g1629c2271be_2_96"/>
            <p:cNvSpPr/>
            <p:nvPr/>
          </p:nvSpPr>
          <p:spPr>
            <a:xfrm>
              <a:off x="2547150" y="238125"/>
              <a:ext cx="2525675" cy="5238750"/>
            </a:xfrm>
            <a:custGeom>
              <a:rect b="b" l="l" r="r" t="t"/>
              <a:pathLst>
                <a:path extrusionOk="0" h="209550" w="101027">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g1629c2271be_2_96"/>
            <p:cNvSpPr/>
            <p:nvPr/>
          </p:nvSpPr>
          <p:spPr>
            <a:xfrm>
              <a:off x="3557025" y="5147100"/>
              <a:ext cx="504050" cy="179900"/>
            </a:xfrm>
            <a:custGeom>
              <a:rect b="b" l="l" r="r" t="t"/>
              <a:pathLst>
                <a:path extrusionOk="0" h="7196" w="20162">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g1629c2271be_2_96"/>
            <p:cNvSpPr/>
            <p:nvPr/>
          </p:nvSpPr>
          <p:spPr>
            <a:xfrm>
              <a:off x="3008050" y="423600"/>
              <a:ext cx="99325" cy="99325"/>
            </a:xfrm>
            <a:custGeom>
              <a:rect b="b" l="l" r="r" t="t"/>
              <a:pathLst>
                <a:path extrusionOk="0" h="3973" w="3973">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g1629c2271be_2_96"/>
            <p:cNvSpPr/>
            <p:nvPr/>
          </p:nvSpPr>
          <p:spPr>
            <a:xfrm>
              <a:off x="3566400" y="434850"/>
              <a:ext cx="487175" cy="76850"/>
            </a:xfrm>
            <a:custGeom>
              <a:rect b="b" l="l" r="r" t="t"/>
              <a:pathLst>
                <a:path extrusionOk="0" h="3074" w="19487">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4" name="Google Shape;464;g1629c2271be_2_96"/>
          <p:cNvSpPr txBox="1"/>
          <p:nvPr/>
        </p:nvSpPr>
        <p:spPr>
          <a:xfrm>
            <a:off x="313775" y="644300"/>
            <a:ext cx="5212500" cy="39666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accent5"/>
              </a:buClr>
              <a:buSzPts val="1800"/>
              <a:buFont typeface="Catamaran Thin"/>
              <a:buChar char="⬢"/>
            </a:pPr>
            <a:r>
              <a:rPr lang="en" sz="1800">
                <a:solidFill>
                  <a:schemeClr val="dk1"/>
                </a:solidFill>
              </a:rPr>
              <a:t>All Tasks will be displayed here. or In this layout users can view all their tasks in a list view.</a:t>
            </a:r>
            <a:endParaRPr sz="1800">
              <a:solidFill>
                <a:schemeClr val="dk1"/>
              </a:solidFill>
            </a:endParaRPr>
          </a:p>
          <a:p>
            <a:pPr indent="-342900" lvl="0" marL="457200" rtl="0" algn="l">
              <a:lnSpc>
                <a:spcPct val="115000"/>
              </a:lnSpc>
              <a:spcBef>
                <a:spcPts val="0"/>
              </a:spcBef>
              <a:spcAft>
                <a:spcPts val="0"/>
              </a:spcAft>
              <a:buClr>
                <a:schemeClr val="accent5"/>
              </a:buClr>
              <a:buSzPts val="1800"/>
              <a:buFont typeface="Catamaran Thin"/>
              <a:buChar char="⬢"/>
            </a:pPr>
            <a:r>
              <a:rPr lang="en" sz="1800">
                <a:solidFill>
                  <a:schemeClr val="dk1"/>
                </a:solidFill>
              </a:rPr>
              <a:t>This is the home screen of To-Do List App.</a:t>
            </a:r>
            <a:endParaRPr sz="1800">
              <a:solidFill>
                <a:schemeClr val="dk1"/>
              </a:solidFill>
            </a:endParaRPr>
          </a:p>
          <a:p>
            <a:pPr indent="-342900" lvl="0" marL="457200" rtl="0" algn="l">
              <a:lnSpc>
                <a:spcPct val="115000"/>
              </a:lnSpc>
              <a:spcBef>
                <a:spcPts val="0"/>
              </a:spcBef>
              <a:spcAft>
                <a:spcPts val="0"/>
              </a:spcAft>
              <a:buClr>
                <a:schemeClr val="accent5"/>
              </a:buClr>
              <a:buSzPts val="1800"/>
              <a:buFont typeface="Catamaran Thin"/>
              <a:buChar char="⬢"/>
            </a:pPr>
            <a:r>
              <a:rPr lang="en" sz="1800">
                <a:solidFill>
                  <a:schemeClr val="dk1"/>
                </a:solidFill>
              </a:rPr>
              <a:t>In added tasks using the menu users can update, delete, share, add in home screen, etc.</a:t>
            </a:r>
            <a:endParaRPr sz="1800">
              <a:solidFill>
                <a:schemeClr val="dk1"/>
              </a:solidFill>
            </a:endParaRPr>
          </a:p>
          <a:p>
            <a:pPr indent="-342900" lvl="0" marL="457200" rtl="0" algn="l">
              <a:lnSpc>
                <a:spcPct val="115000"/>
              </a:lnSpc>
              <a:spcBef>
                <a:spcPts val="0"/>
              </a:spcBef>
              <a:spcAft>
                <a:spcPts val="0"/>
              </a:spcAft>
              <a:buClr>
                <a:schemeClr val="accent5"/>
              </a:buClr>
              <a:buSzPts val="1800"/>
              <a:buFont typeface="Catamaran Thin"/>
              <a:buChar char="⬢"/>
            </a:pPr>
            <a:r>
              <a:rPr lang="en" sz="1800">
                <a:solidFill>
                  <a:schemeClr val="dk1"/>
                </a:solidFill>
              </a:rPr>
              <a:t>Whenever users have multiple tasks in their app, then users give priority on their tasks. Whatever task users need first task Just select and move up and down (just like drag &amp; drop).</a:t>
            </a:r>
            <a:endParaRPr sz="1800">
              <a:solidFill>
                <a:schemeClr val="dk1"/>
              </a:solidFill>
            </a:endParaRPr>
          </a:p>
        </p:txBody>
      </p:sp>
      <p:pic>
        <p:nvPicPr>
          <p:cNvPr id="465" name="Google Shape;465;g1629c2271be_2_96"/>
          <p:cNvPicPr preferRelativeResize="0"/>
          <p:nvPr/>
        </p:nvPicPr>
        <p:blipFill>
          <a:blip r:embed="rId3">
            <a:alphaModFix/>
          </a:blip>
          <a:stretch>
            <a:fillRect/>
          </a:stretch>
        </p:blipFill>
        <p:spPr>
          <a:xfrm>
            <a:off x="6255625" y="845325"/>
            <a:ext cx="1797999" cy="351074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69" name="Shape 469"/>
        <p:cNvGrpSpPr/>
        <p:nvPr/>
      </p:nvGrpSpPr>
      <p:grpSpPr>
        <a:xfrm>
          <a:off x="0" y="0"/>
          <a:ext cx="0" cy="0"/>
          <a:chOff x="0" y="0"/>
          <a:chExt cx="0" cy="0"/>
        </a:xfrm>
      </p:grpSpPr>
      <p:sp>
        <p:nvSpPr>
          <p:cNvPr id="470" name="Google Shape;470;g1629c2271be_2_10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471" name="Google Shape;471;g1629c2271be_2_109"/>
          <p:cNvGrpSpPr/>
          <p:nvPr/>
        </p:nvGrpSpPr>
        <p:grpSpPr>
          <a:xfrm>
            <a:off x="6186802" y="466650"/>
            <a:ext cx="1925827" cy="4283202"/>
            <a:chOff x="2547150" y="238125"/>
            <a:chExt cx="2525675" cy="5238750"/>
          </a:xfrm>
        </p:grpSpPr>
        <p:sp>
          <p:nvSpPr>
            <p:cNvPr id="472" name="Google Shape;472;g1629c2271be_2_109"/>
            <p:cNvSpPr/>
            <p:nvPr/>
          </p:nvSpPr>
          <p:spPr>
            <a:xfrm>
              <a:off x="2547150" y="238125"/>
              <a:ext cx="2525675" cy="5238750"/>
            </a:xfrm>
            <a:custGeom>
              <a:rect b="b" l="l" r="r" t="t"/>
              <a:pathLst>
                <a:path extrusionOk="0" h="209550" w="101027">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g1629c2271be_2_109"/>
            <p:cNvSpPr/>
            <p:nvPr/>
          </p:nvSpPr>
          <p:spPr>
            <a:xfrm>
              <a:off x="3557025" y="5147100"/>
              <a:ext cx="504050" cy="179900"/>
            </a:xfrm>
            <a:custGeom>
              <a:rect b="b" l="l" r="r" t="t"/>
              <a:pathLst>
                <a:path extrusionOk="0" h="7196" w="20162">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g1629c2271be_2_109"/>
            <p:cNvSpPr/>
            <p:nvPr/>
          </p:nvSpPr>
          <p:spPr>
            <a:xfrm>
              <a:off x="3008050" y="423600"/>
              <a:ext cx="99325" cy="99325"/>
            </a:xfrm>
            <a:custGeom>
              <a:rect b="b" l="l" r="r" t="t"/>
              <a:pathLst>
                <a:path extrusionOk="0" h="3973" w="3973">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g1629c2271be_2_109"/>
            <p:cNvSpPr/>
            <p:nvPr/>
          </p:nvSpPr>
          <p:spPr>
            <a:xfrm>
              <a:off x="3566400" y="434850"/>
              <a:ext cx="487175" cy="76850"/>
            </a:xfrm>
            <a:custGeom>
              <a:rect b="b" l="l" r="r" t="t"/>
              <a:pathLst>
                <a:path extrusionOk="0" h="3074" w="19487">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6" name="Google Shape;476;g1629c2271be_2_109"/>
          <p:cNvSpPr txBox="1"/>
          <p:nvPr/>
        </p:nvSpPr>
        <p:spPr>
          <a:xfrm>
            <a:off x="313775" y="644300"/>
            <a:ext cx="5212500" cy="17361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accent5"/>
              </a:buClr>
              <a:buSzPts val="1800"/>
              <a:buFont typeface="Catamaran Thin"/>
              <a:buChar char="⬢"/>
            </a:pPr>
            <a:r>
              <a:rPr lang="en" sz="1800">
                <a:solidFill>
                  <a:schemeClr val="dk1"/>
                </a:solidFill>
              </a:rPr>
              <a:t>Choosing “Show Calendar”, the system must show the Calendar with highlighted date, whatever due date of task for current month.</a:t>
            </a:r>
            <a:endParaRPr sz="1800">
              <a:solidFill>
                <a:schemeClr val="dk1"/>
              </a:solidFill>
            </a:endParaRPr>
          </a:p>
          <a:p>
            <a:pPr indent="-342900" lvl="0" marL="457200" rtl="0" algn="l">
              <a:lnSpc>
                <a:spcPct val="115000"/>
              </a:lnSpc>
              <a:spcBef>
                <a:spcPts val="0"/>
              </a:spcBef>
              <a:spcAft>
                <a:spcPts val="0"/>
              </a:spcAft>
              <a:buClr>
                <a:schemeClr val="accent5"/>
              </a:buClr>
              <a:buSzPts val="1800"/>
              <a:buFont typeface="Catamaran Thin"/>
              <a:buChar char="⬢"/>
            </a:pPr>
            <a:r>
              <a:rPr lang="en" sz="1800">
                <a:solidFill>
                  <a:schemeClr val="dk1"/>
                </a:solidFill>
              </a:rPr>
              <a:t>In this one button is also there for returning back to the home page (See all task).</a:t>
            </a:r>
            <a:endParaRPr sz="1800">
              <a:solidFill>
                <a:schemeClr val="dk1"/>
              </a:solidFill>
            </a:endParaRPr>
          </a:p>
        </p:txBody>
      </p:sp>
      <p:pic>
        <p:nvPicPr>
          <p:cNvPr id="477" name="Google Shape;477;g1629c2271be_2_109"/>
          <p:cNvPicPr preferRelativeResize="0"/>
          <p:nvPr/>
        </p:nvPicPr>
        <p:blipFill>
          <a:blip r:embed="rId3">
            <a:alphaModFix/>
          </a:blip>
          <a:stretch>
            <a:fillRect/>
          </a:stretch>
        </p:blipFill>
        <p:spPr>
          <a:xfrm>
            <a:off x="6236600" y="859775"/>
            <a:ext cx="1826850" cy="35306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81" name="Shape 481"/>
        <p:cNvGrpSpPr/>
        <p:nvPr/>
      </p:nvGrpSpPr>
      <p:grpSpPr>
        <a:xfrm>
          <a:off x="0" y="0"/>
          <a:ext cx="0" cy="0"/>
          <a:chOff x="0" y="0"/>
          <a:chExt cx="0" cy="0"/>
        </a:xfrm>
      </p:grpSpPr>
      <p:sp>
        <p:nvSpPr>
          <p:cNvPr id="482" name="Google Shape;482;g1629c2271be_2_12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483" name="Google Shape;483;g1629c2271be_2_122"/>
          <p:cNvGrpSpPr/>
          <p:nvPr/>
        </p:nvGrpSpPr>
        <p:grpSpPr>
          <a:xfrm>
            <a:off x="6186802" y="466650"/>
            <a:ext cx="1925827" cy="4283202"/>
            <a:chOff x="2547150" y="238125"/>
            <a:chExt cx="2525675" cy="5238750"/>
          </a:xfrm>
        </p:grpSpPr>
        <p:sp>
          <p:nvSpPr>
            <p:cNvPr id="484" name="Google Shape;484;g1629c2271be_2_122"/>
            <p:cNvSpPr/>
            <p:nvPr/>
          </p:nvSpPr>
          <p:spPr>
            <a:xfrm>
              <a:off x="2547150" y="238125"/>
              <a:ext cx="2525675" cy="5238750"/>
            </a:xfrm>
            <a:custGeom>
              <a:rect b="b" l="l" r="r" t="t"/>
              <a:pathLst>
                <a:path extrusionOk="0" h="209550" w="101027">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g1629c2271be_2_122"/>
            <p:cNvSpPr/>
            <p:nvPr/>
          </p:nvSpPr>
          <p:spPr>
            <a:xfrm>
              <a:off x="3557025" y="5147100"/>
              <a:ext cx="504050" cy="179900"/>
            </a:xfrm>
            <a:custGeom>
              <a:rect b="b" l="l" r="r" t="t"/>
              <a:pathLst>
                <a:path extrusionOk="0" h="7196" w="20162">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g1629c2271be_2_122"/>
            <p:cNvSpPr/>
            <p:nvPr/>
          </p:nvSpPr>
          <p:spPr>
            <a:xfrm>
              <a:off x="3008050" y="423600"/>
              <a:ext cx="99325" cy="99325"/>
            </a:xfrm>
            <a:custGeom>
              <a:rect b="b" l="l" r="r" t="t"/>
              <a:pathLst>
                <a:path extrusionOk="0" h="3973" w="3973">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g1629c2271be_2_122"/>
            <p:cNvSpPr/>
            <p:nvPr/>
          </p:nvSpPr>
          <p:spPr>
            <a:xfrm>
              <a:off x="3566400" y="434850"/>
              <a:ext cx="487175" cy="76850"/>
            </a:xfrm>
            <a:custGeom>
              <a:rect b="b" l="l" r="r" t="t"/>
              <a:pathLst>
                <a:path extrusionOk="0" h="3074" w="19487">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8" name="Google Shape;488;g1629c2271be_2_122"/>
          <p:cNvSpPr txBox="1"/>
          <p:nvPr/>
        </p:nvSpPr>
        <p:spPr>
          <a:xfrm>
            <a:off x="313775" y="644300"/>
            <a:ext cx="5212500" cy="23736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accent5"/>
              </a:buClr>
              <a:buSzPts val="1800"/>
              <a:buFont typeface="Catamaran Thin"/>
              <a:buChar char="⬢"/>
            </a:pPr>
            <a:r>
              <a:rPr lang="en" sz="1800">
                <a:solidFill>
                  <a:schemeClr val="dk1"/>
                </a:solidFill>
              </a:rPr>
              <a:t>Whenever users Choose “Export tasks to Text” </a:t>
            </a:r>
            <a:r>
              <a:rPr lang="en" sz="1800">
                <a:solidFill>
                  <a:schemeClr val="dk1"/>
                </a:solidFill>
              </a:rPr>
              <a:t>and a dialog box shows up, like this layout.</a:t>
            </a:r>
            <a:endParaRPr sz="1800">
              <a:solidFill>
                <a:schemeClr val="dk1"/>
              </a:solidFill>
            </a:endParaRPr>
          </a:p>
          <a:p>
            <a:pPr indent="-342900" lvl="0" marL="457200" rtl="0" algn="l">
              <a:lnSpc>
                <a:spcPct val="115000"/>
              </a:lnSpc>
              <a:spcBef>
                <a:spcPts val="0"/>
              </a:spcBef>
              <a:spcAft>
                <a:spcPts val="0"/>
              </a:spcAft>
              <a:buClr>
                <a:schemeClr val="accent5"/>
              </a:buClr>
              <a:buSzPts val="1800"/>
              <a:buFont typeface="Catamaran Thin"/>
              <a:buChar char="⬢"/>
            </a:pPr>
            <a:r>
              <a:rPr lang="en" sz="1800">
                <a:solidFill>
                  <a:schemeClr val="dk1"/>
                </a:solidFill>
              </a:rPr>
              <a:t>Users can see these text file in the phone storage of their phone. Here the To-Do List folder will be generated, and in this folder these text file will be saved.</a:t>
            </a:r>
            <a:endParaRPr sz="1800">
              <a:solidFill>
                <a:schemeClr val="dk1"/>
              </a:solidFill>
            </a:endParaRPr>
          </a:p>
        </p:txBody>
      </p:sp>
      <p:pic>
        <p:nvPicPr>
          <p:cNvPr id="489" name="Google Shape;489;g1629c2271be_2_122"/>
          <p:cNvPicPr preferRelativeResize="0"/>
          <p:nvPr/>
        </p:nvPicPr>
        <p:blipFill>
          <a:blip r:embed="rId3">
            <a:alphaModFix/>
          </a:blip>
          <a:stretch>
            <a:fillRect/>
          </a:stretch>
        </p:blipFill>
        <p:spPr>
          <a:xfrm>
            <a:off x="6236600" y="826125"/>
            <a:ext cx="1826850" cy="352582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93" name="Shape 493"/>
        <p:cNvGrpSpPr/>
        <p:nvPr/>
      </p:nvGrpSpPr>
      <p:grpSpPr>
        <a:xfrm>
          <a:off x="0" y="0"/>
          <a:ext cx="0" cy="0"/>
          <a:chOff x="0" y="0"/>
          <a:chExt cx="0" cy="0"/>
        </a:xfrm>
      </p:grpSpPr>
      <p:sp>
        <p:nvSpPr>
          <p:cNvPr id="494" name="Google Shape;494;g1629c2271be_2_13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495" name="Google Shape;495;g1629c2271be_2_137"/>
          <p:cNvGrpSpPr/>
          <p:nvPr/>
        </p:nvGrpSpPr>
        <p:grpSpPr>
          <a:xfrm>
            <a:off x="6186802" y="466650"/>
            <a:ext cx="1925827" cy="4283202"/>
            <a:chOff x="2547150" y="238125"/>
            <a:chExt cx="2525675" cy="5238750"/>
          </a:xfrm>
        </p:grpSpPr>
        <p:sp>
          <p:nvSpPr>
            <p:cNvPr id="496" name="Google Shape;496;g1629c2271be_2_137"/>
            <p:cNvSpPr/>
            <p:nvPr/>
          </p:nvSpPr>
          <p:spPr>
            <a:xfrm>
              <a:off x="2547150" y="238125"/>
              <a:ext cx="2525675" cy="5238750"/>
            </a:xfrm>
            <a:custGeom>
              <a:rect b="b" l="l" r="r" t="t"/>
              <a:pathLst>
                <a:path extrusionOk="0" h="209550" w="101027">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g1629c2271be_2_137"/>
            <p:cNvSpPr/>
            <p:nvPr/>
          </p:nvSpPr>
          <p:spPr>
            <a:xfrm>
              <a:off x="3557025" y="5147100"/>
              <a:ext cx="504050" cy="179900"/>
            </a:xfrm>
            <a:custGeom>
              <a:rect b="b" l="l" r="r" t="t"/>
              <a:pathLst>
                <a:path extrusionOk="0" h="7196" w="20162">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g1629c2271be_2_137"/>
            <p:cNvSpPr/>
            <p:nvPr/>
          </p:nvSpPr>
          <p:spPr>
            <a:xfrm>
              <a:off x="3008050" y="423600"/>
              <a:ext cx="99325" cy="99325"/>
            </a:xfrm>
            <a:custGeom>
              <a:rect b="b" l="l" r="r" t="t"/>
              <a:pathLst>
                <a:path extrusionOk="0" h="3973" w="3973">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g1629c2271be_2_137"/>
            <p:cNvSpPr/>
            <p:nvPr/>
          </p:nvSpPr>
          <p:spPr>
            <a:xfrm>
              <a:off x="3566400" y="434850"/>
              <a:ext cx="487175" cy="76850"/>
            </a:xfrm>
            <a:custGeom>
              <a:rect b="b" l="l" r="r" t="t"/>
              <a:pathLst>
                <a:path extrusionOk="0" h="3074" w="19487">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00" name="Google Shape;500;g1629c2271be_2_137"/>
          <p:cNvSpPr txBox="1"/>
          <p:nvPr/>
        </p:nvSpPr>
        <p:spPr>
          <a:xfrm>
            <a:off x="313775" y="644300"/>
            <a:ext cx="5212500" cy="17361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accent5"/>
              </a:buClr>
              <a:buSzPts val="1800"/>
              <a:buFont typeface="Catamaran Thin"/>
              <a:buChar char="⬢"/>
            </a:pPr>
            <a:r>
              <a:rPr lang="en" sz="1800">
                <a:solidFill>
                  <a:schemeClr val="dk1"/>
                </a:solidFill>
              </a:rPr>
              <a:t>Whenever users add tasks, users can perform operations like Delete, Update, Complete, Share, Live share, Stop timer, Pin to main screen using the menu (...) shown in this layout.</a:t>
            </a:r>
            <a:endParaRPr sz="1800">
              <a:solidFill>
                <a:schemeClr val="dk1"/>
              </a:solidFill>
            </a:endParaRPr>
          </a:p>
        </p:txBody>
      </p:sp>
      <p:pic>
        <p:nvPicPr>
          <p:cNvPr id="501" name="Google Shape;501;g1629c2271be_2_137"/>
          <p:cNvPicPr preferRelativeResize="0"/>
          <p:nvPr/>
        </p:nvPicPr>
        <p:blipFill>
          <a:blip r:embed="rId3">
            <a:alphaModFix/>
          </a:blip>
          <a:stretch>
            <a:fillRect/>
          </a:stretch>
        </p:blipFill>
        <p:spPr>
          <a:xfrm>
            <a:off x="6236600" y="865450"/>
            <a:ext cx="1817025" cy="348807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05" name="Shape 505"/>
        <p:cNvGrpSpPr/>
        <p:nvPr/>
      </p:nvGrpSpPr>
      <p:grpSpPr>
        <a:xfrm>
          <a:off x="0" y="0"/>
          <a:ext cx="0" cy="0"/>
          <a:chOff x="0" y="0"/>
          <a:chExt cx="0" cy="0"/>
        </a:xfrm>
      </p:grpSpPr>
      <p:sp>
        <p:nvSpPr>
          <p:cNvPr id="506" name="Google Shape;506;g1629c2271be_2_15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507" name="Google Shape;507;g1629c2271be_2_150"/>
          <p:cNvGrpSpPr/>
          <p:nvPr/>
        </p:nvGrpSpPr>
        <p:grpSpPr>
          <a:xfrm>
            <a:off x="6186802" y="466650"/>
            <a:ext cx="1925827" cy="4283202"/>
            <a:chOff x="2547150" y="238125"/>
            <a:chExt cx="2525675" cy="5238750"/>
          </a:xfrm>
        </p:grpSpPr>
        <p:sp>
          <p:nvSpPr>
            <p:cNvPr id="508" name="Google Shape;508;g1629c2271be_2_150"/>
            <p:cNvSpPr/>
            <p:nvPr/>
          </p:nvSpPr>
          <p:spPr>
            <a:xfrm>
              <a:off x="2547150" y="238125"/>
              <a:ext cx="2525675" cy="5238750"/>
            </a:xfrm>
            <a:custGeom>
              <a:rect b="b" l="l" r="r" t="t"/>
              <a:pathLst>
                <a:path extrusionOk="0" h="209550" w="101027">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g1629c2271be_2_150"/>
            <p:cNvSpPr/>
            <p:nvPr/>
          </p:nvSpPr>
          <p:spPr>
            <a:xfrm>
              <a:off x="3557025" y="5147100"/>
              <a:ext cx="504050" cy="179900"/>
            </a:xfrm>
            <a:custGeom>
              <a:rect b="b" l="l" r="r" t="t"/>
              <a:pathLst>
                <a:path extrusionOk="0" h="7196" w="20162">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g1629c2271be_2_150"/>
            <p:cNvSpPr/>
            <p:nvPr/>
          </p:nvSpPr>
          <p:spPr>
            <a:xfrm>
              <a:off x="3008050" y="423600"/>
              <a:ext cx="99325" cy="99325"/>
            </a:xfrm>
            <a:custGeom>
              <a:rect b="b" l="l" r="r" t="t"/>
              <a:pathLst>
                <a:path extrusionOk="0" h="3973" w="3973">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g1629c2271be_2_150"/>
            <p:cNvSpPr/>
            <p:nvPr/>
          </p:nvSpPr>
          <p:spPr>
            <a:xfrm>
              <a:off x="3566400" y="434850"/>
              <a:ext cx="487175" cy="76850"/>
            </a:xfrm>
            <a:custGeom>
              <a:rect b="b" l="l" r="r" t="t"/>
              <a:pathLst>
                <a:path extrusionOk="0" h="3074" w="19487">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12" name="Google Shape;512;g1629c2271be_2_150"/>
          <p:cNvSpPr txBox="1"/>
          <p:nvPr/>
        </p:nvSpPr>
        <p:spPr>
          <a:xfrm>
            <a:off x="313775" y="644300"/>
            <a:ext cx="5212500" cy="17361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accent5"/>
              </a:buClr>
              <a:buSzPts val="1800"/>
              <a:buFont typeface="Catamaran Thin"/>
              <a:buChar char="⬢"/>
            </a:pPr>
            <a:r>
              <a:rPr lang="en" sz="1800">
                <a:solidFill>
                  <a:schemeClr val="dk1"/>
                </a:solidFill>
              </a:rPr>
              <a:t>If users want to delete the selected task then If the user answers positively means users click on YES button, then this task will be deleted. For this answer tost will be generated.</a:t>
            </a:r>
            <a:endParaRPr sz="1800">
              <a:solidFill>
                <a:schemeClr val="dk1"/>
              </a:solidFill>
            </a:endParaRPr>
          </a:p>
        </p:txBody>
      </p:sp>
      <p:pic>
        <p:nvPicPr>
          <p:cNvPr id="513" name="Google Shape;513;g1629c2271be_2_150"/>
          <p:cNvPicPr preferRelativeResize="0"/>
          <p:nvPr/>
        </p:nvPicPr>
        <p:blipFill>
          <a:blip r:embed="rId3">
            <a:alphaModFix/>
          </a:blip>
          <a:stretch>
            <a:fillRect/>
          </a:stretch>
        </p:blipFill>
        <p:spPr>
          <a:xfrm>
            <a:off x="6226775" y="855625"/>
            <a:ext cx="1836674" cy="348797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17" name="Shape 517"/>
        <p:cNvGrpSpPr/>
        <p:nvPr/>
      </p:nvGrpSpPr>
      <p:grpSpPr>
        <a:xfrm>
          <a:off x="0" y="0"/>
          <a:ext cx="0" cy="0"/>
          <a:chOff x="0" y="0"/>
          <a:chExt cx="0" cy="0"/>
        </a:xfrm>
      </p:grpSpPr>
      <p:sp>
        <p:nvSpPr>
          <p:cNvPr id="518" name="Google Shape;518;g1629c2271be_2_16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519" name="Google Shape;519;g1629c2271be_2_163"/>
          <p:cNvGrpSpPr/>
          <p:nvPr/>
        </p:nvGrpSpPr>
        <p:grpSpPr>
          <a:xfrm>
            <a:off x="6186802" y="466650"/>
            <a:ext cx="1925827" cy="4283202"/>
            <a:chOff x="2547150" y="238125"/>
            <a:chExt cx="2525675" cy="5238750"/>
          </a:xfrm>
        </p:grpSpPr>
        <p:sp>
          <p:nvSpPr>
            <p:cNvPr id="520" name="Google Shape;520;g1629c2271be_2_163"/>
            <p:cNvSpPr/>
            <p:nvPr/>
          </p:nvSpPr>
          <p:spPr>
            <a:xfrm>
              <a:off x="2547150" y="238125"/>
              <a:ext cx="2525675" cy="5238750"/>
            </a:xfrm>
            <a:custGeom>
              <a:rect b="b" l="l" r="r" t="t"/>
              <a:pathLst>
                <a:path extrusionOk="0" h="209550" w="101027">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g1629c2271be_2_163"/>
            <p:cNvSpPr/>
            <p:nvPr/>
          </p:nvSpPr>
          <p:spPr>
            <a:xfrm>
              <a:off x="3557025" y="5147100"/>
              <a:ext cx="504050" cy="179900"/>
            </a:xfrm>
            <a:custGeom>
              <a:rect b="b" l="l" r="r" t="t"/>
              <a:pathLst>
                <a:path extrusionOk="0" h="7196" w="20162">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g1629c2271be_2_163"/>
            <p:cNvSpPr/>
            <p:nvPr/>
          </p:nvSpPr>
          <p:spPr>
            <a:xfrm>
              <a:off x="3008050" y="423600"/>
              <a:ext cx="99325" cy="99325"/>
            </a:xfrm>
            <a:custGeom>
              <a:rect b="b" l="l" r="r" t="t"/>
              <a:pathLst>
                <a:path extrusionOk="0" h="3973" w="3973">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g1629c2271be_2_163"/>
            <p:cNvSpPr/>
            <p:nvPr/>
          </p:nvSpPr>
          <p:spPr>
            <a:xfrm>
              <a:off x="3566400" y="434850"/>
              <a:ext cx="487175" cy="76850"/>
            </a:xfrm>
            <a:custGeom>
              <a:rect b="b" l="l" r="r" t="t"/>
              <a:pathLst>
                <a:path extrusionOk="0" h="3074" w="19487">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4" name="Google Shape;524;g1629c2271be_2_163"/>
          <p:cNvSpPr txBox="1"/>
          <p:nvPr/>
        </p:nvSpPr>
        <p:spPr>
          <a:xfrm>
            <a:off x="313775" y="644300"/>
            <a:ext cx="5212500" cy="17361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accent5"/>
              </a:buClr>
              <a:buSzPts val="1800"/>
              <a:buFont typeface="Catamaran Thin"/>
              <a:buChar char="⬢"/>
            </a:pPr>
            <a:r>
              <a:rPr lang="en" sz="1800">
                <a:solidFill>
                  <a:schemeClr val="dk1"/>
                </a:solidFill>
              </a:rPr>
              <a:t>Users can also edit the file name, description, redefine the due date, reset due time, edit event, set the task as a new name, complete, edit the task timer, and delete a note.</a:t>
            </a:r>
            <a:endParaRPr sz="1800">
              <a:solidFill>
                <a:schemeClr val="dk1"/>
              </a:solidFill>
            </a:endParaRPr>
          </a:p>
        </p:txBody>
      </p:sp>
      <p:pic>
        <p:nvPicPr>
          <p:cNvPr id="525" name="Google Shape;525;g1629c2271be_2_163"/>
          <p:cNvPicPr preferRelativeResize="0"/>
          <p:nvPr/>
        </p:nvPicPr>
        <p:blipFill>
          <a:blip r:embed="rId3">
            <a:alphaModFix/>
          </a:blip>
          <a:stretch>
            <a:fillRect/>
          </a:stretch>
        </p:blipFill>
        <p:spPr>
          <a:xfrm>
            <a:off x="6236600" y="845775"/>
            <a:ext cx="1826850" cy="35061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6"/>
          <p:cNvSpPr txBox="1"/>
          <p:nvPr>
            <p:ph type="title"/>
          </p:nvPr>
        </p:nvSpPr>
        <p:spPr>
          <a:xfrm>
            <a:off x="779100" y="836000"/>
            <a:ext cx="6010500" cy="3963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SzPts val="3200"/>
              <a:buNone/>
            </a:pPr>
            <a:r>
              <a:rPr lang="en" sz="3600"/>
              <a:t>Project Requirement</a:t>
            </a:r>
            <a:endParaRPr/>
          </a:p>
        </p:txBody>
      </p:sp>
      <p:sp>
        <p:nvSpPr>
          <p:cNvPr id="213" name="Google Shape;213;p6"/>
          <p:cNvSpPr txBox="1"/>
          <p:nvPr>
            <p:ph idx="1" type="body"/>
          </p:nvPr>
        </p:nvSpPr>
        <p:spPr>
          <a:xfrm>
            <a:off x="779100" y="1503550"/>
            <a:ext cx="8021700" cy="2884200"/>
          </a:xfrm>
          <a:prstGeom prst="rect">
            <a:avLst/>
          </a:prstGeom>
          <a:noFill/>
          <a:ln>
            <a:noFill/>
          </a:ln>
        </p:spPr>
        <p:txBody>
          <a:bodyPr anchorCtr="0" anchor="t" bIns="0" lIns="0" spcFirstLastPara="1" rIns="0" wrap="square" tIns="0">
            <a:noAutofit/>
          </a:bodyPr>
          <a:lstStyle/>
          <a:p>
            <a:pPr indent="-342900" lvl="0" marL="457200" rtl="0" algn="l">
              <a:lnSpc>
                <a:spcPct val="115000"/>
              </a:lnSpc>
              <a:spcBef>
                <a:spcPts val="0"/>
              </a:spcBef>
              <a:spcAft>
                <a:spcPts val="0"/>
              </a:spcAft>
              <a:buSzPts val="1800"/>
              <a:buChar char="⬢"/>
            </a:pPr>
            <a:r>
              <a:rPr lang="en" sz="1800">
                <a:latin typeface="Arial"/>
                <a:ea typeface="Arial"/>
                <a:cs typeface="Arial"/>
                <a:sym typeface="Arial"/>
              </a:rPr>
              <a:t>Often times we need to save something written on a paper. Just clicking on the picture is not enough as it can blur the details written.</a:t>
            </a:r>
            <a:endParaRPr sz="1800"/>
          </a:p>
          <a:p>
            <a:pPr indent="-342900" lvl="0" marL="457200" rtl="0" algn="l">
              <a:lnSpc>
                <a:spcPct val="115000"/>
              </a:lnSpc>
              <a:spcBef>
                <a:spcPts val="0"/>
              </a:spcBef>
              <a:spcAft>
                <a:spcPts val="0"/>
              </a:spcAft>
              <a:buSzPts val="1800"/>
              <a:buChar char="⬢"/>
            </a:pPr>
            <a:r>
              <a:rPr lang="en" sz="1800">
                <a:latin typeface="Arial"/>
                <a:ea typeface="Arial"/>
                <a:cs typeface="Arial"/>
                <a:sym typeface="Arial"/>
              </a:rPr>
              <a:t>“Remind me to read this book after 10 days”, Can you remember this line for me till the 10th day, the answer is NO because in today’s scenario every person busy with their work and forget to remember their own small task then why they can remember your job.</a:t>
            </a:r>
            <a:endParaRPr sz="1800"/>
          </a:p>
          <a:p>
            <a:pPr indent="-342900" lvl="0" marL="457200" rtl="0" algn="l">
              <a:lnSpc>
                <a:spcPct val="115000"/>
              </a:lnSpc>
              <a:spcBef>
                <a:spcPts val="0"/>
              </a:spcBef>
              <a:spcAft>
                <a:spcPts val="0"/>
              </a:spcAft>
              <a:buSzPts val="1800"/>
              <a:buChar char="⬢"/>
            </a:pPr>
            <a:r>
              <a:rPr lang="en" sz="1800">
                <a:latin typeface="Arial"/>
                <a:ea typeface="Arial"/>
                <a:cs typeface="Arial"/>
                <a:sym typeface="Arial"/>
              </a:rPr>
              <a:t>This To-Do List android project help you to remember all your personal responsibility from the first day to the last day and forced to remind you again and again to remember your task.</a:t>
            </a:r>
            <a:endParaRPr sz="1800"/>
          </a:p>
        </p:txBody>
      </p:sp>
      <p:sp>
        <p:nvSpPr>
          <p:cNvPr id="214" name="Google Shape;214;p6"/>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29" name="Shape 529"/>
        <p:cNvGrpSpPr/>
        <p:nvPr/>
      </p:nvGrpSpPr>
      <p:grpSpPr>
        <a:xfrm>
          <a:off x="0" y="0"/>
          <a:ext cx="0" cy="0"/>
          <a:chOff x="0" y="0"/>
          <a:chExt cx="0" cy="0"/>
        </a:xfrm>
      </p:grpSpPr>
      <p:sp>
        <p:nvSpPr>
          <p:cNvPr id="530" name="Google Shape;530;g1629c2271be_2_17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531" name="Google Shape;531;g1629c2271be_2_176"/>
          <p:cNvGrpSpPr/>
          <p:nvPr/>
        </p:nvGrpSpPr>
        <p:grpSpPr>
          <a:xfrm>
            <a:off x="6186802" y="466650"/>
            <a:ext cx="1925827" cy="4283202"/>
            <a:chOff x="2547150" y="238125"/>
            <a:chExt cx="2525675" cy="5238750"/>
          </a:xfrm>
        </p:grpSpPr>
        <p:sp>
          <p:nvSpPr>
            <p:cNvPr id="532" name="Google Shape;532;g1629c2271be_2_176"/>
            <p:cNvSpPr/>
            <p:nvPr/>
          </p:nvSpPr>
          <p:spPr>
            <a:xfrm>
              <a:off x="2547150" y="238125"/>
              <a:ext cx="2525675" cy="5238750"/>
            </a:xfrm>
            <a:custGeom>
              <a:rect b="b" l="l" r="r" t="t"/>
              <a:pathLst>
                <a:path extrusionOk="0" h="209550" w="101027">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g1629c2271be_2_176"/>
            <p:cNvSpPr/>
            <p:nvPr/>
          </p:nvSpPr>
          <p:spPr>
            <a:xfrm>
              <a:off x="3557025" y="5147100"/>
              <a:ext cx="504050" cy="179900"/>
            </a:xfrm>
            <a:custGeom>
              <a:rect b="b" l="l" r="r" t="t"/>
              <a:pathLst>
                <a:path extrusionOk="0" h="7196" w="20162">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g1629c2271be_2_176"/>
            <p:cNvSpPr/>
            <p:nvPr/>
          </p:nvSpPr>
          <p:spPr>
            <a:xfrm>
              <a:off x="3008050" y="423600"/>
              <a:ext cx="99325" cy="99325"/>
            </a:xfrm>
            <a:custGeom>
              <a:rect b="b" l="l" r="r" t="t"/>
              <a:pathLst>
                <a:path extrusionOk="0" h="3973" w="3973">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g1629c2271be_2_176"/>
            <p:cNvSpPr/>
            <p:nvPr/>
          </p:nvSpPr>
          <p:spPr>
            <a:xfrm>
              <a:off x="3566400" y="434850"/>
              <a:ext cx="487175" cy="76850"/>
            </a:xfrm>
            <a:custGeom>
              <a:rect b="b" l="l" r="r" t="t"/>
              <a:pathLst>
                <a:path extrusionOk="0" h="3074" w="19487">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6" name="Google Shape;536;g1629c2271be_2_176"/>
          <p:cNvSpPr txBox="1"/>
          <p:nvPr/>
        </p:nvSpPr>
        <p:spPr>
          <a:xfrm>
            <a:off x="313775" y="644300"/>
            <a:ext cx="5212500" cy="20550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accent5"/>
              </a:buClr>
              <a:buSzPts val="1800"/>
              <a:buFont typeface="Catamaran Thin"/>
              <a:buChar char="⬢"/>
            </a:pPr>
            <a:r>
              <a:rPr lang="en" sz="1800">
                <a:solidFill>
                  <a:schemeClr val="dk1"/>
                </a:solidFill>
              </a:rPr>
              <a:t>Choose “Task: Complete” and a dialog box shows up, like this layout.</a:t>
            </a:r>
            <a:endParaRPr sz="1800">
              <a:solidFill>
                <a:schemeClr val="dk1"/>
              </a:solidFill>
            </a:endParaRPr>
          </a:p>
          <a:p>
            <a:pPr indent="-342900" lvl="0" marL="457200" rtl="0" algn="l">
              <a:lnSpc>
                <a:spcPct val="115000"/>
              </a:lnSpc>
              <a:spcBef>
                <a:spcPts val="0"/>
              </a:spcBef>
              <a:spcAft>
                <a:spcPts val="0"/>
              </a:spcAft>
              <a:buClr>
                <a:schemeClr val="accent5"/>
              </a:buClr>
              <a:buSzPts val="1800"/>
              <a:buFont typeface="Catamaran Thin"/>
              <a:buChar char="⬢"/>
            </a:pPr>
            <a:r>
              <a:rPr lang="en" sz="1800">
                <a:solidFill>
                  <a:schemeClr val="dk1"/>
                </a:solidFill>
              </a:rPr>
              <a:t>This dialog box has a beautiful message “Congrats! You Have Completed The Task Successfully!”.</a:t>
            </a:r>
            <a:endParaRPr sz="1800">
              <a:solidFill>
                <a:schemeClr val="dk1"/>
              </a:solidFill>
            </a:endParaRPr>
          </a:p>
          <a:p>
            <a:pPr indent="-342900" lvl="0" marL="457200" rtl="0" algn="l">
              <a:lnSpc>
                <a:spcPct val="115000"/>
              </a:lnSpc>
              <a:spcBef>
                <a:spcPts val="0"/>
              </a:spcBef>
              <a:spcAft>
                <a:spcPts val="0"/>
              </a:spcAft>
              <a:buClr>
                <a:schemeClr val="accent5"/>
              </a:buClr>
              <a:buSzPts val="1800"/>
              <a:buFont typeface="Catamaran Thin"/>
              <a:buChar char="⬢"/>
            </a:pPr>
            <a:r>
              <a:rPr lang="en" sz="1800">
                <a:solidFill>
                  <a:schemeClr val="dk1"/>
                </a:solidFill>
              </a:rPr>
              <a:t>For reaction one “Done” button is also there.</a:t>
            </a:r>
            <a:endParaRPr sz="1800">
              <a:solidFill>
                <a:schemeClr val="dk1"/>
              </a:solidFill>
            </a:endParaRPr>
          </a:p>
        </p:txBody>
      </p:sp>
      <p:pic>
        <p:nvPicPr>
          <p:cNvPr id="537" name="Google Shape;537;g1629c2271be_2_176"/>
          <p:cNvPicPr preferRelativeResize="0"/>
          <p:nvPr/>
        </p:nvPicPr>
        <p:blipFill>
          <a:blip r:embed="rId3">
            <a:alphaModFix/>
          </a:blip>
          <a:stretch>
            <a:fillRect/>
          </a:stretch>
        </p:blipFill>
        <p:spPr>
          <a:xfrm>
            <a:off x="6226775" y="855625"/>
            <a:ext cx="1836674" cy="35093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41" name="Shape 541"/>
        <p:cNvGrpSpPr/>
        <p:nvPr/>
      </p:nvGrpSpPr>
      <p:grpSpPr>
        <a:xfrm>
          <a:off x="0" y="0"/>
          <a:ext cx="0" cy="0"/>
          <a:chOff x="0" y="0"/>
          <a:chExt cx="0" cy="0"/>
        </a:xfrm>
      </p:grpSpPr>
      <p:sp>
        <p:nvSpPr>
          <p:cNvPr id="542" name="Google Shape;542;g1629c2271be_2_18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543" name="Google Shape;543;g1629c2271be_2_189"/>
          <p:cNvGrpSpPr/>
          <p:nvPr/>
        </p:nvGrpSpPr>
        <p:grpSpPr>
          <a:xfrm>
            <a:off x="6186802" y="466650"/>
            <a:ext cx="1925827" cy="4283202"/>
            <a:chOff x="2547150" y="238125"/>
            <a:chExt cx="2525675" cy="5238750"/>
          </a:xfrm>
        </p:grpSpPr>
        <p:sp>
          <p:nvSpPr>
            <p:cNvPr id="544" name="Google Shape;544;g1629c2271be_2_189"/>
            <p:cNvSpPr/>
            <p:nvPr/>
          </p:nvSpPr>
          <p:spPr>
            <a:xfrm>
              <a:off x="2547150" y="238125"/>
              <a:ext cx="2525675" cy="5238750"/>
            </a:xfrm>
            <a:custGeom>
              <a:rect b="b" l="l" r="r" t="t"/>
              <a:pathLst>
                <a:path extrusionOk="0" h="209550" w="101027">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g1629c2271be_2_189"/>
            <p:cNvSpPr/>
            <p:nvPr/>
          </p:nvSpPr>
          <p:spPr>
            <a:xfrm>
              <a:off x="3557025" y="5147100"/>
              <a:ext cx="504050" cy="179900"/>
            </a:xfrm>
            <a:custGeom>
              <a:rect b="b" l="l" r="r" t="t"/>
              <a:pathLst>
                <a:path extrusionOk="0" h="7196" w="20162">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g1629c2271be_2_189"/>
            <p:cNvSpPr/>
            <p:nvPr/>
          </p:nvSpPr>
          <p:spPr>
            <a:xfrm>
              <a:off x="3008050" y="423600"/>
              <a:ext cx="99325" cy="99325"/>
            </a:xfrm>
            <a:custGeom>
              <a:rect b="b" l="l" r="r" t="t"/>
              <a:pathLst>
                <a:path extrusionOk="0" h="3973" w="3973">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g1629c2271be_2_189"/>
            <p:cNvSpPr/>
            <p:nvPr/>
          </p:nvSpPr>
          <p:spPr>
            <a:xfrm>
              <a:off x="3566400" y="434850"/>
              <a:ext cx="487175" cy="76850"/>
            </a:xfrm>
            <a:custGeom>
              <a:rect b="b" l="l" r="r" t="t"/>
              <a:pathLst>
                <a:path extrusionOk="0" h="3074" w="19487">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8" name="Google Shape;548;g1629c2271be_2_189"/>
          <p:cNvSpPr txBox="1"/>
          <p:nvPr/>
        </p:nvSpPr>
        <p:spPr>
          <a:xfrm>
            <a:off x="313775" y="644300"/>
            <a:ext cx="5212500" cy="39666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accent5"/>
              </a:buClr>
              <a:buSzPts val="1800"/>
              <a:buFont typeface="Catamaran Thin"/>
              <a:buChar char="⬢"/>
            </a:pPr>
            <a:r>
              <a:rPr lang="en" sz="1800">
                <a:solidFill>
                  <a:schemeClr val="dk1"/>
                </a:solidFill>
              </a:rPr>
              <a:t>Whenever users click on Share or Live share option this type of layout will be displayed.</a:t>
            </a:r>
            <a:endParaRPr sz="1800">
              <a:solidFill>
                <a:schemeClr val="dk1"/>
              </a:solidFill>
            </a:endParaRPr>
          </a:p>
          <a:p>
            <a:pPr indent="-342900" lvl="0" marL="457200" rtl="0" algn="l">
              <a:lnSpc>
                <a:spcPct val="115000"/>
              </a:lnSpc>
              <a:spcBef>
                <a:spcPts val="0"/>
              </a:spcBef>
              <a:spcAft>
                <a:spcPts val="0"/>
              </a:spcAft>
              <a:buClr>
                <a:schemeClr val="accent5"/>
              </a:buClr>
              <a:buSzPts val="1800"/>
              <a:buFont typeface="Catamaran Thin"/>
              <a:buChar char="⬢"/>
            </a:pPr>
            <a:r>
              <a:rPr lang="en" sz="1800">
                <a:solidFill>
                  <a:schemeClr val="dk1"/>
                </a:solidFill>
              </a:rPr>
              <a:t>Users can three ways to direct Share or Live share their tasks, WhatsApp, Gmail, and Message.</a:t>
            </a:r>
            <a:endParaRPr sz="1800">
              <a:solidFill>
                <a:schemeClr val="dk1"/>
              </a:solidFill>
            </a:endParaRPr>
          </a:p>
          <a:p>
            <a:pPr indent="-342900" lvl="0" marL="457200" rtl="0" algn="l">
              <a:lnSpc>
                <a:spcPct val="115000"/>
              </a:lnSpc>
              <a:spcBef>
                <a:spcPts val="0"/>
              </a:spcBef>
              <a:spcAft>
                <a:spcPts val="0"/>
              </a:spcAft>
              <a:buClr>
                <a:schemeClr val="accent5"/>
              </a:buClr>
              <a:buSzPts val="1800"/>
              <a:buFont typeface="Catamaran Thin"/>
              <a:buChar char="⬢"/>
            </a:pPr>
            <a:r>
              <a:rPr lang="en" sz="1800">
                <a:solidFill>
                  <a:schemeClr val="dk1"/>
                </a:solidFill>
              </a:rPr>
              <a:t>Users can also copy link and Share or Live Share whatever other way users want.</a:t>
            </a:r>
            <a:endParaRPr sz="1800">
              <a:solidFill>
                <a:schemeClr val="dk1"/>
              </a:solidFill>
            </a:endParaRPr>
          </a:p>
          <a:p>
            <a:pPr indent="-342900" lvl="0" marL="457200" rtl="0" algn="l">
              <a:lnSpc>
                <a:spcPct val="115000"/>
              </a:lnSpc>
              <a:spcBef>
                <a:spcPts val="0"/>
              </a:spcBef>
              <a:spcAft>
                <a:spcPts val="0"/>
              </a:spcAft>
              <a:buClr>
                <a:schemeClr val="accent5"/>
              </a:buClr>
              <a:buSzPts val="1800"/>
              <a:buFont typeface="Catamaran Thin"/>
              <a:buChar char="⬢"/>
            </a:pPr>
            <a:r>
              <a:rPr lang="en" sz="1800">
                <a:solidFill>
                  <a:schemeClr val="dk1"/>
                </a:solidFill>
              </a:rPr>
              <a:t>Whenever users only Share the task whatever ways, it forms an image view only.</a:t>
            </a:r>
            <a:endParaRPr sz="1800">
              <a:solidFill>
                <a:schemeClr val="dk1"/>
              </a:solidFill>
            </a:endParaRPr>
          </a:p>
          <a:p>
            <a:pPr indent="-342900" lvl="0" marL="457200" rtl="0" algn="l">
              <a:lnSpc>
                <a:spcPct val="115000"/>
              </a:lnSpc>
              <a:spcBef>
                <a:spcPts val="0"/>
              </a:spcBef>
              <a:spcAft>
                <a:spcPts val="0"/>
              </a:spcAft>
              <a:buClr>
                <a:schemeClr val="accent5"/>
              </a:buClr>
              <a:buSzPts val="1800"/>
              <a:buFont typeface="Catamaran Thin"/>
              <a:buChar char="⬢"/>
            </a:pPr>
            <a:r>
              <a:rPr lang="en" sz="1800">
                <a:solidFill>
                  <a:schemeClr val="dk1"/>
                </a:solidFill>
              </a:rPr>
              <a:t>Whenever users Live share tasks whatever ways, it forms a link type. and using these link both users are editing that task.</a:t>
            </a:r>
            <a:endParaRPr sz="1800">
              <a:solidFill>
                <a:schemeClr val="dk1"/>
              </a:solidFill>
            </a:endParaRPr>
          </a:p>
        </p:txBody>
      </p:sp>
      <p:pic>
        <p:nvPicPr>
          <p:cNvPr id="549" name="Google Shape;549;g1629c2271be_2_189"/>
          <p:cNvPicPr preferRelativeResize="0"/>
          <p:nvPr/>
        </p:nvPicPr>
        <p:blipFill>
          <a:blip r:embed="rId3">
            <a:alphaModFix/>
          </a:blip>
          <a:stretch>
            <a:fillRect/>
          </a:stretch>
        </p:blipFill>
        <p:spPr>
          <a:xfrm>
            <a:off x="6236600" y="855625"/>
            <a:ext cx="1817025" cy="34963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g1629c2271be_1_38"/>
          <p:cNvSpPr txBox="1"/>
          <p:nvPr>
            <p:ph type="title"/>
          </p:nvPr>
        </p:nvSpPr>
        <p:spPr>
          <a:xfrm>
            <a:off x="855300" y="585175"/>
            <a:ext cx="6010500" cy="755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Functionality</a:t>
            </a:r>
            <a:endParaRPr/>
          </a:p>
        </p:txBody>
      </p:sp>
      <p:sp>
        <p:nvSpPr>
          <p:cNvPr id="555" name="Google Shape;555;g1629c2271be_1_38"/>
          <p:cNvSpPr txBox="1"/>
          <p:nvPr>
            <p:ph idx="1" type="body"/>
          </p:nvPr>
        </p:nvSpPr>
        <p:spPr>
          <a:xfrm>
            <a:off x="779100" y="1503550"/>
            <a:ext cx="6744000" cy="32463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sz="1800">
                <a:latin typeface="Arial"/>
                <a:ea typeface="Arial"/>
                <a:cs typeface="Arial"/>
                <a:sym typeface="Arial"/>
              </a:rPr>
              <a:t>Creating new tasks.</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Updating existing tasks and their attributes, like notes, priority, due date. </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Delete tasks.</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Start and pause a task timer. </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Mark a task as completed. </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Export all tasks in a txt file. </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Pin on the main screen.</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Sharing Tasks.</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Add picture notes.</a:t>
            </a:r>
            <a:endParaRPr sz="1800">
              <a:latin typeface="Arial"/>
              <a:ea typeface="Arial"/>
              <a:cs typeface="Arial"/>
              <a:sym typeface="Arial"/>
            </a:endParaRPr>
          </a:p>
          <a:p>
            <a:pPr indent="0" lvl="0" marL="457200" rtl="0" algn="l">
              <a:spcBef>
                <a:spcPts val="0"/>
              </a:spcBef>
              <a:spcAft>
                <a:spcPts val="0"/>
              </a:spcAft>
              <a:buNone/>
            </a:pPr>
            <a:r>
              <a:t/>
            </a:r>
            <a:endParaRPr sz="1800">
              <a:latin typeface="Arial"/>
              <a:ea typeface="Arial"/>
              <a:cs typeface="Arial"/>
              <a:sym typeface="Arial"/>
            </a:endParaRPr>
          </a:p>
        </p:txBody>
      </p:sp>
      <p:sp>
        <p:nvSpPr>
          <p:cNvPr id="556" name="Google Shape;556;g1629c2271be_1_3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g1629c2271be_2_3"/>
          <p:cNvSpPr txBox="1"/>
          <p:nvPr>
            <p:ph type="title"/>
          </p:nvPr>
        </p:nvSpPr>
        <p:spPr>
          <a:xfrm>
            <a:off x="855300" y="585175"/>
            <a:ext cx="6010500" cy="755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Functional Requirements</a:t>
            </a:r>
            <a:endParaRPr/>
          </a:p>
        </p:txBody>
      </p:sp>
      <p:sp>
        <p:nvSpPr>
          <p:cNvPr id="562" name="Google Shape;562;g1629c2271be_2_3"/>
          <p:cNvSpPr txBox="1"/>
          <p:nvPr>
            <p:ph idx="1" type="body"/>
          </p:nvPr>
        </p:nvSpPr>
        <p:spPr>
          <a:xfrm>
            <a:off x="779100" y="1503550"/>
            <a:ext cx="6744000" cy="13143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sz="1800">
                <a:latin typeface="Arial"/>
                <a:ea typeface="Arial"/>
                <a:cs typeface="Arial"/>
                <a:sym typeface="Arial"/>
              </a:rPr>
              <a:t>Internet</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Read write external storage</a:t>
            </a:r>
            <a:endParaRPr sz="1800">
              <a:latin typeface="Arial"/>
              <a:ea typeface="Arial"/>
              <a:cs typeface="Arial"/>
              <a:sym typeface="Arial"/>
            </a:endParaRPr>
          </a:p>
          <a:p>
            <a:pPr indent="0" lvl="0" marL="457200" rtl="0" algn="l">
              <a:spcBef>
                <a:spcPts val="0"/>
              </a:spcBef>
              <a:spcAft>
                <a:spcPts val="0"/>
              </a:spcAft>
              <a:buNone/>
            </a:pPr>
            <a:r>
              <a:t/>
            </a:r>
            <a:endParaRPr sz="1800">
              <a:latin typeface="Arial"/>
              <a:ea typeface="Arial"/>
              <a:cs typeface="Arial"/>
              <a:sym typeface="Arial"/>
            </a:endParaRPr>
          </a:p>
        </p:txBody>
      </p:sp>
      <p:sp>
        <p:nvSpPr>
          <p:cNvPr id="563" name="Google Shape;563;g1629c2271be_2_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g1629c2271be_2_9"/>
          <p:cNvSpPr txBox="1"/>
          <p:nvPr>
            <p:ph type="title"/>
          </p:nvPr>
        </p:nvSpPr>
        <p:spPr>
          <a:xfrm>
            <a:off x="855300" y="585175"/>
            <a:ext cx="6010500" cy="755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Non </a:t>
            </a:r>
            <a:r>
              <a:rPr lang="en"/>
              <a:t>Functional Requirements</a:t>
            </a:r>
            <a:endParaRPr/>
          </a:p>
        </p:txBody>
      </p:sp>
      <p:sp>
        <p:nvSpPr>
          <p:cNvPr id="569" name="Google Shape;569;g1629c2271be_2_9"/>
          <p:cNvSpPr txBox="1"/>
          <p:nvPr>
            <p:ph idx="1" type="body"/>
          </p:nvPr>
        </p:nvSpPr>
        <p:spPr>
          <a:xfrm>
            <a:off x="779100" y="1503550"/>
            <a:ext cx="6744000" cy="20421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sz="1800">
                <a:latin typeface="Arial"/>
                <a:ea typeface="Arial"/>
                <a:cs typeface="Arial"/>
                <a:sym typeface="Arial"/>
              </a:rPr>
              <a:t>Availability: Sharing, Updating, Deleting will available easily inside the application.</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Usability: The application satisfies the maximum number of Users needs.</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Correctness: The alarm should be played at a time.</a:t>
            </a:r>
            <a:endParaRPr sz="1800">
              <a:latin typeface="Arial"/>
              <a:ea typeface="Arial"/>
              <a:cs typeface="Arial"/>
              <a:sym typeface="Arial"/>
            </a:endParaRPr>
          </a:p>
        </p:txBody>
      </p:sp>
      <p:sp>
        <p:nvSpPr>
          <p:cNvPr id="570" name="Google Shape;570;g1629c2271be_2_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g1629c2271be_1_52"/>
          <p:cNvSpPr txBox="1"/>
          <p:nvPr>
            <p:ph type="title"/>
          </p:nvPr>
        </p:nvSpPr>
        <p:spPr>
          <a:xfrm>
            <a:off x="779100" y="599425"/>
            <a:ext cx="6010500" cy="755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Future Enhancement</a:t>
            </a:r>
            <a:endParaRPr/>
          </a:p>
        </p:txBody>
      </p:sp>
      <p:sp>
        <p:nvSpPr>
          <p:cNvPr id="576" name="Google Shape;576;g1629c2271be_1_52"/>
          <p:cNvSpPr txBox="1"/>
          <p:nvPr>
            <p:ph idx="1" type="body"/>
          </p:nvPr>
        </p:nvSpPr>
        <p:spPr>
          <a:xfrm>
            <a:off x="779100" y="1503550"/>
            <a:ext cx="8090700" cy="25533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sz="1800">
                <a:latin typeface="Arial"/>
                <a:ea typeface="Arial"/>
                <a:cs typeface="Arial"/>
                <a:sym typeface="Arial"/>
              </a:rPr>
              <a:t>To create a subtask indent a task below another one.</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The Recycle Bin is a location where deleted tasks are temporarily stored, Recycle Bin allows users to recover tasks that were deleted.</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At a time Users can share multiple tasks whatever way users can wish.</a:t>
            </a:r>
            <a:endParaRPr sz="1800">
              <a:latin typeface="Arial"/>
              <a:ea typeface="Arial"/>
              <a:cs typeface="Arial"/>
              <a:sym typeface="Arial"/>
            </a:endParaRPr>
          </a:p>
        </p:txBody>
      </p:sp>
      <p:sp>
        <p:nvSpPr>
          <p:cNvPr id="577" name="Google Shape;577;g1629c2271be_1_5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23"/>
          <p:cNvSpPr txBox="1"/>
          <p:nvPr>
            <p:ph idx="4294967295" type="ctrTitle"/>
          </p:nvPr>
        </p:nvSpPr>
        <p:spPr>
          <a:xfrm>
            <a:off x="2623925" y="582100"/>
            <a:ext cx="4422300" cy="11598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accent1"/>
              </a:buClr>
              <a:buSzPts val="3200"/>
              <a:buFont typeface="Catamaran"/>
              <a:buNone/>
            </a:pPr>
            <a:r>
              <a:rPr b="1" i="0" lang="en" sz="7200" u="none" cap="none" strike="noStrike">
                <a:solidFill>
                  <a:schemeClr val="lt1"/>
                </a:solidFill>
                <a:latin typeface="Catamaran"/>
                <a:ea typeface="Catamaran"/>
                <a:cs typeface="Catamaran"/>
                <a:sym typeface="Catamaran"/>
              </a:rPr>
              <a:t>THANKS!</a:t>
            </a:r>
            <a:endParaRPr b="1" i="0" sz="7200" u="none" cap="none" strike="noStrike">
              <a:solidFill>
                <a:schemeClr val="lt1"/>
              </a:solidFill>
              <a:latin typeface="Catamaran"/>
              <a:ea typeface="Catamaran"/>
              <a:cs typeface="Catamaran"/>
              <a:sym typeface="Catamaran"/>
            </a:endParaRPr>
          </a:p>
        </p:txBody>
      </p:sp>
      <p:sp>
        <p:nvSpPr>
          <p:cNvPr id="583" name="Google Shape;583;p23"/>
          <p:cNvSpPr txBox="1"/>
          <p:nvPr>
            <p:ph idx="4294967295" type="subTitle"/>
          </p:nvPr>
        </p:nvSpPr>
        <p:spPr>
          <a:xfrm>
            <a:off x="3238925" y="2529175"/>
            <a:ext cx="3039900" cy="5934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Clr>
                <a:schemeClr val="accent5"/>
              </a:buClr>
              <a:buSzPts val="1600"/>
              <a:buFont typeface="Catamaran Thin"/>
              <a:buNone/>
            </a:pPr>
            <a:r>
              <a:rPr b="1" i="0" lang="en" sz="3000" u="none" cap="none" strike="noStrike">
                <a:solidFill>
                  <a:schemeClr val="lt1"/>
                </a:solidFill>
                <a:latin typeface="Catamaran"/>
                <a:ea typeface="Catamaran"/>
                <a:cs typeface="Catamaran"/>
                <a:sym typeface="Catamaran"/>
              </a:rPr>
              <a:t>Any questions</a:t>
            </a:r>
            <a:r>
              <a:rPr b="1" lang="en" sz="3000">
                <a:solidFill>
                  <a:schemeClr val="lt1"/>
                </a:solidFill>
                <a:latin typeface="Catamaran"/>
                <a:ea typeface="Catamaran"/>
                <a:cs typeface="Catamaran"/>
                <a:sym typeface="Catamaran"/>
              </a:rPr>
              <a:t>?</a:t>
            </a:r>
            <a:endParaRPr b="1" i="0" sz="3000" u="none" cap="none" strike="noStrike">
              <a:solidFill>
                <a:schemeClr val="lt1"/>
              </a:solidFill>
              <a:latin typeface="Catamaran"/>
              <a:ea typeface="Catamaran"/>
              <a:cs typeface="Catamaran"/>
              <a:sym typeface="Catamaran"/>
            </a:endParaRPr>
          </a:p>
        </p:txBody>
      </p:sp>
      <p:sp>
        <p:nvSpPr>
          <p:cNvPr id="584" name="Google Shape;584;p23"/>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1629c2271be_1_7"/>
          <p:cNvSpPr txBox="1"/>
          <p:nvPr>
            <p:ph type="title"/>
          </p:nvPr>
        </p:nvSpPr>
        <p:spPr>
          <a:xfrm>
            <a:off x="759200" y="825900"/>
            <a:ext cx="4403100" cy="4773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lang="en" sz="3600"/>
              <a:t>Scope of project</a:t>
            </a:r>
            <a:endParaRPr sz="3600"/>
          </a:p>
        </p:txBody>
      </p:sp>
      <p:sp>
        <p:nvSpPr>
          <p:cNvPr id="220" name="Google Shape;220;g1629c2271be_1_7"/>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221" name="Google Shape;221;g1629c2271be_1_7"/>
          <p:cNvSpPr txBox="1"/>
          <p:nvPr/>
        </p:nvSpPr>
        <p:spPr>
          <a:xfrm>
            <a:off x="529650" y="1608175"/>
            <a:ext cx="8478900" cy="23736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accent5"/>
              </a:buClr>
              <a:buSzPts val="1800"/>
              <a:buFont typeface="Catamaran Thin"/>
              <a:buChar char="⬢"/>
            </a:pPr>
            <a:r>
              <a:rPr lang="en" sz="1800">
                <a:solidFill>
                  <a:schemeClr val="dk1"/>
                </a:solidFill>
              </a:rPr>
              <a:t>To-Do List is a practical organizing tool for all types of users. It can be used as a to-do manager, for common users or business-oriented users, as it has the capability to work as a plain manager, in which user’s tasks can be saved and organized in form, or as a professional to-do manager, which offers extra features like saving multiple comments for each task and timers, that compute the time spent on each task. Also, tasks can be sorted according to their attributes like creation time, due date, etc.</a:t>
            </a:r>
            <a:endParaRPr sz="20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1629c2271be_1_20"/>
          <p:cNvSpPr txBox="1"/>
          <p:nvPr>
            <p:ph type="title"/>
          </p:nvPr>
        </p:nvSpPr>
        <p:spPr>
          <a:xfrm>
            <a:off x="716250" y="694550"/>
            <a:ext cx="7711500" cy="7803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lang="en" sz="3600">
                <a:solidFill>
                  <a:srgbClr val="725DCF"/>
                </a:solidFill>
              </a:rPr>
              <a:t>Hardware &amp; Software Requirements for Developer</a:t>
            </a:r>
            <a:endParaRPr sz="4000"/>
          </a:p>
        </p:txBody>
      </p:sp>
      <p:sp>
        <p:nvSpPr>
          <p:cNvPr id="227" name="Google Shape;227;g1629c2271be_1_20"/>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228" name="Google Shape;228;g1629c2271be_1_20"/>
          <p:cNvSpPr txBox="1"/>
          <p:nvPr/>
        </p:nvSpPr>
        <p:spPr>
          <a:xfrm>
            <a:off x="146600" y="2090000"/>
            <a:ext cx="3924000" cy="615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 sz="2800" u="sng">
                <a:solidFill>
                  <a:srgbClr val="725DCF"/>
                </a:solidFill>
                <a:latin typeface="Catamaran"/>
                <a:ea typeface="Catamaran"/>
                <a:cs typeface="Catamaran"/>
                <a:sym typeface="Catamaran"/>
              </a:rPr>
              <a:t>Software Requirements</a:t>
            </a:r>
            <a:endParaRPr>
              <a:latin typeface="Catamaran Thin"/>
              <a:ea typeface="Catamaran Thin"/>
              <a:cs typeface="Catamaran Thin"/>
              <a:sym typeface="Catamaran Thin"/>
            </a:endParaRPr>
          </a:p>
        </p:txBody>
      </p:sp>
      <p:sp>
        <p:nvSpPr>
          <p:cNvPr id="229" name="Google Shape;229;g1629c2271be_1_20"/>
          <p:cNvSpPr txBox="1"/>
          <p:nvPr/>
        </p:nvSpPr>
        <p:spPr>
          <a:xfrm>
            <a:off x="4648700" y="2090000"/>
            <a:ext cx="4024500" cy="615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 sz="2800" u="sng">
                <a:solidFill>
                  <a:srgbClr val="725DCF"/>
                </a:solidFill>
                <a:latin typeface="Catamaran"/>
                <a:ea typeface="Catamaran"/>
                <a:cs typeface="Catamaran"/>
                <a:sym typeface="Catamaran"/>
              </a:rPr>
              <a:t>Hardware Requirements</a:t>
            </a:r>
            <a:endParaRPr>
              <a:latin typeface="Catamaran Thin"/>
              <a:ea typeface="Catamaran Thin"/>
              <a:cs typeface="Catamaran Thin"/>
              <a:sym typeface="Catamaran Thin"/>
            </a:endParaRPr>
          </a:p>
        </p:txBody>
      </p:sp>
      <p:sp>
        <p:nvSpPr>
          <p:cNvPr id="230" name="Google Shape;230;g1629c2271be_1_20"/>
          <p:cNvSpPr txBox="1"/>
          <p:nvPr/>
        </p:nvSpPr>
        <p:spPr>
          <a:xfrm>
            <a:off x="235100" y="2833450"/>
            <a:ext cx="2970000" cy="141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800"/>
          </a:p>
          <a:p>
            <a:pPr indent="-342900" lvl="0" marL="457200" rtl="0" algn="l">
              <a:lnSpc>
                <a:spcPct val="115000"/>
              </a:lnSpc>
              <a:spcBef>
                <a:spcPts val="0"/>
              </a:spcBef>
              <a:spcAft>
                <a:spcPts val="0"/>
              </a:spcAft>
              <a:buClr>
                <a:schemeClr val="accent5"/>
              </a:buClr>
              <a:buSzPts val="1800"/>
              <a:buFont typeface="Catamaran Thin"/>
              <a:buChar char="⬢"/>
            </a:pPr>
            <a:r>
              <a:rPr lang="en" sz="1800"/>
              <a:t>Android SDK</a:t>
            </a:r>
            <a:endParaRPr sz="1800"/>
          </a:p>
          <a:p>
            <a:pPr indent="-342900" lvl="0" marL="457200" rtl="0" algn="l">
              <a:lnSpc>
                <a:spcPct val="115000"/>
              </a:lnSpc>
              <a:spcBef>
                <a:spcPts val="0"/>
              </a:spcBef>
              <a:spcAft>
                <a:spcPts val="0"/>
              </a:spcAft>
              <a:buClr>
                <a:schemeClr val="accent5"/>
              </a:buClr>
              <a:buSzPts val="1800"/>
              <a:buFont typeface="Catamaran Thin"/>
              <a:buChar char="⬢"/>
            </a:pPr>
            <a:r>
              <a:rPr lang="en" sz="1800"/>
              <a:t>Adobe xd</a:t>
            </a:r>
            <a:endParaRPr sz="1800"/>
          </a:p>
          <a:p>
            <a:pPr indent="-342900" lvl="0" marL="457200" rtl="0" algn="l">
              <a:lnSpc>
                <a:spcPct val="115000"/>
              </a:lnSpc>
              <a:spcBef>
                <a:spcPts val="0"/>
              </a:spcBef>
              <a:spcAft>
                <a:spcPts val="0"/>
              </a:spcAft>
              <a:buClr>
                <a:schemeClr val="accent5"/>
              </a:buClr>
              <a:buSzPts val="1800"/>
              <a:buFont typeface="Catamaran Thin"/>
              <a:buChar char="⬢"/>
            </a:pPr>
            <a:r>
              <a:rPr lang="en" sz="1800"/>
              <a:t>Figma</a:t>
            </a:r>
            <a:endParaRPr sz="1800"/>
          </a:p>
        </p:txBody>
      </p:sp>
      <p:sp>
        <p:nvSpPr>
          <p:cNvPr id="231" name="Google Shape;231;g1629c2271be_1_20"/>
          <p:cNvSpPr txBox="1"/>
          <p:nvPr/>
        </p:nvSpPr>
        <p:spPr>
          <a:xfrm>
            <a:off x="4688050" y="3152050"/>
            <a:ext cx="4479300" cy="7803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accent5"/>
              </a:buClr>
              <a:buSzPts val="1800"/>
              <a:buFont typeface="Catamaran Thin"/>
              <a:buChar char="⬢"/>
            </a:pPr>
            <a:r>
              <a:rPr lang="en" sz="1800"/>
              <a:t>Laptop Ram : 8GB min</a:t>
            </a:r>
            <a:endParaRPr sz="1800"/>
          </a:p>
          <a:p>
            <a:pPr indent="-342900" lvl="0" marL="457200" rtl="0" algn="l">
              <a:lnSpc>
                <a:spcPct val="115000"/>
              </a:lnSpc>
              <a:spcBef>
                <a:spcPts val="0"/>
              </a:spcBef>
              <a:spcAft>
                <a:spcPts val="0"/>
              </a:spcAft>
              <a:buClr>
                <a:schemeClr val="accent5"/>
              </a:buClr>
              <a:buSzPts val="1800"/>
              <a:buFont typeface="Catamaran Thin"/>
              <a:buChar char="⬢"/>
            </a:pPr>
            <a:r>
              <a:rPr lang="en" sz="1800"/>
              <a:t>Android version : 5.0 (Lollipop)</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16296f8de20_0_23"/>
          <p:cNvSpPr txBox="1"/>
          <p:nvPr>
            <p:ph type="title"/>
          </p:nvPr>
        </p:nvSpPr>
        <p:spPr>
          <a:xfrm>
            <a:off x="782250" y="727800"/>
            <a:ext cx="7579500" cy="667500"/>
          </a:xfrm>
          <a:prstGeom prst="rect">
            <a:avLst/>
          </a:prstGeom>
        </p:spPr>
        <p:txBody>
          <a:bodyPr anchorCtr="0" anchor="ctr" bIns="0" lIns="0" spcFirstLastPara="1" rIns="0" wrap="square" tIns="0">
            <a:noAutofit/>
          </a:bodyPr>
          <a:lstStyle/>
          <a:p>
            <a:pPr indent="0" lvl="0" marL="0" rtl="0" algn="l">
              <a:spcBef>
                <a:spcPts val="0"/>
              </a:spcBef>
              <a:spcAft>
                <a:spcPts val="0"/>
              </a:spcAft>
              <a:buClr>
                <a:srgbClr val="000000"/>
              </a:buClr>
              <a:buSzPts val="3200"/>
              <a:buFont typeface="Arial"/>
              <a:buNone/>
            </a:pPr>
            <a:r>
              <a:rPr lang="en" sz="3600">
                <a:solidFill>
                  <a:srgbClr val="725DCF"/>
                </a:solidFill>
              </a:rPr>
              <a:t>Hardware &amp; Software Requirements for User</a:t>
            </a:r>
            <a:endParaRPr/>
          </a:p>
        </p:txBody>
      </p:sp>
      <p:sp>
        <p:nvSpPr>
          <p:cNvPr id="237" name="Google Shape;237;g16296f8de20_0_23"/>
          <p:cNvSpPr txBox="1"/>
          <p:nvPr>
            <p:ph idx="1" type="body"/>
          </p:nvPr>
        </p:nvSpPr>
        <p:spPr>
          <a:xfrm>
            <a:off x="218500" y="2131775"/>
            <a:ext cx="4078200" cy="727800"/>
          </a:xfrm>
          <a:prstGeom prst="rect">
            <a:avLst/>
          </a:prstGeom>
        </p:spPr>
        <p:txBody>
          <a:bodyPr anchorCtr="0" anchor="t" bIns="0" lIns="0" spcFirstLastPara="1" rIns="0" wrap="square" tIns="0">
            <a:noAutofit/>
          </a:bodyPr>
          <a:lstStyle/>
          <a:p>
            <a:pPr indent="0" lvl="0" marL="0" rtl="0" algn="l">
              <a:lnSpc>
                <a:spcPct val="90000"/>
              </a:lnSpc>
              <a:spcBef>
                <a:spcPts val="0"/>
              </a:spcBef>
              <a:spcAft>
                <a:spcPts val="0"/>
              </a:spcAft>
              <a:buNone/>
            </a:pPr>
            <a:r>
              <a:rPr b="1" lang="en" sz="2800" u="sng">
                <a:solidFill>
                  <a:srgbClr val="725DCF"/>
                </a:solidFill>
                <a:latin typeface="Catamaran"/>
                <a:ea typeface="Catamaran"/>
                <a:cs typeface="Catamaran"/>
                <a:sym typeface="Catamaran"/>
              </a:rPr>
              <a:t>Software Requirements</a:t>
            </a:r>
            <a:endParaRPr/>
          </a:p>
        </p:txBody>
      </p:sp>
      <p:sp>
        <p:nvSpPr>
          <p:cNvPr id="238" name="Google Shape;238;g16296f8de20_0_23"/>
          <p:cNvSpPr txBox="1"/>
          <p:nvPr>
            <p:ph idx="2" type="body"/>
          </p:nvPr>
        </p:nvSpPr>
        <p:spPr>
          <a:xfrm>
            <a:off x="4640225" y="2131775"/>
            <a:ext cx="4183800" cy="628200"/>
          </a:xfrm>
          <a:prstGeom prst="rect">
            <a:avLst/>
          </a:prstGeom>
        </p:spPr>
        <p:txBody>
          <a:bodyPr anchorCtr="0" anchor="t" bIns="0" lIns="0" spcFirstLastPara="1" rIns="0" wrap="square" tIns="0">
            <a:noAutofit/>
          </a:bodyPr>
          <a:lstStyle/>
          <a:p>
            <a:pPr indent="0" lvl="0" marL="0" rtl="0" algn="l">
              <a:lnSpc>
                <a:spcPct val="90000"/>
              </a:lnSpc>
              <a:spcBef>
                <a:spcPts val="0"/>
              </a:spcBef>
              <a:spcAft>
                <a:spcPts val="0"/>
              </a:spcAft>
              <a:buNone/>
            </a:pPr>
            <a:r>
              <a:rPr b="1" lang="en" sz="2800" u="sng">
                <a:solidFill>
                  <a:srgbClr val="725DCF"/>
                </a:solidFill>
                <a:latin typeface="Catamaran"/>
                <a:ea typeface="Catamaran"/>
                <a:cs typeface="Catamaran"/>
                <a:sym typeface="Catamaran"/>
              </a:rPr>
              <a:t>Hardware Requirements</a:t>
            </a:r>
            <a:endParaRPr/>
          </a:p>
        </p:txBody>
      </p:sp>
      <p:sp>
        <p:nvSpPr>
          <p:cNvPr id="239" name="Google Shape;239;g16296f8de20_0_2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
        <p:nvSpPr>
          <p:cNvPr id="240" name="Google Shape;240;g16296f8de20_0_23"/>
          <p:cNvSpPr txBox="1"/>
          <p:nvPr/>
        </p:nvSpPr>
        <p:spPr>
          <a:xfrm>
            <a:off x="549825" y="3024275"/>
            <a:ext cx="2852100" cy="7188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accent5"/>
              </a:buClr>
              <a:buSzPts val="1800"/>
              <a:buFont typeface="Catamaran Thin"/>
              <a:buChar char="⬢"/>
            </a:pPr>
            <a:r>
              <a:rPr lang="en" sz="1800"/>
              <a:t>Android 5.0+</a:t>
            </a:r>
            <a:endParaRPr sz="1800"/>
          </a:p>
          <a:p>
            <a:pPr indent="0" lvl="0" marL="0" rtl="0" algn="l">
              <a:spcBef>
                <a:spcPts val="0"/>
              </a:spcBef>
              <a:spcAft>
                <a:spcPts val="0"/>
              </a:spcAft>
              <a:buNone/>
            </a:pPr>
            <a:r>
              <a:t/>
            </a:r>
            <a:endParaRPr>
              <a:latin typeface="Catamaran Thin"/>
              <a:ea typeface="Catamaran Thin"/>
              <a:cs typeface="Catamaran Thin"/>
              <a:sym typeface="Catamaran Thin"/>
            </a:endParaRPr>
          </a:p>
        </p:txBody>
      </p:sp>
      <p:sp>
        <p:nvSpPr>
          <p:cNvPr id="241" name="Google Shape;241;g16296f8de20_0_23"/>
          <p:cNvSpPr txBox="1"/>
          <p:nvPr/>
        </p:nvSpPr>
        <p:spPr>
          <a:xfrm>
            <a:off x="4560000" y="3024275"/>
            <a:ext cx="4584000" cy="4617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accent5"/>
              </a:buClr>
              <a:buSzPts val="1800"/>
              <a:buFont typeface="Catamaran Thin"/>
              <a:buChar char="⬢"/>
            </a:pPr>
            <a:r>
              <a:rPr lang="en" sz="1800"/>
              <a:t>SmartPhone (min 2GB)</a:t>
            </a:r>
            <a:endParaRPr>
              <a:latin typeface="Catamaran Thin"/>
              <a:ea typeface="Catamaran Thin"/>
              <a:cs typeface="Catamaran Thin"/>
              <a:sym typeface="Catamaran Thi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16296f8de20_0_8"/>
          <p:cNvSpPr txBox="1"/>
          <p:nvPr>
            <p:ph type="title"/>
          </p:nvPr>
        </p:nvSpPr>
        <p:spPr>
          <a:xfrm>
            <a:off x="779100" y="836000"/>
            <a:ext cx="6010500" cy="396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External Library</a:t>
            </a:r>
            <a:endParaRPr/>
          </a:p>
        </p:txBody>
      </p:sp>
      <p:sp>
        <p:nvSpPr>
          <p:cNvPr id="247" name="Google Shape;247;g16296f8de20_0_8"/>
          <p:cNvSpPr txBox="1"/>
          <p:nvPr>
            <p:ph idx="1" type="body"/>
          </p:nvPr>
        </p:nvSpPr>
        <p:spPr>
          <a:xfrm>
            <a:off x="779100" y="1503550"/>
            <a:ext cx="8208900" cy="28842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sz="1800">
                <a:latin typeface="Arial"/>
                <a:ea typeface="Arial"/>
                <a:cs typeface="Arial"/>
                <a:sym typeface="Arial"/>
              </a:rPr>
              <a:t>For </a:t>
            </a:r>
            <a:r>
              <a:rPr lang="en" sz="1800">
                <a:latin typeface="Arial"/>
                <a:ea typeface="Arial"/>
                <a:cs typeface="Arial"/>
                <a:sym typeface="Arial"/>
              </a:rPr>
              <a:t>Calendar</a:t>
            </a:r>
            <a:endParaRPr sz="1800">
              <a:latin typeface="Arial"/>
              <a:ea typeface="Arial"/>
              <a:cs typeface="Arial"/>
              <a:sym typeface="Arial"/>
            </a:endParaRPr>
          </a:p>
          <a:p>
            <a:pPr indent="0" lvl="0" marL="457200" rtl="0" algn="l">
              <a:spcBef>
                <a:spcPts val="0"/>
              </a:spcBef>
              <a:spcAft>
                <a:spcPts val="0"/>
              </a:spcAft>
              <a:buNone/>
            </a:pPr>
            <a:r>
              <a:rPr lang="en" sz="1800" u="sng">
                <a:latin typeface="Arial"/>
                <a:ea typeface="Arial"/>
                <a:cs typeface="Arial"/>
                <a:sym typeface="Arial"/>
              </a:rPr>
              <a:t>implementation 'com.applandeo:material-calendar-view:1.7.0'</a:t>
            </a:r>
            <a:endParaRPr sz="1800" u="sng">
              <a:latin typeface="Arial"/>
              <a:ea typeface="Arial"/>
              <a:cs typeface="Arial"/>
              <a:sym typeface="Arial"/>
            </a:endParaRPr>
          </a:p>
          <a:p>
            <a:pPr indent="0" lvl="0" marL="457200" rtl="0" algn="l">
              <a:spcBef>
                <a:spcPts val="0"/>
              </a:spcBef>
              <a:spcAft>
                <a:spcPts val="0"/>
              </a:spcAft>
              <a:buNone/>
            </a:pPr>
            <a:r>
              <a:t/>
            </a:r>
            <a:endParaRPr sz="1800">
              <a:latin typeface="Arial"/>
              <a:ea typeface="Arial"/>
              <a:cs typeface="Arial"/>
              <a:sym typeface="Arial"/>
            </a:endParaRPr>
          </a:p>
        </p:txBody>
      </p:sp>
      <p:sp>
        <p:nvSpPr>
          <p:cNvPr id="248" name="Google Shape;248;g16296f8de20_0_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4"/>
          <p:cNvSpPr txBox="1"/>
          <p:nvPr>
            <p:ph idx="4294967295" type="title"/>
          </p:nvPr>
        </p:nvSpPr>
        <p:spPr>
          <a:xfrm>
            <a:off x="494775" y="112750"/>
            <a:ext cx="6010500" cy="3963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lang="en"/>
              <a:t>Flowchart</a:t>
            </a:r>
            <a:endParaRPr/>
          </a:p>
        </p:txBody>
      </p:sp>
      <p:sp>
        <p:nvSpPr>
          <p:cNvPr id="254" name="Google Shape;254;p14"/>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255" name="Google Shape;255;p14"/>
          <p:cNvPicPr preferRelativeResize="0"/>
          <p:nvPr/>
        </p:nvPicPr>
        <p:blipFill>
          <a:blip r:embed="rId3">
            <a:alphaModFix/>
          </a:blip>
          <a:stretch>
            <a:fillRect/>
          </a:stretch>
        </p:blipFill>
        <p:spPr>
          <a:xfrm>
            <a:off x="2732200" y="0"/>
            <a:ext cx="5483650" cy="50775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16296f8de20_0_3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
        <p:nvSpPr>
          <p:cNvPr id="261" name="Google Shape;261;g16296f8de20_0_33"/>
          <p:cNvSpPr txBox="1"/>
          <p:nvPr/>
        </p:nvSpPr>
        <p:spPr>
          <a:xfrm>
            <a:off x="501575" y="0"/>
            <a:ext cx="3000000" cy="627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 sz="3200">
                <a:solidFill>
                  <a:schemeClr val="accent1"/>
                </a:solidFill>
                <a:latin typeface="Catamaran"/>
                <a:ea typeface="Catamaran"/>
                <a:cs typeface="Catamaran"/>
                <a:sym typeface="Catamaran"/>
              </a:rPr>
              <a:t>Class Diagram</a:t>
            </a:r>
            <a:endParaRPr/>
          </a:p>
        </p:txBody>
      </p:sp>
      <p:pic>
        <p:nvPicPr>
          <p:cNvPr id="262" name="Google Shape;262;g16296f8de20_0_33"/>
          <p:cNvPicPr preferRelativeResize="0"/>
          <p:nvPr/>
        </p:nvPicPr>
        <p:blipFill>
          <a:blip r:embed="rId3">
            <a:alphaModFix/>
          </a:blip>
          <a:stretch>
            <a:fillRect/>
          </a:stretch>
        </p:blipFill>
        <p:spPr>
          <a:xfrm>
            <a:off x="3215925" y="76200"/>
            <a:ext cx="5813351" cy="467396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auphin template">
  <a:themeElements>
    <a:clrScheme name="Custom 347">
      <a:dk1>
        <a:srgbClr val="210635"/>
      </a:dk1>
      <a:lt1>
        <a:srgbClr val="FFFFFF"/>
      </a:lt1>
      <a:dk2>
        <a:srgbClr val="89828F"/>
      </a:dk2>
      <a:lt2>
        <a:srgbClr val="F4F3F8"/>
      </a:lt2>
      <a:accent1>
        <a:srgbClr val="725DCF"/>
      </a:accent1>
      <a:accent2>
        <a:srgbClr val="BD6DE0"/>
      </a:accent2>
      <a:accent3>
        <a:srgbClr val="F07249"/>
      </a:accent3>
      <a:accent4>
        <a:srgbClr val="FFB200"/>
      </a:accent4>
      <a:accent5>
        <a:srgbClr val="9D91EE"/>
      </a:accent5>
      <a:accent6>
        <a:srgbClr val="3691E0"/>
      </a:accent6>
      <a:hlink>
        <a:srgbClr val="6A5DC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