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3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58B2-AE72-4357-AFBD-A44AD7BA4DE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79E469-3CC7-4AC6-80F1-E953465A231E}">
      <dgm:prSet phldrT="[Text]"/>
      <dgm:spPr/>
      <dgm:t>
        <a:bodyPr/>
        <a:lstStyle/>
        <a:p>
          <a:r>
            <a:rPr lang="en-US" dirty="0" smtClean="0"/>
            <a:t>RSS (Rich Site Summary), often called Really Simple Syndication</a:t>
          </a:r>
        </a:p>
        <a:p>
          <a:r>
            <a:rPr lang="en-US" dirty="0" smtClean="0"/>
            <a:t>Uses a family of standard web feed formats</a:t>
          </a:r>
          <a:endParaRPr lang="en-US" dirty="0"/>
        </a:p>
      </dgm:t>
    </dgm:pt>
    <dgm:pt modelId="{0CAD23B4-9D1B-408A-9EE6-FD7EE5287DC0}" type="parTrans" cxnId="{73BCAD79-2474-4F78-8279-2F1A2101C5E5}">
      <dgm:prSet/>
      <dgm:spPr/>
      <dgm:t>
        <a:bodyPr/>
        <a:lstStyle/>
        <a:p>
          <a:endParaRPr lang="en-US"/>
        </a:p>
      </dgm:t>
    </dgm:pt>
    <dgm:pt modelId="{D7DE46CC-7FEC-47AA-A0EC-6F453C08715A}" type="sibTrans" cxnId="{73BCAD79-2474-4F78-8279-2F1A2101C5E5}">
      <dgm:prSet/>
      <dgm:spPr/>
      <dgm:t>
        <a:bodyPr/>
        <a:lstStyle/>
        <a:p>
          <a:endParaRPr lang="en-US"/>
        </a:p>
      </dgm:t>
    </dgm:pt>
    <dgm:pt modelId="{3E230331-5566-4A8E-8F99-03F3FF3ED158}">
      <dgm:prSet phldrT="[Text]"/>
      <dgm:spPr/>
      <dgm:t>
        <a:bodyPr/>
        <a:lstStyle/>
        <a:p>
          <a:r>
            <a:rPr lang="en-US" dirty="0" smtClean="0"/>
            <a:t>Create a personal news feed and read websites in a clean and intuitive format</a:t>
          </a:r>
          <a:endParaRPr lang="en-US" dirty="0"/>
        </a:p>
      </dgm:t>
    </dgm:pt>
    <dgm:pt modelId="{F84EB083-1960-478A-9354-5C6DD1D6794D}" type="parTrans" cxnId="{4641449C-AE2A-443F-A2F7-33E40F574409}">
      <dgm:prSet/>
      <dgm:spPr/>
      <dgm:t>
        <a:bodyPr/>
        <a:lstStyle/>
        <a:p>
          <a:endParaRPr lang="en-US"/>
        </a:p>
      </dgm:t>
    </dgm:pt>
    <dgm:pt modelId="{01E0B962-C03F-42C4-B462-99CC84F3B291}" type="sibTrans" cxnId="{4641449C-AE2A-443F-A2F7-33E40F574409}">
      <dgm:prSet/>
      <dgm:spPr/>
      <dgm:t>
        <a:bodyPr/>
        <a:lstStyle/>
        <a:p>
          <a:endParaRPr lang="en-US"/>
        </a:p>
      </dgm:t>
    </dgm:pt>
    <dgm:pt modelId="{89E94B5C-1A56-4BBD-AA28-EC9F89A282C0}">
      <dgm:prSet phldrT="[Text]"/>
      <dgm:spPr/>
      <dgm:t>
        <a:bodyPr/>
        <a:lstStyle/>
        <a:p>
          <a:r>
            <a:rPr lang="en-US" dirty="0" smtClean="0"/>
            <a:t>Subscribe many feeds and keep updates with the sources	</a:t>
          </a:r>
          <a:endParaRPr lang="en-US" dirty="0"/>
        </a:p>
      </dgm:t>
    </dgm:pt>
    <dgm:pt modelId="{18841E04-A255-4AF4-9958-3C88C0797B2C}" type="parTrans" cxnId="{D5BC680E-ABDA-4AE9-8BF2-9B354985A4EE}">
      <dgm:prSet/>
      <dgm:spPr/>
      <dgm:t>
        <a:bodyPr/>
        <a:lstStyle/>
        <a:p>
          <a:endParaRPr lang="en-US"/>
        </a:p>
      </dgm:t>
    </dgm:pt>
    <dgm:pt modelId="{BE06A5C1-6FB2-4CEE-9682-64615A232C5F}" type="sibTrans" cxnId="{D5BC680E-ABDA-4AE9-8BF2-9B354985A4EE}">
      <dgm:prSet/>
      <dgm:spPr/>
      <dgm:t>
        <a:bodyPr/>
        <a:lstStyle/>
        <a:p>
          <a:endParaRPr lang="en-US"/>
        </a:p>
      </dgm:t>
    </dgm:pt>
    <dgm:pt modelId="{32603B16-62A1-4D5E-BAA3-A1A99219DF1B}" type="pres">
      <dgm:prSet presAssocID="{FF4258B2-AE72-4357-AFBD-A44AD7BA4D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4E62F3-AD7E-49ED-895D-D74C2C2DE54E}" type="pres">
      <dgm:prSet presAssocID="{FF4258B2-AE72-4357-AFBD-A44AD7BA4DE5}" presName="Name1" presStyleCnt="0"/>
      <dgm:spPr/>
    </dgm:pt>
    <dgm:pt modelId="{DDAB717C-8010-4868-96E5-539C53FAC8B4}" type="pres">
      <dgm:prSet presAssocID="{FF4258B2-AE72-4357-AFBD-A44AD7BA4DE5}" presName="cycle" presStyleCnt="0"/>
      <dgm:spPr/>
    </dgm:pt>
    <dgm:pt modelId="{3A2C7459-5248-40D3-BADD-42FB51AA2526}" type="pres">
      <dgm:prSet presAssocID="{FF4258B2-AE72-4357-AFBD-A44AD7BA4DE5}" presName="srcNode" presStyleLbl="node1" presStyleIdx="0" presStyleCnt="3"/>
      <dgm:spPr/>
    </dgm:pt>
    <dgm:pt modelId="{57714CA2-FF1C-4DE0-A771-21D3800A2236}" type="pres">
      <dgm:prSet presAssocID="{FF4258B2-AE72-4357-AFBD-A44AD7BA4DE5}" presName="conn" presStyleLbl="parChTrans1D2" presStyleIdx="0" presStyleCnt="1"/>
      <dgm:spPr/>
      <dgm:t>
        <a:bodyPr/>
        <a:lstStyle/>
        <a:p>
          <a:endParaRPr lang="en-US"/>
        </a:p>
      </dgm:t>
    </dgm:pt>
    <dgm:pt modelId="{4D449E5B-0670-4DD4-961A-6CA773C5E8AC}" type="pres">
      <dgm:prSet presAssocID="{FF4258B2-AE72-4357-AFBD-A44AD7BA4DE5}" presName="extraNode" presStyleLbl="node1" presStyleIdx="0" presStyleCnt="3"/>
      <dgm:spPr/>
    </dgm:pt>
    <dgm:pt modelId="{5177DA3C-94A5-42B4-8EB7-812C71CDDD16}" type="pres">
      <dgm:prSet presAssocID="{FF4258B2-AE72-4357-AFBD-A44AD7BA4DE5}" presName="dstNode" presStyleLbl="node1" presStyleIdx="0" presStyleCnt="3"/>
      <dgm:spPr/>
    </dgm:pt>
    <dgm:pt modelId="{7FD57B22-FCC1-4FE3-A334-6BB64B22246E}" type="pres">
      <dgm:prSet presAssocID="{C979E469-3CC7-4AC6-80F1-E953465A231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C961A-3290-476D-A1E9-5CB54CFCEC50}" type="pres">
      <dgm:prSet presAssocID="{C979E469-3CC7-4AC6-80F1-E953465A231E}" presName="accent_1" presStyleCnt="0"/>
      <dgm:spPr/>
    </dgm:pt>
    <dgm:pt modelId="{09B81277-D6A3-4FE6-ADD8-CB7238D82F10}" type="pres">
      <dgm:prSet presAssocID="{C979E469-3CC7-4AC6-80F1-E953465A231E}" presName="accentRepeatNode" presStyleLbl="solidFgAcc1" presStyleIdx="0" presStyleCnt="3"/>
      <dgm:spPr/>
    </dgm:pt>
    <dgm:pt modelId="{207023DF-3314-45AC-BA5B-A152ECDCE024}" type="pres">
      <dgm:prSet presAssocID="{3E230331-5566-4A8E-8F99-03F3FF3ED1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E1909-2F2D-42E5-B5F3-A540762ED166}" type="pres">
      <dgm:prSet presAssocID="{3E230331-5566-4A8E-8F99-03F3FF3ED158}" presName="accent_2" presStyleCnt="0"/>
      <dgm:spPr/>
    </dgm:pt>
    <dgm:pt modelId="{222CF890-98DB-4A71-AE51-37F4EF0ABA40}" type="pres">
      <dgm:prSet presAssocID="{3E230331-5566-4A8E-8F99-03F3FF3ED158}" presName="accentRepeatNode" presStyleLbl="solidFgAcc1" presStyleIdx="1" presStyleCnt="3"/>
      <dgm:spPr/>
    </dgm:pt>
    <dgm:pt modelId="{E8ED5419-49F2-4F85-A3F4-83F8CFCC4698}" type="pres">
      <dgm:prSet presAssocID="{89E94B5C-1A56-4BBD-AA28-EC9F89A282C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85864-101A-492D-958E-901B4A773C6A}" type="pres">
      <dgm:prSet presAssocID="{89E94B5C-1A56-4BBD-AA28-EC9F89A282C0}" presName="accent_3" presStyleCnt="0"/>
      <dgm:spPr/>
    </dgm:pt>
    <dgm:pt modelId="{782F4CF3-027A-4F8E-BA81-A0604C4855AF}" type="pres">
      <dgm:prSet presAssocID="{89E94B5C-1A56-4BBD-AA28-EC9F89A282C0}" presName="accentRepeatNode" presStyleLbl="solidFgAcc1" presStyleIdx="2" presStyleCnt="3"/>
      <dgm:spPr/>
    </dgm:pt>
  </dgm:ptLst>
  <dgm:cxnLst>
    <dgm:cxn modelId="{9AD3FED6-6E24-4A0D-9317-FFCB70248076}" type="presOf" srcId="{D7DE46CC-7FEC-47AA-A0EC-6F453C08715A}" destId="{57714CA2-FF1C-4DE0-A771-21D3800A2236}" srcOrd="0" destOrd="0" presId="urn:microsoft.com/office/officeart/2008/layout/VerticalCurvedList"/>
    <dgm:cxn modelId="{FE19B139-CAB5-46A9-9502-0976C11F2775}" type="presOf" srcId="{FF4258B2-AE72-4357-AFBD-A44AD7BA4DE5}" destId="{32603B16-62A1-4D5E-BAA3-A1A99219DF1B}" srcOrd="0" destOrd="0" presId="urn:microsoft.com/office/officeart/2008/layout/VerticalCurvedList"/>
    <dgm:cxn modelId="{3B671CD1-722F-4114-95C3-D9AAB3B09B1C}" type="presOf" srcId="{89E94B5C-1A56-4BBD-AA28-EC9F89A282C0}" destId="{E8ED5419-49F2-4F85-A3F4-83F8CFCC4698}" srcOrd="0" destOrd="0" presId="urn:microsoft.com/office/officeart/2008/layout/VerticalCurvedList"/>
    <dgm:cxn modelId="{D5BC680E-ABDA-4AE9-8BF2-9B354985A4EE}" srcId="{FF4258B2-AE72-4357-AFBD-A44AD7BA4DE5}" destId="{89E94B5C-1A56-4BBD-AA28-EC9F89A282C0}" srcOrd="2" destOrd="0" parTransId="{18841E04-A255-4AF4-9958-3C88C0797B2C}" sibTransId="{BE06A5C1-6FB2-4CEE-9682-64615A232C5F}"/>
    <dgm:cxn modelId="{10B416A0-C1D9-4EAF-B8FD-D935F47C415F}" type="presOf" srcId="{C979E469-3CC7-4AC6-80F1-E953465A231E}" destId="{7FD57B22-FCC1-4FE3-A334-6BB64B22246E}" srcOrd="0" destOrd="0" presId="urn:microsoft.com/office/officeart/2008/layout/VerticalCurvedList"/>
    <dgm:cxn modelId="{4641449C-AE2A-443F-A2F7-33E40F574409}" srcId="{FF4258B2-AE72-4357-AFBD-A44AD7BA4DE5}" destId="{3E230331-5566-4A8E-8F99-03F3FF3ED158}" srcOrd="1" destOrd="0" parTransId="{F84EB083-1960-478A-9354-5C6DD1D6794D}" sibTransId="{01E0B962-C03F-42C4-B462-99CC84F3B291}"/>
    <dgm:cxn modelId="{E73A3AB2-F552-479E-80CC-A37113F03FF0}" type="presOf" srcId="{3E230331-5566-4A8E-8F99-03F3FF3ED158}" destId="{207023DF-3314-45AC-BA5B-A152ECDCE024}" srcOrd="0" destOrd="0" presId="urn:microsoft.com/office/officeart/2008/layout/VerticalCurvedList"/>
    <dgm:cxn modelId="{73BCAD79-2474-4F78-8279-2F1A2101C5E5}" srcId="{FF4258B2-AE72-4357-AFBD-A44AD7BA4DE5}" destId="{C979E469-3CC7-4AC6-80F1-E953465A231E}" srcOrd="0" destOrd="0" parTransId="{0CAD23B4-9D1B-408A-9EE6-FD7EE5287DC0}" sibTransId="{D7DE46CC-7FEC-47AA-A0EC-6F453C08715A}"/>
    <dgm:cxn modelId="{1A1EC8F6-94F2-4CA2-B7F5-9CA285DC7E97}" type="presParOf" srcId="{32603B16-62A1-4D5E-BAA3-A1A99219DF1B}" destId="{284E62F3-AD7E-49ED-895D-D74C2C2DE54E}" srcOrd="0" destOrd="0" presId="urn:microsoft.com/office/officeart/2008/layout/VerticalCurvedList"/>
    <dgm:cxn modelId="{A34A1A2B-9CDA-4C4F-9767-370F5AD1BF80}" type="presParOf" srcId="{284E62F3-AD7E-49ED-895D-D74C2C2DE54E}" destId="{DDAB717C-8010-4868-96E5-539C53FAC8B4}" srcOrd="0" destOrd="0" presId="urn:microsoft.com/office/officeart/2008/layout/VerticalCurvedList"/>
    <dgm:cxn modelId="{866DDFA3-84E1-44D2-A685-01755E433607}" type="presParOf" srcId="{DDAB717C-8010-4868-96E5-539C53FAC8B4}" destId="{3A2C7459-5248-40D3-BADD-42FB51AA2526}" srcOrd="0" destOrd="0" presId="urn:microsoft.com/office/officeart/2008/layout/VerticalCurvedList"/>
    <dgm:cxn modelId="{0A7E5E98-861B-4E88-9CF1-7796098CF523}" type="presParOf" srcId="{DDAB717C-8010-4868-96E5-539C53FAC8B4}" destId="{57714CA2-FF1C-4DE0-A771-21D3800A2236}" srcOrd="1" destOrd="0" presId="urn:microsoft.com/office/officeart/2008/layout/VerticalCurvedList"/>
    <dgm:cxn modelId="{74A0CF96-0884-49DD-8FF3-A2EA6EE4C0F9}" type="presParOf" srcId="{DDAB717C-8010-4868-96E5-539C53FAC8B4}" destId="{4D449E5B-0670-4DD4-961A-6CA773C5E8AC}" srcOrd="2" destOrd="0" presId="urn:microsoft.com/office/officeart/2008/layout/VerticalCurvedList"/>
    <dgm:cxn modelId="{6D171B29-C131-4E76-AADA-F18F00C7FACD}" type="presParOf" srcId="{DDAB717C-8010-4868-96E5-539C53FAC8B4}" destId="{5177DA3C-94A5-42B4-8EB7-812C71CDDD16}" srcOrd="3" destOrd="0" presId="urn:microsoft.com/office/officeart/2008/layout/VerticalCurvedList"/>
    <dgm:cxn modelId="{790DAFEF-833B-4A50-AE92-036B5A96857E}" type="presParOf" srcId="{284E62F3-AD7E-49ED-895D-D74C2C2DE54E}" destId="{7FD57B22-FCC1-4FE3-A334-6BB64B22246E}" srcOrd="1" destOrd="0" presId="urn:microsoft.com/office/officeart/2008/layout/VerticalCurvedList"/>
    <dgm:cxn modelId="{919FCCB5-EB0D-447C-8334-A75AAED229D2}" type="presParOf" srcId="{284E62F3-AD7E-49ED-895D-D74C2C2DE54E}" destId="{C00C961A-3290-476D-A1E9-5CB54CFCEC50}" srcOrd="2" destOrd="0" presId="urn:microsoft.com/office/officeart/2008/layout/VerticalCurvedList"/>
    <dgm:cxn modelId="{9B1CBE52-78EF-463D-9DD3-EAB2D4ECE63A}" type="presParOf" srcId="{C00C961A-3290-476D-A1E9-5CB54CFCEC50}" destId="{09B81277-D6A3-4FE6-ADD8-CB7238D82F10}" srcOrd="0" destOrd="0" presId="urn:microsoft.com/office/officeart/2008/layout/VerticalCurvedList"/>
    <dgm:cxn modelId="{D5FA6B46-69AA-4CA1-94CA-E5D26C3B2533}" type="presParOf" srcId="{284E62F3-AD7E-49ED-895D-D74C2C2DE54E}" destId="{207023DF-3314-45AC-BA5B-A152ECDCE024}" srcOrd="3" destOrd="0" presId="urn:microsoft.com/office/officeart/2008/layout/VerticalCurvedList"/>
    <dgm:cxn modelId="{B500EED0-C441-43E5-BC70-D9DE28538ECD}" type="presParOf" srcId="{284E62F3-AD7E-49ED-895D-D74C2C2DE54E}" destId="{314E1909-2F2D-42E5-B5F3-A540762ED166}" srcOrd="4" destOrd="0" presId="urn:microsoft.com/office/officeart/2008/layout/VerticalCurvedList"/>
    <dgm:cxn modelId="{E2581042-DE5E-431E-955C-E21308AD511B}" type="presParOf" srcId="{314E1909-2F2D-42E5-B5F3-A540762ED166}" destId="{222CF890-98DB-4A71-AE51-37F4EF0ABA40}" srcOrd="0" destOrd="0" presId="urn:microsoft.com/office/officeart/2008/layout/VerticalCurvedList"/>
    <dgm:cxn modelId="{6375B040-B147-4D2D-8BC7-88188FE8B8B1}" type="presParOf" srcId="{284E62F3-AD7E-49ED-895D-D74C2C2DE54E}" destId="{E8ED5419-49F2-4F85-A3F4-83F8CFCC4698}" srcOrd="5" destOrd="0" presId="urn:microsoft.com/office/officeart/2008/layout/VerticalCurvedList"/>
    <dgm:cxn modelId="{B7765BDE-1D14-4439-B216-5F7C7C986E4E}" type="presParOf" srcId="{284E62F3-AD7E-49ED-895D-D74C2C2DE54E}" destId="{D2A85864-101A-492D-958E-901B4A773C6A}" srcOrd="6" destOrd="0" presId="urn:microsoft.com/office/officeart/2008/layout/VerticalCurvedList"/>
    <dgm:cxn modelId="{FC75556C-351D-433B-8A55-1DB284A3FA6A}" type="presParOf" srcId="{D2A85864-101A-492D-958E-901B4A773C6A}" destId="{782F4CF3-027A-4F8E-BA81-A0604C4855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E0C0A-FF73-409B-BB8F-2E1962BD7D3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FC0D0C-B36E-4B98-AA95-9C06C3124E32}">
      <dgm:prSet phldrT="[Text]" custT="1"/>
      <dgm:spPr/>
      <dgm:t>
        <a:bodyPr/>
        <a:lstStyle/>
        <a:p>
          <a:r>
            <a:rPr lang="en-US" sz="1600" dirty="0" smtClean="0"/>
            <a:t>Users who like reading online feed and their favorite topics, and article.</a:t>
          </a:r>
          <a:endParaRPr lang="en-US" sz="1600" dirty="0"/>
        </a:p>
      </dgm:t>
    </dgm:pt>
    <dgm:pt modelId="{069C8F91-CB79-4962-9D72-DCF5539E6995}" type="parTrans" cxnId="{7B2FBBB4-E367-4348-976D-C0A4D21FD7F9}">
      <dgm:prSet/>
      <dgm:spPr/>
      <dgm:t>
        <a:bodyPr/>
        <a:lstStyle/>
        <a:p>
          <a:endParaRPr lang="en-US"/>
        </a:p>
      </dgm:t>
    </dgm:pt>
    <dgm:pt modelId="{AD1162E9-9DAD-4C7C-AB9C-82F97573AB8B}" type="sibTrans" cxnId="{7B2FBBB4-E367-4348-976D-C0A4D21FD7F9}">
      <dgm:prSet/>
      <dgm:spPr/>
      <dgm:t>
        <a:bodyPr/>
        <a:lstStyle/>
        <a:p>
          <a:endParaRPr lang="en-US"/>
        </a:p>
      </dgm:t>
    </dgm:pt>
    <dgm:pt modelId="{6020E08B-6046-4E45-A80B-C1DB0C0C42C2}">
      <dgm:prSet phldrT="[Text]" custT="1"/>
      <dgm:spPr/>
      <dgm:t>
        <a:bodyPr/>
        <a:lstStyle/>
        <a:p>
          <a:r>
            <a:rPr lang="en-US" sz="1600" dirty="0" smtClean="0"/>
            <a:t>Once users have searched a website by URL, the searching RSS feed and organizing article process will be carried out in background.</a:t>
          </a:r>
          <a:r>
            <a:rPr lang="en-US" sz="600" dirty="0" smtClean="0"/>
            <a:t> </a:t>
          </a:r>
          <a:endParaRPr lang="en-US" sz="600" dirty="0"/>
        </a:p>
      </dgm:t>
    </dgm:pt>
    <dgm:pt modelId="{8A0008A2-C809-4262-9A44-A6DE4C12EF52}" type="parTrans" cxnId="{A442A71D-4981-470D-82CF-70B89202B506}">
      <dgm:prSet/>
      <dgm:spPr/>
      <dgm:t>
        <a:bodyPr/>
        <a:lstStyle/>
        <a:p>
          <a:endParaRPr lang="en-US"/>
        </a:p>
      </dgm:t>
    </dgm:pt>
    <dgm:pt modelId="{13CF3E04-4547-40C5-B44B-4F1CC60455DB}" type="sibTrans" cxnId="{A442A71D-4981-470D-82CF-70B89202B506}">
      <dgm:prSet/>
      <dgm:spPr/>
      <dgm:t>
        <a:bodyPr/>
        <a:lstStyle/>
        <a:p>
          <a:endParaRPr lang="en-US"/>
        </a:p>
      </dgm:t>
    </dgm:pt>
    <dgm:pt modelId="{049DC5D4-96E4-4A9E-97C9-FC1F7CFCBB5E}">
      <dgm:prSet phldrT="[Text]" custT="1"/>
      <dgm:spPr/>
      <dgm:t>
        <a:bodyPr/>
        <a:lstStyle/>
        <a:p>
          <a:r>
            <a:rPr lang="en-US" sz="1600" dirty="0" smtClean="0"/>
            <a:t>It provides an easily accessible method for users to search and read articles they need, and to save time for users to look for their interest articles</a:t>
          </a:r>
          <a:r>
            <a:rPr lang="en-US" sz="600" dirty="0" smtClean="0"/>
            <a:t>.</a:t>
          </a:r>
          <a:endParaRPr lang="en-US" sz="600" dirty="0"/>
        </a:p>
      </dgm:t>
    </dgm:pt>
    <dgm:pt modelId="{01C9AE76-8012-4605-A103-1CA7DD12FD4E}" type="parTrans" cxnId="{F47E1DF5-1DF5-43B3-9287-9C490373910B}">
      <dgm:prSet/>
      <dgm:spPr/>
      <dgm:t>
        <a:bodyPr/>
        <a:lstStyle/>
        <a:p>
          <a:endParaRPr lang="en-US"/>
        </a:p>
      </dgm:t>
    </dgm:pt>
    <dgm:pt modelId="{7BB0108D-3934-415D-9F95-F00203765051}" type="sibTrans" cxnId="{F47E1DF5-1DF5-43B3-9287-9C490373910B}">
      <dgm:prSet/>
      <dgm:spPr/>
      <dgm:t>
        <a:bodyPr/>
        <a:lstStyle/>
        <a:p>
          <a:endParaRPr lang="en-US"/>
        </a:p>
      </dgm:t>
    </dgm:pt>
    <dgm:pt modelId="{DF5186A0-73D3-4717-8E8A-AA203ED4172C}" type="pres">
      <dgm:prSet presAssocID="{155E0C0A-FF73-409B-BB8F-2E1962BD7D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A8F42-8F85-4989-9858-313ED2253AC2}" type="pres">
      <dgm:prSet presAssocID="{57FC0D0C-B36E-4B98-AA95-9C06C3124E32}" presName="parentLin" presStyleCnt="0"/>
      <dgm:spPr/>
    </dgm:pt>
    <dgm:pt modelId="{79C0D709-D428-49C7-8F26-5416ED608BC3}" type="pres">
      <dgm:prSet presAssocID="{57FC0D0C-B36E-4B98-AA95-9C06C3124E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42AA7B-3B2C-485E-B474-FB8FC0996063}" type="pres">
      <dgm:prSet presAssocID="{57FC0D0C-B36E-4B98-AA95-9C06C3124E32}" presName="parentText" presStyleLbl="node1" presStyleIdx="0" presStyleCnt="3" custScaleY="5169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AFF1-5A54-477F-984D-3C5F5EFDBF16}" type="pres">
      <dgm:prSet presAssocID="{57FC0D0C-B36E-4B98-AA95-9C06C3124E32}" presName="negativeSpace" presStyleCnt="0"/>
      <dgm:spPr/>
    </dgm:pt>
    <dgm:pt modelId="{CC15D874-A3A7-40DF-8C2A-30EBC5FE5D51}" type="pres">
      <dgm:prSet presAssocID="{57FC0D0C-B36E-4B98-AA95-9C06C3124E32}" presName="childText" presStyleLbl="conFgAcc1" presStyleIdx="0" presStyleCnt="3">
        <dgm:presLayoutVars>
          <dgm:bulletEnabled val="1"/>
        </dgm:presLayoutVars>
      </dgm:prSet>
      <dgm:spPr/>
    </dgm:pt>
    <dgm:pt modelId="{6D801545-0B15-438E-97B1-5E3B31AB0471}" type="pres">
      <dgm:prSet presAssocID="{AD1162E9-9DAD-4C7C-AB9C-82F97573AB8B}" presName="spaceBetweenRectangles" presStyleCnt="0"/>
      <dgm:spPr/>
    </dgm:pt>
    <dgm:pt modelId="{B60B6BAF-97E6-4411-991F-E3065A27478E}" type="pres">
      <dgm:prSet presAssocID="{6020E08B-6046-4E45-A80B-C1DB0C0C42C2}" presName="parentLin" presStyleCnt="0"/>
      <dgm:spPr/>
    </dgm:pt>
    <dgm:pt modelId="{68DB8D56-9131-41A9-B475-0E2181D6259E}" type="pres">
      <dgm:prSet presAssocID="{6020E08B-6046-4E45-A80B-C1DB0C0C42C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0EB6A23-D7F2-4CE4-8ABA-2CF046B99F95}" type="pres">
      <dgm:prSet presAssocID="{6020E08B-6046-4E45-A80B-C1DB0C0C42C2}" presName="parentText" presStyleLbl="node1" presStyleIdx="1" presStyleCnt="3" custScaleY="51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CBF80-275A-400B-B4B0-1E3AA467D2CB}" type="pres">
      <dgm:prSet presAssocID="{6020E08B-6046-4E45-A80B-C1DB0C0C42C2}" presName="negativeSpace" presStyleCnt="0"/>
      <dgm:spPr/>
    </dgm:pt>
    <dgm:pt modelId="{F0C78C4A-0C78-442F-8E2F-6F52767DAD4B}" type="pres">
      <dgm:prSet presAssocID="{6020E08B-6046-4E45-A80B-C1DB0C0C42C2}" presName="childText" presStyleLbl="conFgAcc1" presStyleIdx="1" presStyleCnt="3">
        <dgm:presLayoutVars>
          <dgm:bulletEnabled val="1"/>
        </dgm:presLayoutVars>
      </dgm:prSet>
      <dgm:spPr/>
    </dgm:pt>
    <dgm:pt modelId="{4C0F79F5-DEC8-450C-85AD-575DD321CF8A}" type="pres">
      <dgm:prSet presAssocID="{13CF3E04-4547-40C5-B44B-4F1CC60455DB}" presName="spaceBetweenRectangles" presStyleCnt="0"/>
      <dgm:spPr/>
    </dgm:pt>
    <dgm:pt modelId="{87B29349-6CAA-464D-B14D-4D304295CC72}" type="pres">
      <dgm:prSet presAssocID="{049DC5D4-96E4-4A9E-97C9-FC1F7CFCBB5E}" presName="parentLin" presStyleCnt="0"/>
      <dgm:spPr/>
    </dgm:pt>
    <dgm:pt modelId="{19FFC3BB-B8F2-4E83-BA81-967EA4745BC0}" type="pres">
      <dgm:prSet presAssocID="{049DC5D4-96E4-4A9E-97C9-FC1F7CFCBB5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92CF3EE-F614-4A96-B38F-936AC368DBDB}" type="pres">
      <dgm:prSet presAssocID="{049DC5D4-96E4-4A9E-97C9-FC1F7CFCBB5E}" presName="parentText" presStyleLbl="node1" presStyleIdx="2" presStyleCnt="3" custScaleY="541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CEE03-2C9D-4129-AED4-D034D22B58CE}" type="pres">
      <dgm:prSet presAssocID="{049DC5D4-96E4-4A9E-97C9-FC1F7CFCBB5E}" presName="negativeSpace" presStyleCnt="0"/>
      <dgm:spPr/>
    </dgm:pt>
    <dgm:pt modelId="{B02F4B78-C4CA-4594-810D-9B26A31D530D}" type="pres">
      <dgm:prSet presAssocID="{049DC5D4-96E4-4A9E-97C9-FC1F7CFCBB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40EB1D-18CD-4262-8F2C-B7903DBE1E02}" type="presOf" srcId="{6020E08B-6046-4E45-A80B-C1DB0C0C42C2}" destId="{90EB6A23-D7F2-4CE4-8ABA-2CF046B99F95}" srcOrd="1" destOrd="0" presId="urn:microsoft.com/office/officeart/2005/8/layout/list1"/>
    <dgm:cxn modelId="{F47E1DF5-1DF5-43B3-9287-9C490373910B}" srcId="{155E0C0A-FF73-409B-BB8F-2E1962BD7D3C}" destId="{049DC5D4-96E4-4A9E-97C9-FC1F7CFCBB5E}" srcOrd="2" destOrd="0" parTransId="{01C9AE76-8012-4605-A103-1CA7DD12FD4E}" sibTransId="{7BB0108D-3934-415D-9F95-F00203765051}"/>
    <dgm:cxn modelId="{D3CF0849-9F1E-4CCE-838F-17A6C4BDA552}" type="presOf" srcId="{155E0C0A-FF73-409B-BB8F-2E1962BD7D3C}" destId="{DF5186A0-73D3-4717-8E8A-AA203ED4172C}" srcOrd="0" destOrd="0" presId="urn:microsoft.com/office/officeart/2005/8/layout/list1"/>
    <dgm:cxn modelId="{92787EE6-A100-4762-B476-E40E5EDB5C62}" type="presOf" srcId="{049DC5D4-96E4-4A9E-97C9-FC1F7CFCBB5E}" destId="{19FFC3BB-B8F2-4E83-BA81-967EA4745BC0}" srcOrd="0" destOrd="0" presId="urn:microsoft.com/office/officeart/2005/8/layout/list1"/>
    <dgm:cxn modelId="{A442A71D-4981-470D-82CF-70B89202B506}" srcId="{155E0C0A-FF73-409B-BB8F-2E1962BD7D3C}" destId="{6020E08B-6046-4E45-A80B-C1DB0C0C42C2}" srcOrd="1" destOrd="0" parTransId="{8A0008A2-C809-4262-9A44-A6DE4C12EF52}" sibTransId="{13CF3E04-4547-40C5-B44B-4F1CC60455DB}"/>
    <dgm:cxn modelId="{7B2FBBB4-E367-4348-976D-C0A4D21FD7F9}" srcId="{155E0C0A-FF73-409B-BB8F-2E1962BD7D3C}" destId="{57FC0D0C-B36E-4B98-AA95-9C06C3124E32}" srcOrd="0" destOrd="0" parTransId="{069C8F91-CB79-4962-9D72-DCF5539E6995}" sibTransId="{AD1162E9-9DAD-4C7C-AB9C-82F97573AB8B}"/>
    <dgm:cxn modelId="{15B1D574-D1A3-4296-9EBF-645872F6C809}" type="presOf" srcId="{049DC5D4-96E4-4A9E-97C9-FC1F7CFCBB5E}" destId="{D92CF3EE-F614-4A96-B38F-936AC368DBDB}" srcOrd="1" destOrd="0" presId="urn:microsoft.com/office/officeart/2005/8/layout/list1"/>
    <dgm:cxn modelId="{9AF2D11F-01F0-4449-9F5B-32D662D46A87}" type="presOf" srcId="{6020E08B-6046-4E45-A80B-C1DB0C0C42C2}" destId="{68DB8D56-9131-41A9-B475-0E2181D6259E}" srcOrd="0" destOrd="0" presId="urn:microsoft.com/office/officeart/2005/8/layout/list1"/>
    <dgm:cxn modelId="{BB702D81-543F-49B2-9D1D-C5E15169B4A1}" type="presOf" srcId="{57FC0D0C-B36E-4B98-AA95-9C06C3124E32}" destId="{79C0D709-D428-49C7-8F26-5416ED608BC3}" srcOrd="0" destOrd="0" presId="urn:microsoft.com/office/officeart/2005/8/layout/list1"/>
    <dgm:cxn modelId="{EB54048B-D930-42C6-AA78-E7CC715767A1}" type="presOf" srcId="{57FC0D0C-B36E-4B98-AA95-9C06C3124E32}" destId="{0F42AA7B-3B2C-485E-B474-FB8FC0996063}" srcOrd="1" destOrd="0" presId="urn:microsoft.com/office/officeart/2005/8/layout/list1"/>
    <dgm:cxn modelId="{9EDA6CFA-AC1F-42EF-A908-26CC5138DBE9}" type="presParOf" srcId="{DF5186A0-73D3-4717-8E8A-AA203ED4172C}" destId="{498A8F42-8F85-4989-9858-313ED2253AC2}" srcOrd="0" destOrd="0" presId="urn:microsoft.com/office/officeart/2005/8/layout/list1"/>
    <dgm:cxn modelId="{F5FF4D2D-AF01-4E95-9613-14E54EBDDEF6}" type="presParOf" srcId="{498A8F42-8F85-4989-9858-313ED2253AC2}" destId="{79C0D709-D428-49C7-8F26-5416ED608BC3}" srcOrd="0" destOrd="0" presId="urn:microsoft.com/office/officeart/2005/8/layout/list1"/>
    <dgm:cxn modelId="{87807C6F-6E75-428B-9542-E06CCDEBF195}" type="presParOf" srcId="{498A8F42-8F85-4989-9858-313ED2253AC2}" destId="{0F42AA7B-3B2C-485E-B474-FB8FC0996063}" srcOrd="1" destOrd="0" presId="urn:microsoft.com/office/officeart/2005/8/layout/list1"/>
    <dgm:cxn modelId="{134BBCC5-BEBF-4922-9FA2-6E2C96017A05}" type="presParOf" srcId="{DF5186A0-73D3-4717-8E8A-AA203ED4172C}" destId="{482AAFF1-5A54-477F-984D-3C5F5EFDBF16}" srcOrd="1" destOrd="0" presId="urn:microsoft.com/office/officeart/2005/8/layout/list1"/>
    <dgm:cxn modelId="{B6AE15BF-B5F0-48BE-940E-06FF295773F7}" type="presParOf" srcId="{DF5186A0-73D3-4717-8E8A-AA203ED4172C}" destId="{CC15D874-A3A7-40DF-8C2A-30EBC5FE5D51}" srcOrd="2" destOrd="0" presId="urn:microsoft.com/office/officeart/2005/8/layout/list1"/>
    <dgm:cxn modelId="{54E86E3C-68ED-4107-BA96-1ADA64BCFD72}" type="presParOf" srcId="{DF5186A0-73D3-4717-8E8A-AA203ED4172C}" destId="{6D801545-0B15-438E-97B1-5E3B31AB0471}" srcOrd="3" destOrd="0" presId="urn:microsoft.com/office/officeart/2005/8/layout/list1"/>
    <dgm:cxn modelId="{9143FCA4-B5A2-4808-8ED3-5D0C13AD2617}" type="presParOf" srcId="{DF5186A0-73D3-4717-8E8A-AA203ED4172C}" destId="{B60B6BAF-97E6-4411-991F-E3065A27478E}" srcOrd="4" destOrd="0" presId="urn:microsoft.com/office/officeart/2005/8/layout/list1"/>
    <dgm:cxn modelId="{F10EEB05-08A4-49E9-8D2C-E933A8FC1795}" type="presParOf" srcId="{B60B6BAF-97E6-4411-991F-E3065A27478E}" destId="{68DB8D56-9131-41A9-B475-0E2181D6259E}" srcOrd="0" destOrd="0" presId="urn:microsoft.com/office/officeart/2005/8/layout/list1"/>
    <dgm:cxn modelId="{3754E034-701B-441F-87F5-66959A4AB3D2}" type="presParOf" srcId="{B60B6BAF-97E6-4411-991F-E3065A27478E}" destId="{90EB6A23-D7F2-4CE4-8ABA-2CF046B99F95}" srcOrd="1" destOrd="0" presId="urn:microsoft.com/office/officeart/2005/8/layout/list1"/>
    <dgm:cxn modelId="{BCC69DAD-6BC2-4694-ABE1-3090A339C588}" type="presParOf" srcId="{DF5186A0-73D3-4717-8E8A-AA203ED4172C}" destId="{7C8CBF80-275A-400B-B4B0-1E3AA467D2CB}" srcOrd="5" destOrd="0" presId="urn:microsoft.com/office/officeart/2005/8/layout/list1"/>
    <dgm:cxn modelId="{36A6C654-8C92-4684-8C76-4CEB8BFB3364}" type="presParOf" srcId="{DF5186A0-73D3-4717-8E8A-AA203ED4172C}" destId="{F0C78C4A-0C78-442F-8E2F-6F52767DAD4B}" srcOrd="6" destOrd="0" presId="urn:microsoft.com/office/officeart/2005/8/layout/list1"/>
    <dgm:cxn modelId="{1DE7A2C7-6FB6-41EC-87C3-C485381802E1}" type="presParOf" srcId="{DF5186A0-73D3-4717-8E8A-AA203ED4172C}" destId="{4C0F79F5-DEC8-450C-85AD-575DD321CF8A}" srcOrd="7" destOrd="0" presId="urn:microsoft.com/office/officeart/2005/8/layout/list1"/>
    <dgm:cxn modelId="{87E91731-C578-4657-9994-31700ECF9F45}" type="presParOf" srcId="{DF5186A0-73D3-4717-8E8A-AA203ED4172C}" destId="{87B29349-6CAA-464D-B14D-4D304295CC72}" srcOrd="8" destOrd="0" presId="urn:microsoft.com/office/officeart/2005/8/layout/list1"/>
    <dgm:cxn modelId="{BC3DF4AF-0A4D-4E55-8C99-FAC0755C841C}" type="presParOf" srcId="{87B29349-6CAA-464D-B14D-4D304295CC72}" destId="{19FFC3BB-B8F2-4E83-BA81-967EA4745BC0}" srcOrd="0" destOrd="0" presId="urn:microsoft.com/office/officeart/2005/8/layout/list1"/>
    <dgm:cxn modelId="{787A14B6-91BD-48A3-8564-CFCC66552759}" type="presParOf" srcId="{87B29349-6CAA-464D-B14D-4D304295CC72}" destId="{D92CF3EE-F614-4A96-B38F-936AC368DBDB}" srcOrd="1" destOrd="0" presId="urn:microsoft.com/office/officeart/2005/8/layout/list1"/>
    <dgm:cxn modelId="{D2509FEC-D807-4CD1-97C0-FECE9FBABAF5}" type="presParOf" srcId="{DF5186A0-73D3-4717-8E8A-AA203ED4172C}" destId="{E1ECEE03-2C9D-4129-AED4-D034D22B58CE}" srcOrd="9" destOrd="0" presId="urn:microsoft.com/office/officeart/2005/8/layout/list1"/>
    <dgm:cxn modelId="{C7A93F12-C6EB-46AD-B5E5-5DB0B692D114}" type="presParOf" srcId="{DF5186A0-73D3-4717-8E8A-AA203ED4172C}" destId="{B02F4B78-C4CA-4594-810D-9B26A31D53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AC273-FBF7-47B4-918D-C156FED2599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3D3EB59-ABF9-4B3A-86A2-6C4D640AFCDB}">
      <dgm:prSet phldrT="[Text]"/>
      <dgm:spPr/>
      <dgm:t>
        <a:bodyPr/>
        <a:lstStyle/>
        <a:p>
          <a:r>
            <a:rPr lang="en-US" dirty="0" smtClean="0"/>
            <a:t>Fragment</a:t>
          </a:r>
          <a:endParaRPr lang="en-US" dirty="0"/>
        </a:p>
      </dgm:t>
    </dgm:pt>
    <dgm:pt modelId="{ACA16C14-6554-4AB3-B20C-AB9B037A6F89}" type="parTrans" cxnId="{D206BD64-CF8D-46E3-AE9E-EE73DD9C4DD4}">
      <dgm:prSet/>
      <dgm:spPr/>
      <dgm:t>
        <a:bodyPr/>
        <a:lstStyle/>
        <a:p>
          <a:endParaRPr lang="en-US"/>
        </a:p>
      </dgm:t>
    </dgm:pt>
    <dgm:pt modelId="{4CEEA162-B51E-4A09-973F-F4F8BA91126D}" type="sibTrans" cxnId="{D206BD64-CF8D-46E3-AE9E-EE73DD9C4DD4}">
      <dgm:prSet/>
      <dgm:spPr/>
      <dgm:t>
        <a:bodyPr/>
        <a:lstStyle/>
        <a:p>
          <a:endParaRPr lang="en-US"/>
        </a:p>
      </dgm:t>
    </dgm:pt>
    <dgm:pt modelId="{800C2828-52ED-4341-9843-A59C8AE46AA0}">
      <dgm:prSet phldrT="[Text]"/>
      <dgm:spPr/>
      <dgm:t>
        <a:bodyPr/>
        <a:lstStyle/>
        <a:p>
          <a:r>
            <a:rPr lang="en-US" dirty="0" err="1" smtClean="0"/>
            <a:t>ListView</a:t>
          </a:r>
          <a:endParaRPr lang="en-US" dirty="0"/>
        </a:p>
      </dgm:t>
    </dgm:pt>
    <dgm:pt modelId="{71158B8F-2075-4BC7-9F20-DAEA124DF106}" type="parTrans" cxnId="{AA1F41CC-7312-45BB-92A2-C64C2AA4A9EA}">
      <dgm:prSet/>
      <dgm:spPr/>
      <dgm:t>
        <a:bodyPr/>
        <a:lstStyle/>
        <a:p>
          <a:endParaRPr lang="en-US"/>
        </a:p>
      </dgm:t>
    </dgm:pt>
    <dgm:pt modelId="{BDC196CE-D665-4802-BB52-37CFFEF66651}" type="sibTrans" cxnId="{AA1F41CC-7312-45BB-92A2-C64C2AA4A9EA}">
      <dgm:prSet/>
      <dgm:spPr/>
      <dgm:t>
        <a:bodyPr/>
        <a:lstStyle/>
        <a:p>
          <a:endParaRPr lang="en-US"/>
        </a:p>
      </dgm:t>
    </dgm:pt>
    <dgm:pt modelId="{FACD407D-AE01-414B-9563-3E2C04E9D13D}">
      <dgm:prSet phldrT="[Text]"/>
      <dgm:spPr/>
      <dgm:t>
        <a:bodyPr/>
        <a:lstStyle/>
        <a:p>
          <a:r>
            <a:rPr lang="en-US" dirty="0" err="1" smtClean="0"/>
            <a:t>ArrayAdapter</a:t>
          </a:r>
          <a:endParaRPr lang="en-US" dirty="0"/>
        </a:p>
      </dgm:t>
    </dgm:pt>
    <dgm:pt modelId="{67D503A9-75AC-4448-8EAB-3DF011B9B961}" type="parTrans" cxnId="{C7C9C714-9A75-4BC6-8B97-790459686D47}">
      <dgm:prSet/>
      <dgm:spPr/>
      <dgm:t>
        <a:bodyPr/>
        <a:lstStyle/>
        <a:p>
          <a:endParaRPr lang="en-US"/>
        </a:p>
      </dgm:t>
    </dgm:pt>
    <dgm:pt modelId="{D2A99FF3-5E6B-4467-8493-D5BBA2F5E11D}" type="sibTrans" cxnId="{C7C9C714-9A75-4BC6-8B97-790459686D47}">
      <dgm:prSet/>
      <dgm:spPr/>
      <dgm:t>
        <a:bodyPr/>
        <a:lstStyle/>
        <a:p>
          <a:endParaRPr lang="en-US"/>
        </a:p>
      </dgm:t>
    </dgm:pt>
    <dgm:pt modelId="{E5823ACD-D10C-43E8-9628-313CD549816A}">
      <dgm:prSet/>
      <dgm:spPr/>
      <dgm:t>
        <a:bodyPr/>
        <a:lstStyle/>
        <a:p>
          <a:r>
            <a:rPr lang="en-US" dirty="0" smtClean="0"/>
            <a:t>Parse XML in </a:t>
          </a:r>
          <a:r>
            <a:rPr lang="en-US" dirty="0" smtClean="0"/>
            <a:t>Android</a:t>
          </a:r>
        </a:p>
        <a:p>
          <a:r>
            <a:rPr lang="en-US" dirty="0" smtClean="0"/>
            <a:t>SAX API</a:t>
          </a:r>
          <a:endParaRPr lang="en-US" dirty="0"/>
        </a:p>
      </dgm:t>
    </dgm:pt>
    <dgm:pt modelId="{93D541DB-3BB5-4B58-845B-3253333B551F}" type="parTrans" cxnId="{2FD74697-17E3-43C2-871B-6F0E724D7151}">
      <dgm:prSet/>
      <dgm:spPr/>
      <dgm:t>
        <a:bodyPr/>
        <a:lstStyle/>
        <a:p>
          <a:endParaRPr lang="en-US"/>
        </a:p>
      </dgm:t>
    </dgm:pt>
    <dgm:pt modelId="{C10DB01E-4E55-4329-B7D2-C4CA6528DA83}" type="sibTrans" cxnId="{2FD74697-17E3-43C2-871B-6F0E724D7151}">
      <dgm:prSet/>
      <dgm:spPr/>
      <dgm:t>
        <a:bodyPr/>
        <a:lstStyle/>
        <a:p>
          <a:endParaRPr lang="en-US"/>
        </a:p>
      </dgm:t>
    </dgm:pt>
    <dgm:pt modelId="{7470045F-C2E3-4E52-98D3-FE921A3C8235}">
      <dgm:prSet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HTTP Request</a:t>
          </a:r>
          <a:endParaRPr lang="en-US" dirty="0"/>
        </a:p>
      </dgm:t>
    </dgm:pt>
    <dgm:pt modelId="{13214BEC-D739-4D8F-B3FE-985AD08D99E2}" type="parTrans" cxnId="{A089DF8E-EBEB-4CBC-9F73-73C2C16C3914}">
      <dgm:prSet/>
      <dgm:spPr/>
      <dgm:t>
        <a:bodyPr/>
        <a:lstStyle/>
        <a:p>
          <a:endParaRPr lang="en-US"/>
        </a:p>
      </dgm:t>
    </dgm:pt>
    <dgm:pt modelId="{F1B44CCB-0108-4829-BCF8-1E23EB16CEB7}" type="sibTrans" cxnId="{A089DF8E-EBEB-4CBC-9F73-73C2C16C3914}">
      <dgm:prSet/>
      <dgm:spPr/>
      <dgm:t>
        <a:bodyPr/>
        <a:lstStyle/>
        <a:p>
          <a:endParaRPr lang="en-US"/>
        </a:p>
      </dgm:t>
    </dgm:pt>
    <dgm:pt modelId="{832E807B-3C6E-4550-920D-8496ABE3D24E}" type="pres">
      <dgm:prSet presAssocID="{1A2AC273-FBF7-47B4-918D-C156FED2599A}" presName="CompostProcess" presStyleCnt="0">
        <dgm:presLayoutVars>
          <dgm:dir/>
          <dgm:resizeHandles val="exact"/>
        </dgm:presLayoutVars>
      </dgm:prSet>
      <dgm:spPr/>
    </dgm:pt>
    <dgm:pt modelId="{B72EA5AF-6935-41B5-A8AF-14F4AB0D8668}" type="pres">
      <dgm:prSet presAssocID="{1A2AC273-FBF7-47B4-918D-C156FED2599A}" presName="arrow" presStyleLbl="bgShp" presStyleIdx="0" presStyleCnt="1"/>
      <dgm:spPr/>
    </dgm:pt>
    <dgm:pt modelId="{75843EE9-BADC-4ED0-B5EE-C263F2FDD273}" type="pres">
      <dgm:prSet presAssocID="{1A2AC273-FBF7-47B4-918D-C156FED2599A}" presName="linearProcess" presStyleCnt="0"/>
      <dgm:spPr/>
    </dgm:pt>
    <dgm:pt modelId="{3B2B7044-8DE6-4FDE-97B7-D6D490E296EF}" type="pres">
      <dgm:prSet presAssocID="{93D3EB59-ABF9-4B3A-86A2-6C4D640AFC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A2738-7EA5-40E0-AEE5-F220B94C8065}" type="pres">
      <dgm:prSet presAssocID="{4CEEA162-B51E-4A09-973F-F4F8BA91126D}" presName="sibTrans" presStyleCnt="0"/>
      <dgm:spPr/>
    </dgm:pt>
    <dgm:pt modelId="{E1D526AF-EECB-417C-BB55-56ED15008058}" type="pres">
      <dgm:prSet presAssocID="{800C2828-52ED-4341-9843-A59C8AE46AA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65BE7-C84B-4B32-9A91-A440BBEB2243}" type="pres">
      <dgm:prSet presAssocID="{BDC196CE-D665-4802-BB52-37CFFEF66651}" presName="sibTrans" presStyleCnt="0"/>
      <dgm:spPr/>
    </dgm:pt>
    <dgm:pt modelId="{0284ECC5-196A-4296-8765-FA8E495CE837}" type="pres">
      <dgm:prSet presAssocID="{FACD407D-AE01-414B-9563-3E2C04E9D13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4536D-6644-48F9-AEC4-09B74F870ABD}" type="pres">
      <dgm:prSet presAssocID="{D2A99FF3-5E6B-4467-8493-D5BBA2F5E11D}" presName="sibTrans" presStyleCnt="0"/>
      <dgm:spPr/>
    </dgm:pt>
    <dgm:pt modelId="{353CC709-59C8-48AE-BC00-B1492ED75DD0}" type="pres">
      <dgm:prSet presAssocID="{E5823ACD-D10C-43E8-9628-313CD549816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1348-0F35-42E5-AD56-E95DC33F651A}" type="pres">
      <dgm:prSet presAssocID="{C10DB01E-4E55-4329-B7D2-C4CA6528DA83}" presName="sibTrans" presStyleCnt="0"/>
      <dgm:spPr/>
    </dgm:pt>
    <dgm:pt modelId="{291F90ED-38E8-4CB3-BAE6-AD011092CA61}" type="pres">
      <dgm:prSet presAssocID="{7470045F-C2E3-4E52-98D3-FE921A3C82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6BD64-CF8D-46E3-AE9E-EE73DD9C4DD4}" srcId="{1A2AC273-FBF7-47B4-918D-C156FED2599A}" destId="{93D3EB59-ABF9-4B3A-86A2-6C4D640AFCDB}" srcOrd="0" destOrd="0" parTransId="{ACA16C14-6554-4AB3-B20C-AB9B037A6F89}" sibTransId="{4CEEA162-B51E-4A09-973F-F4F8BA91126D}"/>
    <dgm:cxn modelId="{CAEAF518-87FC-48EE-9F0E-3941DF98C528}" type="presOf" srcId="{7470045F-C2E3-4E52-98D3-FE921A3C8235}" destId="{291F90ED-38E8-4CB3-BAE6-AD011092CA61}" srcOrd="0" destOrd="0" presId="urn:microsoft.com/office/officeart/2005/8/layout/hProcess9"/>
    <dgm:cxn modelId="{887685FF-1788-415B-8BD3-495CC12EA5EB}" type="presOf" srcId="{FACD407D-AE01-414B-9563-3E2C04E9D13D}" destId="{0284ECC5-196A-4296-8765-FA8E495CE837}" srcOrd="0" destOrd="0" presId="urn:microsoft.com/office/officeart/2005/8/layout/hProcess9"/>
    <dgm:cxn modelId="{2FD74697-17E3-43C2-871B-6F0E724D7151}" srcId="{1A2AC273-FBF7-47B4-918D-C156FED2599A}" destId="{E5823ACD-D10C-43E8-9628-313CD549816A}" srcOrd="3" destOrd="0" parTransId="{93D541DB-3BB5-4B58-845B-3253333B551F}" sibTransId="{C10DB01E-4E55-4329-B7D2-C4CA6528DA83}"/>
    <dgm:cxn modelId="{768CE70A-29C0-43DB-8944-154DC838475A}" type="presOf" srcId="{93D3EB59-ABF9-4B3A-86A2-6C4D640AFCDB}" destId="{3B2B7044-8DE6-4FDE-97B7-D6D490E296EF}" srcOrd="0" destOrd="0" presId="urn:microsoft.com/office/officeart/2005/8/layout/hProcess9"/>
    <dgm:cxn modelId="{49918223-805F-4C4D-B732-AE821D5037A4}" type="presOf" srcId="{1A2AC273-FBF7-47B4-918D-C156FED2599A}" destId="{832E807B-3C6E-4550-920D-8496ABE3D24E}" srcOrd="0" destOrd="0" presId="urn:microsoft.com/office/officeart/2005/8/layout/hProcess9"/>
    <dgm:cxn modelId="{16A88DF8-F9AE-4DA8-80DA-BF048FD7BD92}" type="presOf" srcId="{800C2828-52ED-4341-9843-A59C8AE46AA0}" destId="{E1D526AF-EECB-417C-BB55-56ED15008058}" srcOrd="0" destOrd="0" presId="urn:microsoft.com/office/officeart/2005/8/layout/hProcess9"/>
    <dgm:cxn modelId="{07ECC841-F3C1-4F32-AE9F-270F962F875F}" type="presOf" srcId="{E5823ACD-D10C-43E8-9628-313CD549816A}" destId="{353CC709-59C8-48AE-BC00-B1492ED75DD0}" srcOrd="0" destOrd="0" presId="urn:microsoft.com/office/officeart/2005/8/layout/hProcess9"/>
    <dgm:cxn modelId="{C7C9C714-9A75-4BC6-8B97-790459686D47}" srcId="{1A2AC273-FBF7-47B4-918D-C156FED2599A}" destId="{FACD407D-AE01-414B-9563-3E2C04E9D13D}" srcOrd="2" destOrd="0" parTransId="{67D503A9-75AC-4448-8EAB-3DF011B9B961}" sibTransId="{D2A99FF3-5E6B-4467-8493-D5BBA2F5E11D}"/>
    <dgm:cxn modelId="{A089DF8E-EBEB-4CBC-9F73-73C2C16C3914}" srcId="{1A2AC273-FBF7-47B4-918D-C156FED2599A}" destId="{7470045F-C2E3-4E52-98D3-FE921A3C8235}" srcOrd="4" destOrd="0" parTransId="{13214BEC-D739-4D8F-B3FE-985AD08D99E2}" sibTransId="{F1B44CCB-0108-4829-BCF8-1E23EB16CEB7}"/>
    <dgm:cxn modelId="{AA1F41CC-7312-45BB-92A2-C64C2AA4A9EA}" srcId="{1A2AC273-FBF7-47B4-918D-C156FED2599A}" destId="{800C2828-52ED-4341-9843-A59C8AE46AA0}" srcOrd="1" destOrd="0" parTransId="{71158B8F-2075-4BC7-9F20-DAEA124DF106}" sibTransId="{BDC196CE-D665-4802-BB52-37CFFEF66651}"/>
    <dgm:cxn modelId="{C3ACC514-2F13-49A6-B025-C7833B4CD060}" type="presParOf" srcId="{832E807B-3C6E-4550-920D-8496ABE3D24E}" destId="{B72EA5AF-6935-41B5-A8AF-14F4AB0D8668}" srcOrd="0" destOrd="0" presId="urn:microsoft.com/office/officeart/2005/8/layout/hProcess9"/>
    <dgm:cxn modelId="{487829C7-B3A2-4B43-BFEA-319F8C904D26}" type="presParOf" srcId="{832E807B-3C6E-4550-920D-8496ABE3D24E}" destId="{75843EE9-BADC-4ED0-B5EE-C263F2FDD273}" srcOrd="1" destOrd="0" presId="urn:microsoft.com/office/officeart/2005/8/layout/hProcess9"/>
    <dgm:cxn modelId="{118DB05E-17D4-41A1-BE56-46AB207FEA3A}" type="presParOf" srcId="{75843EE9-BADC-4ED0-B5EE-C263F2FDD273}" destId="{3B2B7044-8DE6-4FDE-97B7-D6D490E296EF}" srcOrd="0" destOrd="0" presId="urn:microsoft.com/office/officeart/2005/8/layout/hProcess9"/>
    <dgm:cxn modelId="{0805ED52-0F42-4616-BD2A-2D66F622FCA2}" type="presParOf" srcId="{75843EE9-BADC-4ED0-B5EE-C263F2FDD273}" destId="{102A2738-7EA5-40E0-AEE5-F220B94C8065}" srcOrd="1" destOrd="0" presId="urn:microsoft.com/office/officeart/2005/8/layout/hProcess9"/>
    <dgm:cxn modelId="{82BA8F38-4BBC-46FC-B62E-5ADFB1ADE0DC}" type="presParOf" srcId="{75843EE9-BADC-4ED0-B5EE-C263F2FDD273}" destId="{E1D526AF-EECB-417C-BB55-56ED15008058}" srcOrd="2" destOrd="0" presId="urn:microsoft.com/office/officeart/2005/8/layout/hProcess9"/>
    <dgm:cxn modelId="{A71F003F-BD0B-4679-9CBC-AC2893D584BC}" type="presParOf" srcId="{75843EE9-BADC-4ED0-B5EE-C263F2FDD273}" destId="{28265BE7-C84B-4B32-9A91-A440BBEB2243}" srcOrd="3" destOrd="0" presId="urn:microsoft.com/office/officeart/2005/8/layout/hProcess9"/>
    <dgm:cxn modelId="{883F8D18-DEEC-467B-93E4-76171E27806E}" type="presParOf" srcId="{75843EE9-BADC-4ED0-B5EE-C263F2FDD273}" destId="{0284ECC5-196A-4296-8765-FA8E495CE837}" srcOrd="4" destOrd="0" presId="urn:microsoft.com/office/officeart/2005/8/layout/hProcess9"/>
    <dgm:cxn modelId="{4F303B98-A30C-4C21-9AD7-50B6A8DE3C11}" type="presParOf" srcId="{75843EE9-BADC-4ED0-B5EE-C263F2FDD273}" destId="{E634536D-6644-48F9-AEC4-09B74F870ABD}" srcOrd="5" destOrd="0" presId="urn:microsoft.com/office/officeart/2005/8/layout/hProcess9"/>
    <dgm:cxn modelId="{E638E4FE-0DA1-4D03-ABB0-C5C4416445A3}" type="presParOf" srcId="{75843EE9-BADC-4ED0-B5EE-C263F2FDD273}" destId="{353CC709-59C8-48AE-BC00-B1492ED75DD0}" srcOrd="6" destOrd="0" presId="urn:microsoft.com/office/officeart/2005/8/layout/hProcess9"/>
    <dgm:cxn modelId="{384CB90C-091F-4DC1-AF8E-D99BDB873952}" type="presParOf" srcId="{75843EE9-BADC-4ED0-B5EE-C263F2FDD273}" destId="{EA571348-0F35-42E5-AD56-E95DC33F651A}" srcOrd="7" destOrd="0" presId="urn:microsoft.com/office/officeart/2005/8/layout/hProcess9"/>
    <dgm:cxn modelId="{3137B2BA-EEE2-4818-9AC2-EC52355F74C6}" type="presParOf" srcId="{75843EE9-BADC-4ED0-B5EE-C263F2FDD273}" destId="{291F90ED-38E8-4CB3-BAE6-AD011092CA6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F9924-716E-42E9-AB64-687B0D5F0E2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FA831-79CF-43D4-92BE-043E5D1306FD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751DE861-30E9-413B-B750-4FCEF6CAEDD4}" type="parTrans" cxnId="{68FAED8C-6741-4353-AA0A-F3D25919AD33}">
      <dgm:prSet/>
      <dgm:spPr/>
      <dgm:t>
        <a:bodyPr/>
        <a:lstStyle/>
        <a:p>
          <a:endParaRPr lang="en-US"/>
        </a:p>
      </dgm:t>
    </dgm:pt>
    <dgm:pt modelId="{B2D062BE-BB05-4733-8C3F-10C333BFFCD8}" type="sibTrans" cxnId="{68FAED8C-6741-4353-AA0A-F3D25919AD33}">
      <dgm:prSet/>
      <dgm:spPr/>
      <dgm:t>
        <a:bodyPr/>
        <a:lstStyle/>
        <a:p>
          <a:endParaRPr lang="en-US"/>
        </a:p>
      </dgm:t>
    </dgm:pt>
    <dgm:pt modelId="{FC47F4CD-37E3-4A69-8C8E-6FED298031AB}">
      <dgm:prSet phldrT="[Text]"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Support</a:t>
          </a:r>
          <a:endParaRPr lang="en-US" dirty="0"/>
        </a:p>
      </dgm:t>
    </dgm:pt>
    <dgm:pt modelId="{74C6D44E-3C2D-4CC3-A480-760268813022}" type="parTrans" cxnId="{DA67F082-ADA9-47C1-901A-FEBFA87C4ADC}">
      <dgm:prSet/>
      <dgm:spPr/>
      <dgm:t>
        <a:bodyPr/>
        <a:lstStyle/>
        <a:p>
          <a:endParaRPr lang="en-US"/>
        </a:p>
      </dgm:t>
    </dgm:pt>
    <dgm:pt modelId="{61CF9D07-01F8-48C7-9E28-D9EC59EBE1D5}" type="sibTrans" cxnId="{DA67F082-ADA9-47C1-901A-FEBFA87C4ADC}">
      <dgm:prSet/>
      <dgm:spPr/>
      <dgm:t>
        <a:bodyPr/>
        <a:lstStyle/>
        <a:p>
          <a:endParaRPr lang="en-US"/>
        </a:p>
      </dgm:t>
    </dgm:pt>
    <dgm:pt modelId="{5A3F655D-86D8-4CAD-A1BB-72CF833D7F2C}">
      <dgm:prSet phldrT="[Text]"/>
      <dgm:spPr/>
      <dgm:t>
        <a:bodyPr/>
        <a:lstStyle/>
        <a:p>
          <a:r>
            <a:rPr lang="en-US" dirty="0" smtClean="0"/>
            <a:t>Add user input URL function</a:t>
          </a:r>
          <a:endParaRPr lang="en-US" dirty="0"/>
        </a:p>
      </dgm:t>
    </dgm:pt>
    <dgm:pt modelId="{B99E623B-9B6F-4BE0-A08F-4E417DDEF87E}" type="parTrans" cxnId="{3EDC4C70-B80B-448D-83B3-83C2D631D441}">
      <dgm:prSet/>
      <dgm:spPr/>
      <dgm:t>
        <a:bodyPr/>
        <a:lstStyle/>
        <a:p>
          <a:endParaRPr lang="en-US"/>
        </a:p>
      </dgm:t>
    </dgm:pt>
    <dgm:pt modelId="{E58A5292-0E8D-4134-81CD-492CBA8C8AC4}" type="sibTrans" cxnId="{3EDC4C70-B80B-448D-83B3-83C2D631D441}">
      <dgm:prSet/>
      <dgm:spPr/>
      <dgm:t>
        <a:bodyPr/>
        <a:lstStyle/>
        <a:p>
          <a:endParaRPr lang="en-US"/>
        </a:p>
      </dgm:t>
    </dgm:pt>
    <dgm:pt modelId="{408B3C1A-0D12-4C63-A2E7-15D8F4FCEBA0}">
      <dgm:prSet/>
      <dgm:spPr/>
      <dgm:t>
        <a:bodyPr/>
        <a:lstStyle/>
        <a:p>
          <a:r>
            <a:rPr lang="en-US" dirty="0" smtClean="0"/>
            <a:t>Add drag-refresh function</a:t>
          </a:r>
          <a:endParaRPr lang="en-US" dirty="0"/>
        </a:p>
      </dgm:t>
    </dgm:pt>
    <dgm:pt modelId="{78562F05-CE75-4676-84ED-F0D7EFB7FD63}" type="parTrans" cxnId="{7DE7B21F-07B7-4CEE-B70F-380C343C635D}">
      <dgm:prSet/>
      <dgm:spPr/>
      <dgm:t>
        <a:bodyPr/>
        <a:lstStyle/>
        <a:p>
          <a:endParaRPr lang="en-US"/>
        </a:p>
      </dgm:t>
    </dgm:pt>
    <dgm:pt modelId="{863B1D93-9C21-4B9F-B33E-63325EAFE734}" type="sibTrans" cxnId="{7DE7B21F-07B7-4CEE-B70F-380C343C635D}">
      <dgm:prSet/>
      <dgm:spPr/>
      <dgm:t>
        <a:bodyPr/>
        <a:lstStyle/>
        <a:p>
          <a:endParaRPr lang="en-US"/>
        </a:p>
      </dgm:t>
    </dgm:pt>
    <dgm:pt modelId="{9A9D5A0B-5696-4692-A878-6377F4B48E0F}">
      <dgm:prSet/>
      <dgm:spPr/>
      <dgm:t>
        <a:bodyPr/>
        <a:lstStyle/>
        <a:p>
          <a:r>
            <a:rPr lang="en-US" dirty="0" smtClean="0"/>
            <a:t>Add </a:t>
          </a:r>
          <a:r>
            <a:rPr lang="en-US" dirty="0" err="1" smtClean="0"/>
            <a:t>WebView</a:t>
          </a:r>
          <a:r>
            <a:rPr lang="en-US" dirty="0" smtClean="0"/>
            <a:t> function</a:t>
          </a:r>
          <a:endParaRPr lang="en-US" dirty="0"/>
        </a:p>
      </dgm:t>
    </dgm:pt>
    <dgm:pt modelId="{022FA54A-605C-43C6-AA65-F23AD18215C2}" type="parTrans" cxnId="{814F0F62-1339-4920-B36B-323AD6046FA2}">
      <dgm:prSet/>
      <dgm:spPr/>
      <dgm:t>
        <a:bodyPr/>
        <a:lstStyle/>
        <a:p>
          <a:endParaRPr lang="en-US"/>
        </a:p>
      </dgm:t>
    </dgm:pt>
    <dgm:pt modelId="{238B5600-741D-458F-810B-5A71A32345B9}" type="sibTrans" cxnId="{814F0F62-1339-4920-B36B-323AD6046FA2}">
      <dgm:prSet/>
      <dgm:spPr/>
      <dgm:t>
        <a:bodyPr/>
        <a:lstStyle/>
        <a:p>
          <a:endParaRPr lang="en-US"/>
        </a:p>
      </dgm:t>
    </dgm:pt>
    <dgm:pt modelId="{EF20D36D-B52E-4CF1-971B-8898885FF5E8}">
      <dgm:prSet/>
      <dgm:spPr/>
      <dgm:t>
        <a:bodyPr/>
        <a:lstStyle/>
        <a:p>
          <a:r>
            <a:rPr lang="en-US" dirty="0" smtClean="0"/>
            <a:t>Improve UI</a:t>
          </a:r>
          <a:endParaRPr lang="en-US" dirty="0"/>
        </a:p>
      </dgm:t>
    </dgm:pt>
    <dgm:pt modelId="{F5823B95-3220-40EB-9DEB-26C374075715}" type="parTrans" cxnId="{9ACD5AD3-AA0A-44E3-9F01-4779FB2212DC}">
      <dgm:prSet/>
      <dgm:spPr/>
      <dgm:t>
        <a:bodyPr/>
        <a:lstStyle/>
        <a:p>
          <a:endParaRPr lang="en-US"/>
        </a:p>
      </dgm:t>
    </dgm:pt>
    <dgm:pt modelId="{E4FDB41E-761F-4CFC-A81B-8F237A38A65B}" type="sibTrans" cxnId="{9ACD5AD3-AA0A-44E3-9F01-4779FB2212DC}">
      <dgm:prSet/>
      <dgm:spPr/>
      <dgm:t>
        <a:bodyPr/>
        <a:lstStyle/>
        <a:p>
          <a:endParaRPr lang="en-US"/>
        </a:p>
      </dgm:t>
    </dgm:pt>
    <dgm:pt modelId="{692B4974-C617-434A-8776-2F70C6503C51}" type="pres">
      <dgm:prSet presAssocID="{88EF9924-716E-42E9-AB64-687B0D5F0E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E3AD0-0002-4DDD-81A1-35E0F1E19713}" type="pres">
      <dgm:prSet presAssocID="{31DFA831-79CF-43D4-92BE-043E5D1306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6298-C863-4E87-8FA4-0913B94604A3}" type="pres">
      <dgm:prSet presAssocID="{B2D062BE-BB05-4733-8C3F-10C333BFFCD8}" presName="sibTrans" presStyleCnt="0"/>
      <dgm:spPr/>
    </dgm:pt>
    <dgm:pt modelId="{3D9FB879-71A3-4867-8E84-F0A4F3CC1359}" type="pres">
      <dgm:prSet presAssocID="{FC47F4CD-37E3-4A69-8C8E-6FED298031A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07823-1252-47EB-8ED0-7DAB6C8DE6BE}" type="pres">
      <dgm:prSet presAssocID="{61CF9D07-01F8-48C7-9E28-D9EC59EBE1D5}" presName="sibTrans" presStyleCnt="0"/>
      <dgm:spPr/>
    </dgm:pt>
    <dgm:pt modelId="{13831478-F23F-4100-A7E7-DE06624862DD}" type="pres">
      <dgm:prSet presAssocID="{5A3F655D-86D8-4CAD-A1BB-72CF833D7F2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FA7C9-C66B-4AE1-B29C-CF303A98ECF1}" type="pres">
      <dgm:prSet presAssocID="{E58A5292-0E8D-4134-81CD-492CBA8C8AC4}" presName="sibTrans" presStyleCnt="0"/>
      <dgm:spPr/>
    </dgm:pt>
    <dgm:pt modelId="{B4CAADBC-3A4C-43AC-BC0E-C0C2F47C8D8F}" type="pres">
      <dgm:prSet presAssocID="{408B3C1A-0D12-4C63-A2E7-15D8F4FCEB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7FF10-2D55-4712-8BA1-B6C614A398F7}" type="pres">
      <dgm:prSet presAssocID="{863B1D93-9C21-4B9F-B33E-63325EAFE734}" presName="sibTrans" presStyleCnt="0"/>
      <dgm:spPr/>
    </dgm:pt>
    <dgm:pt modelId="{61058727-6B8E-41F1-9631-03B859BE9760}" type="pres">
      <dgm:prSet presAssocID="{9A9D5A0B-5696-4692-A878-6377F4B48E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032B-44A0-4B7D-98BB-BB812F1F505C}" type="pres">
      <dgm:prSet presAssocID="{238B5600-741D-458F-810B-5A71A32345B9}" presName="sibTrans" presStyleCnt="0"/>
      <dgm:spPr/>
    </dgm:pt>
    <dgm:pt modelId="{A96E5A5A-E01C-4047-A91D-2A19F32207CC}" type="pres">
      <dgm:prSet presAssocID="{EF20D36D-B52E-4CF1-971B-8898885FF5E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C4C70-B80B-448D-83B3-83C2D631D441}" srcId="{88EF9924-716E-42E9-AB64-687B0D5F0E27}" destId="{5A3F655D-86D8-4CAD-A1BB-72CF833D7F2C}" srcOrd="2" destOrd="0" parTransId="{B99E623B-9B6F-4BE0-A08F-4E417DDEF87E}" sibTransId="{E58A5292-0E8D-4134-81CD-492CBA8C8AC4}"/>
    <dgm:cxn modelId="{F1534FD1-1A31-4970-B41A-D52E69207035}" type="presOf" srcId="{5A3F655D-86D8-4CAD-A1BB-72CF833D7F2C}" destId="{13831478-F23F-4100-A7E7-DE06624862DD}" srcOrd="0" destOrd="0" presId="urn:microsoft.com/office/officeart/2005/8/layout/hList6"/>
    <dgm:cxn modelId="{68FAED8C-6741-4353-AA0A-F3D25919AD33}" srcId="{88EF9924-716E-42E9-AB64-687B0D5F0E27}" destId="{31DFA831-79CF-43D4-92BE-043E5D1306FD}" srcOrd="0" destOrd="0" parTransId="{751DE861-30E9-413B-B750-4FCEF6CAEDD4}" sibTransId="{B2D062BE-BB05-4733-8C3F-10C333BFFCD8}"/>
    <dgm:cxn modelId="{9ACD5AD3-AA0A-44E3-9F01-4779FB2212DC}" srcId="{88EF9924-716E-42E9-AB64-687B0D5F0E27}" destId="{EF20D36D-B52E-4CF1-971B-8898885FF5E8}" srcOrd="5" destOrd="0" parTransId="{F5823B95-3220-40EB-9DEB-26C374075715}" sibTransId="{E4FDB41E-761F-4CFC-A81B-8F237A38A65B}"/>
    <dgm:cxn modelId="{EC2B3477-C13E-4D10-8987-0AA6FFD4E9B6}" type="presOf" srcId="{9A9D5A0B-5696-4692-A878-6377F4B48E0F}" destId="{61058727-6B8E-41F1-9631-03B859BE9760}" srcOrd="0" destOrd="0" presId="urn:microsoft.com/office/officeart/2005/8/layout/hList6"/>
    <dgm:cxn modelId="{184A5F98-C996-452A-992D-5F4B6CA57C0A}" type="presOf" srcId="{408B3C1A-0D12-4C63-A2E7-15D8F4FCEBA0}" destId="{B4CAADBC-3A4C-43AC-BC0E-C0C2F47C8D8F}" srcOrd="0" destOrd="0" presId="urn:microsoft.com/office/officeart/2005/8/layout/hList6"/>
    <dgm:cxn modelId="{7DE7B21F-07B7-4CEE-B70F-380C343C635D}" srcId="{88EF9924-716E-42E9-AB64-687B0D5F0E27}" destId="{408B3C1A-0D12-4C63-A2E7-15D8F4FCEBA0}" srcOrd="3" destOrd="0" parTransId="{78562F05-CE75-4676-84ED-F0D7EFB7FD63}" sibTransId="{863B1D93-9C21-4B9F-B33E-63325EAFE734}"/>
    <dgm:cxn modelId="{007171E9-1D23-4447-9478-BB66E7BC6C30}" type="presOf" srcId="{88EF9924-716E-42E9-AB64-687B0D5F0E27}" destId="{692B4974-C617-434A-8776-2F70C6503C51}" srcOrd="0" destOrd="0" presId="urn:microsoft.com/office/officeart/2005/8/layout/hList6"/>
    <dgm:cxn modelId="{72F9427B-E606-47DC-9C91-E47DD01A7F85}" type="presOf" srcId="{EF20D36D-B52E-4CF1-971B-8898885FF5E8}" destId="{A96E5A5A-E01C-4047-A91D-2A19F32207CC}" srcOrd="0" destOrd="0" presId="urn:microsoft.com/office/officeart/2005/8/layout/hList6"/>
    <dgm:cxn modelId="{4D665D7E-E5AD-4023-9ADA-B48181648234}" type="presOf" srcId="{31DFA831-79CF-43D4-92BE-043E5D1306FD}" destId="{13EE3AD0-0002-4DDD-81A1-35E0F1E19713}" srcOrd="0" destOrd="0" presId="urn:microsoft.com/office/officeart/2005/8/layout/hList6"/>
    <dgm:cxn modelId="{DA67F082-ADA9-47C1-901A-FEBFA87C4ADC}" srcId="{88EF9924-716E-42E9-AB64-687B0D5F0E27}" destId="{FC47F4CD-37E3-4A69-8C8E-6FED298031AB}" srcOrd="1" destOrd="0" parTransId="{74C6D44E-3C2D-4CC3-A480-760268813022}" sibTransId="{61CF9D07-01F8-48C7-9E28-D9EC59EBE1D5}"/>
    <dgm:cxn modelId="{EC267472-C5C5-4FBE-9AEC-398D3CA18A7E}" type="presOf" srcId="{FC47F4CD-37E3-4A69-8C8E-6FED298031AB}" destId="{3D9FB879-71A3-4867-8E84-F0A4F3CC1359}" srcOrd="0" destOrd="0" presId="urn:microsoft.com/office/officeart/2005/8/layout/hList6"/>
    <dgm:cxn modelId="{814F0F62-1339-4920-B36B-323AD6046FA2}" srcId="{88EF9924-716E-42E9-AB64-687B0D5F0E27}" destId="{9A9D5A0B-5696-4692-A878-6377F4B48E0F}" srcOrd="4" destOrd="0" parTransId="{022FA54A-605C-43C6-AA65-F23AD18215C2}" sibTransId="{238B5600-741D-458F-810B-5A71A32345B9}"/>
    <dgm:cxn modelId="{CE631BB9-76E1-4147-8C3C-78C27834A0F6}" type="presParOf" srcId="{692B4974-C617-434A-8776-2F70C6503C51}" destId="{13EE3AD0-0002-4DDD-81A1-35E0F1E19713}" srcOrd="0" destOrd="0" presId="urn:microsoft.com/office/officeart/2005/8/layout/hList6"/>
    <dgm:cxn modelId="{702017B9-54FA-475D-A612-1B204F42DD07}" type="presParOf" srcId="{692B4974-C617-434A-8776-2F70C6503C51}" destId="{C48B6298-C863-4E87-8FA4-0913B94604A3}" srcOrd="1" destOrd="0" presId="urn:microsoft.com/office/officeart/2005/8/layout/hList6"/>
    <dgm:cxn modelId="{F9E0157A-07E4-4383-914E-1FEA355CEF97}" type="presParOf" srcId="{692B4974-C617-434A-8776-2F70C6503C51}" destId="{3D9FB879-71A3-4867-8E84-F0A4F3CC1359}" srcOrd="2" destOrd="0" presId="urn:microsoft.com/office/officeart/2005/8/layout/hList6"/>
    <dgm:cxn modelId="{80C049E0-8206-4798-B290-81B31C88CA2C}" type="presParOf" srcId="{692B4974-C617-434A-8776-2F70C6503C51}" destId="{5A907823-1252-47EB-8ED0-7DAB6C8DE6BE}" srcOrd="3" destOrd="0" presId="urn:microsoft.com/office/officeart/2005/8/layout/hList6"/>
    <dgm:cxn modelId="{773B88FC-16E7-4745-A9C6-E810794A8ADC}" type="presParOf" srcId="{692B4974-C617-434A-8776-2F70C6503C51}" destId="{13831478-F23F-4100-A7E7-DE06624862DD}" srcOrd="4" destOrd="0" presId="urn:microsoft.com/office/officeart/2005/8/layout/hList6"/>
    <dgm:cxn modelId="{E01FF0D2-C109-48EC-AC2F-90FC27F3B530}" type="presParOf" srcId="{692B4974-C617-434A-8776-2F70C6503C51}" destId="{8EEFA7C9-C66B-4AE1-B29C-CF303A98ECF1}" srcOrd="5" destOrd="0" presId="urn:microsoft.com/office/officeart/2005/8/layout/hList6"/>
    <dgm:cxn modelId="{48C78C54-9715-408A-ACF8-2FE29353E505}" type="presParOf" srcId="{692B4974-C617-434A-8776-2F70C6503C51}" destId="{B4CAADBC-3A4C-43AC-BC0E-C0C2F47C8D8F}" srcOrd="6" destOrd="0" presId="urn:microsoft.com/office/officeart/2005/8/layout/hList6"/>
    <dgm:cxn modelId="{C431C10B-B04D-42FA-A321-5474F53C80F1}" type="presParOf" srcId="{692B4974-C617-434A-8776-2F70C6503C51}" destId="{2847FF10-2D55-4712-8BA1-B6C614A398F7}" srcOrd="7" destOrd="0" presId="urn:microsoft.com/office/officeart/2005/8/layout/hList6"/>
    <dgm:cxn modelId="{847BB821-3932-4E7B-942A-4874EA13EF11}" type="presParOf" srcId="{692B4974-C617-434A-8776-2F70C6503C51}" destId="{61058727-6B8E-41F1-9631-03B859BE9760}" srcOrd="8" destOrd="0" presId="urn:microsoft.com/office/officeart/2005/8/layout/hList6"/>
    <dgm:cxn modelId="{BE026E86-4E3C-4866-90F3-B4A96D82F31C}" type="presParOf" srcId="{692B4974-C617-434A-8776-2F70C6503C51}" destId="{E83E032B-44A0-4B7D-98BB-BB812F1F505C}" srcOrd="9" destOrd="0" presId="urn:microsoft.com/office/officeart/2005/8/layout/hList6"/>
    <dgm:cxn modelId="{5B6F6CCB-A0F1-49CF-966C-C54595FB0D7C}" type="presParOf" srcId="{692B4974-C617-434A-8776-2F70C6503C51}" destId="{A96E5A5A-E01C-4047-A91D-2A19F32207C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371A5-687E-4C69-9528-D6D1C1CCC11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B60641C-5428-49BF-8214-C3D994868364}">
      <dgm:prSet phldrT="[Text]"/>
      <dgm:spPr/>
      <dgm:t>
        <a:bodyPr/>
        <a:lstStyle/>
        <a:p>
          <a:r>
            <a:rPr lang="en-US" dirty="0" err="1" smtClean="0"/>
            <a:t>ListView</a:t>
          </a:r>
          <a:r>
            <a:rPr lang="en-US" dirty="0" smtClean="0"/>
            <a:t> Font Color in Fragment</a:t>
          </a:r>
          <a:endParaRPr lang="en-US" dirty="0"/>
        </a:p>
      </dgm:t>
    </dgm:pt>
    <dgm:pt modelId="{7E2CF01B-18D5-4E66-AC81-57208A97D822}" type="parTrans" cxnId="{A7B4B8CC-B4B1-43E7-95D6-45F6CED52D5F}">
      <dgm:prSet/>
      <dgm:spPr/>
      <dgm:t>
        <a:bodyPr/>
        <a:lstStyle/>
        <a:p>
          <a:endParaRPr lang="en-US"/>
        </a:p>
      </dgm:t>
    </dgm:pt>
    <dgm:pt modelId="{EC7817A8-78A0-4054-9500-860F55A89C5F}" type="sibTrans" cxnId="{A7B4B8CC-B4B1-43E7-95D6-45F6CED52D5F}">
      <dgm:prSet/>
      <dgm:spPr/>
      <dgm:t>
        <a:bodyPr/>
        <a:lstStyle/>
        <a:p>
          <a:endParaRPr lang="en-US"/>
        </a:p>
      </dgm:t>
    </dgm:pt>
    <dgm:pt modelId="{898215F2-E69C-4DA9-995E-C25229CE9865}">
      <dgm:prSet phldrT="[Text]"/>
      <dgm:spPr/>
      <dgm:t>
        <a:bodyPr/>
        <a:lstStyle/>
        <a:p>
          <a:r>
            <a:rPr lang="en-US" dirty="0" smtClean="0"/>
            <a:t>Understanding the algorithm in Phrasing RSS  Xml</a:t>
          </a:r>
          <a:endParaRPr lang="en-US" dirty="0"/>
        </a:p>
      </dgm:t>
    </dgm:pt>
    <dgm:pt modelId="{3E445C68-36DB-4910-85A1-00CD3E3DA5C6}" type="parTrans" cxnId="{E17EECB6-0DCD-4575-8B20-A672D751FF93}">
      <dgm:prSet/>
      <dgm:spPr/>
      <dgm:t>
        <a:bodyPr/>
        <a:lstStyle/>
        <a:p>
          <a:endParaRPr lang="en-US"/>
        </a:p>
      </dgm:t>
    </dgm:pt>
    <dgm:pt modelId="{45FA0A25-AB5E-4146-A70B-C3D4520FE89A}" type="sibTrans" cxnId="{E17EECB6-0DCD-4575-8B20-A672D751FF93}">
      <dgm:prSet/>
      <dgm:spPr/>
      <dgm:t>
        <a:bodyPr/>
        <a:lstStyle/>
        <a:p>
          <a:endParaRPr lang="en-US"/>
        </a:p>
      </dgm:t>
    </dgm:pt>
    <dgm:pt modelId="{26EDB51F-65A8-4734-9C50-9941306E632C}">
      <dgm:prSet phldrT="[Text]"/>
      <dgm:spPr/>
      <dgm:t>
        <a:bodyPr/>
        <a:lstStyle/>
        <a:p>
          <a:r>
            <a:rPr lang="en-US" dirty="0" err="1" smtClean="0"/>
            <a:t>XMLPull</a:t>
          </a:r>
          <a:endParaRPr lang="en-US" dirty="0"/>
        </a:p>
      </dgm:t>
    </dgm:pt>
    <dgm:pt modelId="{D2D665AF-53E4-47A2-BE88-F97263593C64}" type="parTrans" cxnId="{4F055330-F934-4211-9C97-58294119EC0B}">
      <dgm:prSet/>
      <dgm:spPr/>
      <dgm:t>
        <a:bodyPr/>
        <a:lstStyle/>
        <a:p>
          <a:endParaRPr lang="en-US"/>
        </a:p>
      </dgm:t>
    </dgm:pt>
    <dgm:pt modelId="{9A98FEBC-5E72-4AE9-B667-C2A61182812F}" type="sibTrans" cxnId="{4F055330-F934-4211-9C97-58294119EC0B}">
      <dgm:prSet/>
      <dgm:spPr/>
      <dgm:t>
        <a:bodyPr/>
        <a:lstStyle/>
        <a:p>
          <a:endParaRPr lang="en-US"/>
        </a:p>
      </dgm:t>
    </dgm:pt>
    <dgm:pt modelId="{DD0C03CC-5B08-43B4-BC46-50E7EE76374B}">
      <dgm:prSet phldrT="[Text]"/>
      <dgm:spPr/>
      <dgm:t>
        <a:bodyPr/>
        <a:lstStyle/>
        <a:p>
          <a:r>
            <a:rPr lang="en-US" dirty="0" smtClean="0"/>
            <a:t>SAX API</a:t>
          </a:r>
          <a:endParaRPr lang="en-US" dirty="0"/>
        </a:p>
      </dgm:t>
    </dgm:pt>
    <dgm:pt modelId="{040FAB01-2D5E-490B-966B-089421E41699}" type="parTrans" cxnId="{68ABDFD5-AFFD-4F15-8536-3777F2569222}">
      <dgm:prSet/>
      <dgm:spPr/>
      <dgm:t>
        <a:bodyPr/>
        <a:lstStyle/>
        <a:p>
          <a:endParaRPr lang="en-US"/>
        </a:p>
      </dgm:t>
    </dgm:pt>
    <dgm:pt modelId="{DE314E82-A71F-4BD9-B69D-4EA6BE71350B}" type="sibTrans" cxnId="{68ABDFD5-AFFD-4F15-8536-3777F2569222}">
      <dgm:prSet/>
      <dgm:spPr/>
      <dgm:t>
        <a:bodyPr/>
        <a:lstStyle/>
        <a:p>
          <a:endParaRPr lang="en-US"/>
        </a:p>
      </dgm:t>
    </dgm:pt>
    <dgm:pt modelId="{9EBE6399-93BF-4E86-8BED-9E16DE47F82A}" type="pres">
      <dgm:prSet presAssocID="{307371A5-687E-4C69-9528-D6D1C1CCC1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CDDAB-5700-4D4A-95BC-94D568B2CB9A}" type="pres">
      <dgm:prSet presAssocID="{CB60641C-5428-49BF-8214-C3D994868364}" presName="parentText" presStyleLbl="node1" presStyleIdx="0" presStyleCnt="2" custLinFactNeighborY="-11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7850C-2AFE-4AA8-B687-F1857700D580}" type="pres">
      <dgm:prSet presAssocID="{EC7817A8-78A0-4054-9500-860F55A89C5F}" presName="spacer" presStyleCnt="0"/>
      <dgm:spPr/>
    </dgm:pt>
    <dgm:pt modelId="{D06F6C9D-F033-4DCF-87B0-0A9CAAFB9182}" type="pres">
      <dgm:prSet presAssocID="{898215F2-E69C-4DA9-995E-C25229CE98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F9E8D-6A45-494A-8513-3BB7EE426413}" type="pres">
      <dgm:prSet presAssocID="{898215F2-E69C-4DA9-995E-C25229CE98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BDFD5-AFFD-4F15-8536-3777F2569222}" srcId="{898215F2-E69C-4DA9-995E-C25229CE9865}" destId="{DD0C03CC-5B08-43B4-BC46-50E7EE76374B}" srcOrd="1" destOrd="0" parTransId="{040FAB01-2D5E-490B-966B-089421E41699}" sibTransId="{DE314E82-A71F-4BD9-B69D-4EA6BE71350B}"/>
    <dgm:cxn modelId="{3FCEDA2F-AF46-4620-8736-FAAF8C9D188A}" type="presOf" srcId="{898215F2-E69C-4DA9-995E-C25229CE9865}" destId="{D06F6C9D-F033-4DCF-87B0-0A9CAAFB9182}" srcOrd="0" destOrd="0" presId="urn:microsoft.com/office/officeart/2005/8/layout/vList2"/>
    <dgm:cxn modelId="{081B75D9-FDD9-47E1-855D-00D8514CCA01}" type="presOf" srcId="{DD0C03CC-5B08-43B4-BC46-50E7EE76374B}" destId="{883F9E8D-6A45-494A-8513-3BB7EE426413}" srcOrd="0" destOrd="1" presId="urn:microsoft.com/office/officeart/2005/8/layout/vList2"/>
    <dgm:cxn modelId="{4F055330-F934-4211-9C97-58294119EC0B}" srcId="{898215F2-E69C-4DA9-995E-C25229CE9865}" destId="{26EDB51F-65A8-4734-9C50-9941306E632C}" srcOrd="0" destOrd="0" parTransId="{D2D665AF-53E4-47A2-BE88-F97263593C64}" sibTransId="{9A98FEBC-5E72-4AE9-B667-C2A61182812F}"/>
    <dgm:cxn modelId="{E17EECB6-0DCD-4575-8B20-A672D751FF93}" srcId="{307371A5-687E-4C69-9528-D6D1C1CCC117}" destId="{898215F2-E69C-4DA9-995E-C25229CE9865}" srcOrd="1" destOrd="0" parTransId="{3E445C68-36DB-4910-85A1-00CD3E3DA5C6}" sibTransId="{45FA0A25-AB5E-4146-A70B-C3D4520FE89A}"/>
    <dgm:cxn modelId="{2C973022-1192-49EF-A2E8-419B36C97005}" type="presOf" srcId="{307371A5-687E-4C69-9528-D6D1C1CCC117}" destId="{9EBE6399-93BF-4E86-8BED-9E16DE47F82A}" srcOrd="0" destOrd="0" presId="urn:microsoft.com/office/officeart/2005/8/layout/vList2"/>
    <dgm:cxn modelId="{E1242B88-A90F-4C65-AA49-6818404B7275}" type="presOf" srcId="{26EDB51F-65A8-4734-9C50-9941306E632C}" destId="{883F9E8D-6A45-494A-8513-3BB7EE426413}" srcOrd="0" destOrd="0" presId="urn:microsoft.com/office/officeart/2005/8/layout/vList2"/>
    <dgm:cxn modelId="{A7B4B8CC-B4B1-43E7-95D6-45F6CED52D5F}" srcId="{307371A5-687E-4C69-9528-D6D1C1CCC117}" destId="{CB60641C-5428-49BF-8214-C3D994868364}" srcOrd="0" destOrd="0" parTransId="{7E2CF01B-18D5-4E66-AC81-57208A97D822}" sibTransId="{EC7817A8-78A0-4054-9500-860F55A89C5F}"/>
    <dgm:cxn modelId="{4E0A9EBD-618A-495C-B137-CA2C68EE6758}" type="presOf" srcId="{CB60641C-5428-49BF-8214-C3D994868364}" destId="{F27CDDAB-5700-4D4A-95BC-94D568B2CB9A}" srcOrd="0" destOrd="0" presId="urn:microsoft.com/office/officeart/2005/8/layout/vList2"/>
    <dgm:cxn modelId="{2ACE4E01-B091-4FA3-868A-D2ECFFD815EE}" type="presParOf" srcId="{9EBE6399-93BF-4E86-8BED-9E16DE47F82A}" destId="{F27CDDAB-5700-4D4A-95BC-94D568B2CB9A}" srcOrd="0" destOrd="0" presId="urn:microsoft.com/office/officeart/2005/8/layout/vList2"/>
    <dgm:cxn modelId="{2CF7C5B6-CE99-4FF4-8ACF-62C79C2374DC}" type="presParOf" srcId="{9EBE6399-93BF-4E86-8BED-9E16DE47F82A}" destId="{3D67850C-2AFE-4AA8-B687-F1857700D580}" srcOrd="1" destOrd="0" presId="urn:microsoft.com/office/officeart/2005/8/layout/vList2"/>
    <dgm:cxn modelId="{A20EAFEA-409B-485A-BDB5-B5EDE00497CE}" type="presParOf" srcId="{9EBE6399-93BF-4E86-8BED-9E16DE47F82A}" destId="{D06F6C9D-F033-4DCF-87B0-0A9CAAFB9182}" srcOrd="2" destOrd="0" presId="urn:microsoft.com/office/officeart/2005/8/layout/vList2"/>
    <dgm:cxn modelId="{E8625BAD-F5A1-45CE-906B-F570C6A0F25E}" type="presParOf" srcId="{9EBE6399-93BF-4E86-8BED-9E16DE47F82A}" destId="{883F9E8D-6A45-494A-8513-3BB7EE4264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14CA2-FF1C-4DE0-A771-21D3800A223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57B22-FCC1-4FE3-A334-6BB64B22246E}">
      <dsp:nvSpPr>
        <dsp:cNvPr id="0" name=""/>
        <dsp:cNvSpPr/>
      </dsp:nvSpPr>
      <dsp:spPr>
        <a:xfrm>
          <a:off x="752110" y="541866"/>
          <a:ext cx="8911926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RSS (Rich Site Summary), often called Really Simple Syndication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Uses a family of standard web feed formats</a:t>
          </a:r>
          <a:endParaRPr lang="en-US" sz="2400" kern="1200" dirty="0"/>
        </a:p>
      </dsp:txBody>
      <dsp:txXfrm>
        <a:off x="752110" y="541866"/>
        <a:ext cx="8911926" cy="1083733"/>
      </dsp:txXfrm>
    </dsp:sp>
    <dsp:sp modelId="{09B81277-D6A3-4FE6-ADD8-CB7238D82F10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23DF-3314-45AC-BA5B-A152ECDCE024}">
      <dsp:nvSpPr>
        <dsp:cNvPr id="0" name=""/>
        <dsp:cNvSpPr/>
      </dsp:nvSpPr>
      <dsp:spPr>
        <a:xfrm>
          <a:off x="1146048" y="2167466"/>
          <a:ext cx="8517989" cy="1083733"/>
        </a:xfrm>
        <a:prstGeom prst="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a personal news feed and read websites in a clean and intuitive format</a:t>
          </a:r>
          <a:endParaRPr lang="en-US" sz="2400" kern="1200" dirty="0"/>
        </a:p>
      </dsp:txBody>
      <dsp:txXfrm>
        <a:off x="1146048" y="2167466"/>
        <a:ext cx="8517989" cy="1083733"/>
      </dsp:txXfrm>
    </dsp:sp>
    <dsp:sp modelId="{222CF890-98DB-4A71-AE51-37F4EF0ABA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D5419-49F2-4F85-A3F4-83F8CFCC4698}">
      <dsp:nvSpPr>
        <dsp:cNvPr id="0" name=""/>
        <dsp:cNvSpPr/>
      </dsp:nvSpPr>
      <dsp:spPr>
        <a:xfrm>
          <a:off x="752110" y="3793066"/>
          <a:ext cx="8911926" cy="1083733"/>
        </a:xfrm>
        <a:prstGeom prst="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Subscribe many feeds and keep updates with the sources	</a:t>
          </a:r>
          <a:endParaRPr lang="en-US" sz="2400" kern="1200" dirty="0"/>
        </a:p>
      </dsp:txBody>
      <dsp:txXfrm>
        <a:off x="752110" y="3793066"/>
        <a:ext cx="8911926" cy="1083733"/>
      </dsp:txXfrm>
    </dsp:sp>
    <dsp:sp modelId="{782F4CF3-027A-4F8E-BA81-A0604C4855A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5D874-A3A7-40DF-8C2A-30EBC5FE5D51}">
      <dsp:nvSpPr>
        <dsp:cNvPr id="0" name=""/>
        <dsp:cNvSpPr/>
      </dsp:nvSpPr>
      <dsp:spPr>
        <a:xfrm>
          <a:off x="0" y="1380949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2AA7B-3B2C-485E-B474-FB8FC0996063}">
      <dsp:nvSpPr>
        <dsp:cNvPr id="0" name=""/>
        <dsp:cNvSpPr/>
      </dsp:nvSpPr>
      <dsp:spPr>
        <a:xfrm>
          <a:off x="400928" y="2392"/>
          <a:ext cx="5612993" cy="1526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 who like reading online feed and their favorite topics, and article.</a:t>
          </a:r>
          <a:endParaRPr lang="en-US" sz="1600" kern="1200" dirty="0"/>
        </a:p>
      </dsp:txBody>
      <dsp:txXfrm>
        <a:off x="475429" y="76893"/>
        <a:ext cx="5463991" cy="1377155"/>
      </dsp:txXfrm>
    </dsp:sp>
    <dsp:sp modelId="{F0C78C4A-0C78-442F-8E2F-6F52767DAD4B}">
      <dsp:nvSpPr>
        <dsp:cNvPr id="0" name=""/>
        <dsp:cNvSpPr/>
      </dsp:nvSpPr>
      <dsp:spPr>
        <a:xfrm>
          <a:off x="0" y="3062850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B6A23-D7F2-4CE4-8ABA-2CF046B99F95}">
      <dsp:nvSpPr>
        <dsp:cNvPr id="0" name=""/>
        <dsp:cNvSpPr/>
      </dsp:nvSpPr>
      <dsp:spPr>
        <a:xfrm>
          <a:off x="400928" y="1686949"/>
          <a:ext cx="5612993" cy="1523500"/>
        </a:xfrm>
        <a:prstGeom prst="round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Once users have searched a website by URL, the searching RSS feed and organizing article process will be carried out in background.</a:t>
          </a:r>
          <a:r>
            <a:rPr lang="en-US" sz="600" kern="1200" dirty="0" smtClean="0"/>
            <a:t> </a:t>
          </a:r>
          <a:endParaRPr lang="en-US" sz="600" kern="1200" dirty="0"/>
        </a:p>
      </dsp:txBody>
      <dsp:txXfrm>
        <a:off x="475299" y="1761320"/>
        <a:ext cx="5464251" cy="1374758"/>
      </dsp:txXfrm>
    </dsp:sp>
    <dsp:sp modelId="{B02F4B78-C4CA-4594-810D-9B26A31D530D}">
      <dsp:nvSpPr>
        <dsp:cNvPr id="0" name=""/>
        <dsp:cNvSpPr/>
      </dsp:nvSpPr>
      <dsp:spPr>
        <a:xfrm>
          <a:off x="0" y="4819415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CF3EE-F614-4A96-B38F-936AC368DBDB}">
      <dsp:nvSpPr>
        <dsp:cNvPr id="0" name=""/>
        <dsp:cNvSpPr/>
      </dsp:nvSpPr>
      <dsp:spPr>
        <a:xfrm>
          <a:off x="400928" y="3368850"/>
          <a:ext cx="5612993" cy="159816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 provides an easily accessible method for users to search and read articles they need, and to save time for users to look for their interest articles</a:t>
          </a:r>
          <a:r>
            <a:rPr lang="en-US" sz="600" kern="1200" dirty="0" smtClean="0"/>
            <a:t>.</a:t>
          </a:r>
          <a:endParaRPr lang="en-US" sz="600" kern="1200" dirty="0"/>
        </a:p>
      </dsp:txBody>
      <dsp:txXfrm>
        <a:off x="478944" y="3446866"/>
        <a:ext cx="5456961" cy="144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EA5AF-6935-41B5-A8AF-14F4AB0D8668}">
      <dsp:nvSpPr>
        <dsp:cNvPr id="0" name=""/>
        <dsp:cNvSpPr/>
      </dsp:nvSpPr>
      <dsp:spPr>
        <a:xfrm>
          <a:off x="655206" y="0"/>
          <a:ext cx="7425671" cy="432519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B7044-8DE6-4FDE-97B7-D6D490E296EF}">
      <dsp:nvSpPr>
        <dsp:cNvPr id="0" name=""/>
        <dsp:cNvSpPr/>
      </dsp:nvSpPr>
      <dsp:spPr>
        <a:xfrm>
          <a:off x="949" y="1297557"/>
          <a:ext cx="1671164" cy="173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</a:t>
          </a:r>
          <a:endParaRPr lang="en-US" sz="1800" kern="1200" dirty="0"/>
        </a:p>
      </dsp:txBody>
      <dsp:txXfrm>
        <a:off x="82529" y="1379137"/>
        <a:ext cx="1508004" cy="1566916"/>
      </dsp:txXfrm>
    </dsp:sp>
    <dsp:sp modelId="{E1D526AF-EECB-417C-BB55-56ED15008058}">
      <dsp:nvSpPr>
        <dsp:cNvPr id="0" name=""/>
        <dsp:cNvSpPr/>
      </dsp:nvSpPr>
      <dsp:spPr>
        <a:xfrm>
          <a:off x="1766704" y="1297557"/>
          <a:ext cx="1671164" cy="173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ListView</a:t>
          </a:r>
          <a:endParaRPr lang="en-US" sz="1800" kern="1200" dirty="0"/>
        </a:p>
      </dsp:txBody>
      <dsp:txXfrm>
        <a:off x="1848284" y="1379137"/>
        <a:ext cx="1508004" cy="1566916"/>
      </dsp:txXfrm>
    </dsp:sp>
    <dsp:sp modelId="{0284ECC5-196A-4296-8765-FA8E495CE837}">
      <dsp:nvSpPr>
        <dsp:cNvPr id="0" name=""/>
        <dsp:cNvSpPr/>
      </dsp:nvSpPr>
      <dsp:spPr>
        <a:xfrm>
          <a:off x="3532459" y="1297557"/>
          <a:ext cx="1671164" cy="173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ArrayAdapter</a:t>
          </a:r>
          <a:endParaRPr lang="en-US" sz="1800" kern="1200" dirty="0"/>
        </a:p>
      </dsp:txBody>
      <dsp:txXfrm>
        <a:off x="3614039" y="1379137"/>
        <a:ext cx="1508004" cy="1566916"/>
      </dsp:txXfrm>
    </dsp:sp>
    <dsp:sp modelId="{353CC709-59C8-48AE-BC00-B1492ED75DD0}">
      <dsp:nvSpPr>
        <dsp:cNvPr id="0" name=""/>
        <dsp:cNvSpPr/>
      </dsp:nvSpPr>
      <dsp:spPr>
        <a:xfrm>
          <a:off x="5298215" y="1297557"/>
          <a:ext cx="1671164" cy="1730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Parse XML in </a:t>
          </a:r>
          <a:r>
            <a:rPr lang="en-US" sz="1800" kern="1200" dirty="0" smtClean="0"/>
            <a:t>Android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SAX API</a:t>
          </a:r>
          <a:endParaRPr lang="en-US" sz="1800" kern="1200" dirty="0"/>
        </a:p>
      </dsp:txBody>
      <dsp:txXfrm>
        <a:off x="5379795" y="1379137"/>
        <a:ext cx="1508004" cy="1566916"/>
      </dsp:txXfrm>
    </dsp:sp>
    <dsp:sp modelId="{291F90ED-38E8-4CB3-BAE6-AD011092CA61}">
      <dsp:nvSpPr>
        <dsp:cNvPr id="0" name=""/>
        <dsp:cNvSpPr/>
      </dsp:nvSpPr>
      <dsp:spPr>
        <a:xfrm>
          <a:off x="7063970" y="1297557"/>
          <a:ext cx="1671164" cy="17300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AsyncTask</a:t>
          </a:r>
          <a:r>
            <a:rPr lang="en-US" sz="1800" kern="1200" dirty="0" smtClean="0"/>
            <a:t> HTTP Request</a:t>
          </a:r>
          <a:endParaRPr lang="en-US" sz="1800" kern="1200" dirty="0"/>
        </a:p>
      </dsp:txBody>
      <dsp:txXfrm>
        <a:off x="7145550" y="1379137"/>
        <a:ext cx="1508004" cy="1566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E3AD0-0002-4DDD-81A1-35E0F1E19713}">
      <dsp:nvSpPr>
        <dsp:cNvPr id="0" name=""/>
        <dsp:cNvSpPr/>
      </dsp:nvSpPr>
      <dsp:spPr>
        <a:xfrm rot="16200000">
          <a:off x="-1292755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 Program</a:t>
          </a:r>
          <a:endParaRPr lang="en-US" sz="2400" kern="1200" dirty="0"/>
        </a:p>
      </dsp:txBody>
      <dsp:txXfrm rot="5400000">
        <a:off x="3933" y="829419"/>
        <a:ext cx="1553719" cy="2488258"/>
      </dsp:txXfrm>
    </dsp:sp>
    <dsp:sp modelId="{3D9FB879-71A3-4867-8E84-F0A4F3CC1359}">
      <dsp:nvSpPr>
        <dsp:cNvPr id="0" name=""/>
        <dsp:cNvSpPr/>
      </dsp:nvSpPr>
      <dsp:spPr>
        <a:xfrm rot="16200000">
          <a:off x="377492" y="1296688"/>
          <a:ext cx="4147096" cy="155371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AsyncTask</a:t>
          </a:r>
          <a:r>
            <a:rPr lang="en-US" sz="2400" kern="1200" dirty="0" smtClean="0"/>
            <a:t> Support</a:t>
          </a:r>
          <a:endParaRPr lang="en-US" sz="2400" kern="1200" dirty="0"/>
        </a:p>
      </dsp:txBody>
      <dsp:txXfrm rot="5400000">
        <a:off x="1674180" y="829419"/>
        <a:ext cx="1553719" cy="2488258"/>
      </dsp:txXfrm>
    </dsp:sp>
    <dsp:sp modelId="{13831478-F23F-4100-A7E7-DE06624862DD}">
      <dsp:nvSpPr>
        <dsp:cNvPr id="0" name=""/>
        <dsp:cNvSpPr/>
      </dsp:nvSpPr>
      <dsp:spPr>
        <a:xfrm rot="16200000">
          <a:off x="2047740" y="1296688"/>
          <a:ext cx="4147096" cy="15537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user input URL function</a:t>
          </a:r>
          <a:endParaRPr lang="en-US" sz="2400" kern="1200" dirty="0"/>
        </a:p>
      </dsp:txBody>
      <dsp:txXfrm rot="5400000">
        <a:off x="3344428" y="829419"/>
        <a:ext cx="1553719" cy="2488258"/>
      </dsp:txXfrm>
    </dsp:sp>
    <dsp:sp modelId="{B4CAADBC-3A4C-43AC-BC0E-C0C2F47C8D8F}">
      <dsp:nvSpPr>
        <dsp:cNvPr id="0" name=""/>
        <dsp:cNvSpPr/>
      </dsp:nvSpPr>
      <dsp:spPr>
        <a:xfrm rot="16200000">
          <a:off x="3717988" y="1296688"/>
          <a:ext cx="4147096" cy="155371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drag-refresh function</a:t>
          </a:r>
          <a:endParaRPr lang="en-US" sz="2400" kern="1200" dirty="0"/>
        </a:p>
      </dsp:txBody>
      <dsp:txXfrm rot="5400000">
        <a:off x="5014676" y="829419"/>
        <a:ext cx="1553719" cy="2488258"/>
      </dsp:txXfrm>
    </dsp:sp>
    <dsp:sp modelId="{61058727-6B8E-41F1-9631-03B859BE9760}">
      <dsp:nvSpPr>
        <dsp:cNvPr id="0" name=""/>
        <dsp:cNvSpPr/>
      </dsp:nvSpPr>
      <dsp:spPr>
        <a:xfrm rot="16200000">
          <a:off x="5388236" y="1296688"/>
          <a:ext cx="4147096" cy="155371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</a:t>
          </a:r>
          <a:r>
            <a:rPr lang="en-US" sz="2400" kern="1200" dirty="0" err="1" smtClean="0"/>
            <a:t>WebView</a:t>
          </a:r>
          <a:r>
            <a:rPr lang="en-US" sz="2400" kern="1200" dirty="0" smtClean="0"/>
            <a:t> function</a:t>
          </a:r>
          <a:endParaRPr lang="en-US" sz="2400" kern="1200" dirty="0"/>
        </a:p>
      </dsp:txBody>
      <dsp:txXfrm rot="5400000">
        <a:off x="6684924" y="829419"/>
        <a:ext cx="1553719" cy="2488258"/>
      </dsp:txXfrm>
    </dsp:sp>
    <dsp:sp modelId="{A96E5A5A-E01C-4047-A91D-2A19F32207CC}">
      <dsp:nvSpPr>
        <dsp:cNvPr id="0" name=""/>
        <dsp:cNvSpPr/>
      </dsp:nvSpPr>
      <dsp:spPr>
        <a:xfrm rot="16200000">
          <a:off x="7058484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Improve UI</a:t>
          </a:r>
          <a:endParaRPr lang="en-US" sz="2400" kern="1200" dirty="0"/>
        </a:p>
      </dsp:txBody>
      <dsp:txXfrm rot="5400000">
        <a:off x="8355172" y="829419"/>
        <a:ext cx="1553719" cy="248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DDAB-5700-4D4A-95BC-94D568B2CB9A}">
      <dsp:nvSpPr>
        <dsp:cNvPr id="0" name=""/>
        <dsp:cNvSpPr/>
      </dsp:nvSpPr>
      <dsp:spPr>
        <a:xfrm>
          <a:off x="0" y="591374"/>
          <a:ext cx="10706535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ListView</a:t>
          </a:r>
          <a:r>
            <a:rPr lang="en-US" sz="4100" kern="1200" dirty="0" smtClean="0"/>
            <a:t> Font Color in Fragment</a:t>
          </a:r>
          <a:endParaRPr lang="en-US" sz="4100" kern="1200" dirty="0"/>
        </a:p>
      </dsp:txBody>
      <dsp:txXfrm>
        <a:off x="45663" y="637037"/>
        <a:ext cx="10615209" cy="844089"/>
      </dsp:txXfrm>
    </dsp:sp>
    <dsp:sp modelId="{D06F6C9D-F033-4DCF-87B0-0A9CAAFB9182}">
      <dsp:nvSpPr>
        <dsp:cNvPr id="0" name=""/>
        <dsp:cNvSpPr/>
      </dsp:nvSpPr>
      <dsp:spPr>
        <a:xfrm>
          <a:off x="0" y="1657955"/>
          <a:ext cx="10706535" cy="93541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Understanding the algorithm in Phrasing RSS  Xml</a:t>
          </a:r>
          <a:endParaRPr lang="en-US" sz="4100" kern="1200" dirty="0"/>
        </a:p>
      </dsp:txBody>
      <dsp:txXfrm>
        <a:off x="45663" y="1703618"/>
        <a:ext cx="10615209" cy="844089"/>
      </dsp:txXfrm>
    </dsp:sp>
    <dsp:sp modelId="{883F9E8D-6A45-494A-8513-3BB7EE426413}">
      <dsp:nvSpPr>
        <dsp:cNvPr id="0" name=""/>
        <dsp:cNvSpPr/>
      </dsp:nvSpPr>
      <dsp:spPr>
        <a:xfrm>
          <a:off x="0" y="2593370"/>
          <a:ext cx="10706535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3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err="1" smtClean="0"/>
            <a:t>XMLPull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SAX API</a:t>
          </a:r>
          <a:endParaRPr lang="en-US" sz="3200" kern="1200" dirty="0"/>
        </a:p>
      </dsp:txBody>
      <dsp:txXfrm>
        <a:off x="0" y="2593370"/>
        <a:ext cx="10706535" cy="99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C18A-EB51-7247-A4D8-2F7029DD76D9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3DE5-F376-5C43-8067-372A6F27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none" dirty="0" smtClean="0"/>
              <a:t>Frequently, users find it's time consuming to surf websites because they have experienced so much advertisement and unwanted information at one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DE5-F376-5C43-8067-372A6F277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81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paceuniversity/CS6392015team5/wiki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research.wordpress.com/2013/06/01/creating-a-simple-rss-application-in-android-v2/" TargetMode="External"/><Relationship Id="rId4" Type="http://schemas.openxmlformats.org/officeDocument/2006/relationships/hyperlink" Target="http://jmsliu.com/1390/rss-reader-app-android-tutorial-1-listview-and-arrayadapt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dzone.com/articles/building-rss-reader-android-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RSS Reader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49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Wiki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https://github.com/paceuniversity/CS6392015team5/wiki</a:t>
            </a:r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Presented by:</a:t>
            </a:r>
            <a:r>
              <a:rPr lang="en-US" dirty="0"/>
              <a:t> </a:t>
            </a:r>
            <a:r>
              <a:rPr lang="en-US" dirty="0" smtClean="0"/>
              <a:t>Hardik Patel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Ritesh</a:t>
            </a:r>
            <a:r>
              <a:rPr lang="en-US" dirty="0" smtClean="0"/>
              <a:t> Pathak</a:t>
            </a:r>
          </a:p>
          <a:p>
            <a:pPr algn="r"/>
            <a:r>
              <a:rPr lang="en-US" dirty="0" smtClean="0"/>
              <a:t>                             </a:t>
            </a:r>
            <a:r>
              <a:rPr lang="en-US" dirty="0" err="1" smtClean="0"/>
              <a:t>Tianyu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                    Yi Chan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2316490"/>
            <a:ext cx="746750" cy="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663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68" y="1627840"/>
            <a:ext cx="8170962" cy="4513653"/>
          </a:xfrm>
        </p:spPr>
      </p:pic>
    </p:spTree>
    <p:extLst>
      <p:ext uri="{BB962C8B-B14F-4D97-AF65-F5344CB8AC3E}">
        <p14:creationId xmlns:p14="http://schemas.microsoft.com/office/powerpoint/2010/main" val="659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355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01" y="1971178"/>
            <a:ext cx="7942997" cy="3842768"/>
          </a:xfrm>
        </p:spPr>
      </p:pic>
    </p:spTree>
    <p:extLst>
      <p:ext uri="{BB962C8B-B14F-4D97-AF65-F5344CB8AC3E}">
        <p14:creationId xmlns:p14="http://schemas.microsoft.com/office/powerpoint/2010/main" val="40523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37579"/>
            <a:ext cx="10515600" cy="1325563"/>
          </a:xfrm>
        </p:spPr>
        <p:txBody>
          <a:bodyPr/>
          <a:lstStyle/>
          <a:p>
            <a:r>
              <a:rPr lang="en-US" dirty="0"/>
              <a:t>Status of the </a:t>
            </a:r>
            <a:r>
              <a:rPr lang="en-US" dirty="0" smtClean="0"/>
              <a:t>development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3577003"/>
              </p:ext>
            </p:extLst>
          </p:nvPr>
        </p:nvGraphicFramePr>
        <p:xfrm>
          <a:off x="595951" y="1569492"/>
          <a:ext cx="9912825" cy="414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encountered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9895436"/>
              </p:ext>
            </p:extLst>
          </p:nvPr>
        </p:nvGraphicFramePr>
        <p:xfrm>
          <a:off x="571690" y="1897039"/>
          <a:ext cx="10706535" cy="419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http://java.dzone.com/articles/building-rss-reader-android-0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https://androidresearch.wordpress.com/2013/06/01/creating-a-simple-rss-application-in-android-v2/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http://jmsliu.com</a:t>
            </a:r>
            <a:r>
              <a:rPr lang="en-US" smtClean="0">
                <a:hlinkClick r:id="rId4"/>
              </a:rPr>
              <a:t>/1390/rss-reader-app-android-tutorial-1-listview-and-arrayadapter.html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33669"/>
            <a:ext cx="10364451" cy="159617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01908"/>
            <a:ext cx="10364451" cy="1596177"/>
          </a:xfrm>
        </p:spPr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2255763"/>
              </p:ext>
            </p:extLst>
          </p:nvPr>
        </p:nvGraphicFramePr>
        <p:xfrm>
          <a:off x="838199" y="1201474"/>
          <a:ext cx="97388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31"/>
            <a:ext cx="10515600" cy="1325563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4459" y="1225123"/>
            <a:ext cx="9345191" cy="52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Background</a:t>
            </a:r>
          </a:p>
          <a:p>
            <a:endParaRPr lang="en-US" b="1" dirty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stands for really simple syndication.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is an easy way to follow website’s updates and content so that users might not have to visit your site daily for any kind of updates.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 Keep contents concentration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1225123"/>
            <a:ext cx="116586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310185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82557"/>
            <a:ext cx="1135380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>
              <a:lnSpc>
                <a:spcPct val="90000"/>
              </a:lnSpc>
            </a:pPr>
            <a:r>
              <a:rPr lang="en-US" sz="2800" b="1" dirty="0" smtClean="0"/>
              <a:t>Background</a:t>
            </a:r>
            <a:endParaRPr lang="en-US" sz="2800" b="1" dirty="0"/>
          </a:p>
          <a:p>
            <a:pPr marL="571500" lvl="1">
              <a:lnSpc>
                <a:spcPct val="90000"/>
              </a:lnSpc>
            </a:pPr>
            <a:endParaRPr lang="en-US" sz="2800" b="1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RSS feeds enable publishers to syndicate data automatically. A standard XML file format ensures compatibility with many different machines/programs.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RSS </a:t>
            </a:r>
            <a:r>
              <a:rPr lang="en-US" sz="2400" dirty="0"/>
              <a:t>feeds also benefit users who want to receive timely updates from </a:t>
            </a:r>
            <a:r>
              <a:rPr lang="en-US" sz="2400" dirty="0" smtClean="0"/>
              <a:t>favorite </a:t>
            </a:r>
            <a:r>
              <a:rPr lang="en-US" sz="2400" dirty="0"/>
              <a:t>websites or to aggregate data from many sites.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There are many similar RSS applications right now, such as Feedly, </a:t>
            </a:r>
            <a:r>
              <a:rPr lang="en-US" sz="2400" dirty="0" smtClean="0"/>
              <a:t>Reeder, Readability </a:t>
            </a:r>
            <a:r>
              <a:rPr lang="en-US" sz="2400" dirty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61" y="1310185"/>
            <a:ext cx="1342932" cy="13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144525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8642" y="1378207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Our goal is to provide an easy way to read RSS feed through a mobile device with clear and nice view of layout on it.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believe through this project, we could have a deep understanding on the Android development and related technologies.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will use Android </a:t>
            </a:r>
            <a:r>
              <a:rPr lang="en-US" sz="2400" cap="none" dirty="0"/>
              <a:t>S</a:t>
            </a:r>
            <a:r>
              <a:rPr lang="en-US" sz="2400" cap="none" dirty="0" smtClean="0"/>
              <a:t>tudio to develop our project.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4164613"/>
            <a:ext cx="3357349" cy="2518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2" y="4164613"/>
            <a:ext cx="3187071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/>
              <a:t>Description </a:t>
            </a:r>
            <a:r>
              <a:rPr lang="en-US" dirty="0" smtClean="0"/>
              <a:t>of Users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8133717"/>
              </p:ext>
            </p:extLst>
          </p:nvPr>
        </p:nvGraphicFramePr>
        <p:xfrm>
          <a:off x="2032000" y="1255594"/>
          <a:ext cx="8026400" cy="507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56884"/>
            <a:ext cx="10515600" cy="132556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4176" y="1346319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The RSS reader will run as an android mobile phone application.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We will practice technologies:</a:t>
            </a:r>
            <a:endParaRPr lang="en-US" sz="2400" b="1" cap="non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2910253"/>
              </p:ext>
            </p:extLst>
          </p:nvPr>
        </p:nvGraphicFramePr>
        <p:xfrm>
          <a:off x="653576" y="2529729"/>
          <a:ext cx="8736084" cy="432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663"/>
            <a:ext cx="9649594" cy="101921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723374"/>
            <a:ext cx="4735773" cy="47593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34" y="873457"/>
            <a:ext cx="3765494" cy="5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1269242"/>
            <a:ext cx="4599296" cy="4763068"/>
          </a:xfrm>
        </p:spPr>
      </p:pic>
    </p:spTree>
    <p:extLst>
      <p:ext uri="{BB962C8B-B14F-4D97-AF65-F5344CB8AC3E}">
        <p14:creationId xmlns:p14="http://schemas.microsoft.com/office/powerpoint/2010/main" val="2280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129</TotalTime>
  <Words>393</Words>
  <Application>Microsoft Macintosh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Tw Cen MT</vt:lpstr>
      <vt:lpstr>Arial</vt:lpstr>
      <vt:lpstr>Droplet</vt:lpstr>
      <vt:lpstr>RSS Reader </vt:lpstr>
      <vt:lpstr>Description </vt:lpstr>
      <vt:lpstr>Research </vt:lpstr>
      <vt:lpstr>Research</vt:lpstr>
      <vt:lpstr>Goal</vt:lpstr>
      <vt:lpstr>Description of Users</vt:lpstr>
      <vt:lpstr>Technologies</vt:lpstr>
      <vt:lpstr>Screenshots</vt:lpstr>
      <vt:lpstr>SCREEN SHOTS</vt:lpstr>
      <vt:lpstr>SCREEN SHOTS</vt:lpstr>
      <vt:lpstr>SCREEN SHOTS</vt:lpstr>
      <vt:lpstr>Status of the development</vt:lpstr>
      <vt:lpstr>Problems encountered</vt:lpstr>
      <vt:lpstr>References</vt:lpstr>
      <vt:lpstr>THANK YOU!</vt:lpstr>
      <vt:lpstr>QUESTIONS????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 </dc:title>
  <dc:creator>Tianyu Wang</dc:creator>
  <cp:lastModifiedBy>Tianyu Wang</cp:lastModifiedBy>
  <cp:revision>20</cp:revision>
  <dcterms:created xsi:type="dcterms:W3CDTF">2015-07-01T17:45:35Z</dcterms:created>
  <dcterms:modified xsi:type="dcterms:W3CDTF">2015-07-03T00:53:29Z</dcterms:modified>
</cp:coreProperties>
</file>