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8" r:id="rId3"/>
    <p:sldId id="259" r:id="rId4"/>
    <p:sldId id="260" r:id="rId5"/>
    <p:sldId id="262" r:id="rId6"/>
    <p:sldId id="263" r:id="rId7"/>
    <p:sldId id="291" r:id="rId8"/>
    <p:sldId id="292" r:id="rId9"/>
    <p:sldId id="290" r:id="rId10"/>
    <p:sldId id="29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7" r:id="rId24"/>
    <p:sldId id="294" r:id="rId25"/>
    <p:sldId id="295" r:id="rId26"/>
    <p:sldId id="296" r:id="rId27"/>
    <p:sldId id="297" r:id="rId28"/>
    <p:sldId id="298" r:id="rId29"/>
    <p:sldId id="279" r:id="rId30"/>
    <p:sldId id="280" r:id="rId31"/>
    <p:sldId id="281" r:id="rId32"/>
    <p:sldId id="282" r:id="rId33"/>
    <p:sldId id="283" r:id="rId34"/>
    <p:sldId id="284" r:id="rId35"/>
    <p:sldId id="285" r:id="rId36"/>
    <p:sldId id="286" r:id="rId37"/>
    <p:sldId id="287" r:id="rId38"/>
    <p:sldId id="288" r:id="rId39"/>
    <p:sldId id="300" r:id="rId40"/>
    <p:sldId id="301" r:id="rId41"/>
    <p:sldId id="30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809888-6C4F-47FC-9702-91952A44E12C}" type="datetimeFigureOut">
              <a:rPr lang="en-US" smtClean="0"/>
              <a:pPr/>
              <a:t>12/4/2012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8E35AA-BDC3-4FDE-9CEC-9E1235BB58C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8E35AA-BDC3-4FDE-9CEC-9E1235BB58C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2000" b="-4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981200"/>
            <a:ext cx="8001000" cy="2123658"/>
          </a:xfrm>
          <a:prstGeom prst="rect">
            <a:avLst/>
          </a:prstGeom>
        </p:spPr>
        <p:txBody>
          <a:bodyPr wrap="square">
            <a:spAutoFit/>
          </a:bodyPr>
          <a:lstStyle/>
          <a:p>
            <a:pPr algn="ctr"/>
            <a:r>
              <a:rPr lang="en-US" sz="1600" b="1" dirty="0" smtClean="0"/>
              <a:t/>
            </a:r>
            <a:br>
              <a:rPr lang="en-US" sz="1600" b="1" dirty="0" smtClean="0"/>
            </a:br>
            <a:r>
              <a:rPr lang="en-US" sz="1600" b="1" dirty="0" smtClean="0"/>
              <a:t/>
            </a:r>
            <a:br>
              <a:rPr lang="en-US" sz="1600" b="1" dirty="0" smtClean="0"/>
            </a:br>
            <a:r>
              <a:rPr lang="en-US" sz="3200" b="1" dirty="0" smtClean="0"/>
              <a:t>THEMIS: A Mutually Verifiable Billing System</a:t>
            </a:r>
          </a:p>
          <a:p>
            <a:pPr algn="ctr"/>
            <a:r>
              <a:rPr lang="en-US" sz="3200" b="1" dirty="0" smtClean="0"/>
              <a:t>for the Cloud Computing Environment</a:t>
            </a:r>
            <a:r>
              <a:rPr lang="en-US" sz="1600" b="1" dirty="0" smtClean="0"/>
              <a:t/>
            </a:r>
            <a:br>
              <a:rPr lang="en-US" sz="1600" b="1" dirty="0" smtClean="0"/>
            </a:br>
            <a:r>
              <a:rPr lang="en-US" sz="1600" b="1" dirty="0" smtClean="0"/>
              <a:t> </a:t>
            </a:r>
            <a:br>
              <a:rPr lang="en-US" sz="1600" b="1" dirty="0" smtClean="0"/>
            </a:br>
            <a:endParaRPr lang="en-US" sz="1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sz="4000" b="1" dirty="0" smtClean="0"/>
              <a:t>GIVEN INPUT EXPECTED OUTPUT</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5562600"/>
          </a:xfrm>
        </p:spPr>
        <p:txBody>
          <a:bodyPr>
            <a:normAutofit/>
          </a:bodyPr>
          <a:lstStyle/>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User</a:t>
            </a:r>
          </a:p>
          <a:p>
            <a:pPr>
              <a:buNone/>
            </a:pPr>
            <a:r>
              <a:rPr lang="en-US" sz="2000" b="1" dirty="0" smtClean="0">
                <a:latin typeface="Times New Roman" pitchFamily="18" charset="0"/>
                <a:cs typeface="Times New Roman" pitchFamily="18" charset="0"/>
              </a:rPr>
              <a:t>Input:</a:t>
            </a:r>
          </a:p>
          <a:p>
            <a:pPr lvl="2"/>
            <a:r>
              <a:rPr lang="en-US" sz="2000" dirty="0" smtClean="0">
                <a:latin typeface="Times New Roman" pitchFamily="18" charset="0"/>
                <a:cs typeface="Times New Roman" pitchFamily="18" charset="0"/>
              </a:rPr>
              <a:t>Contract and Hash chain from CSP</a:t>
            </a:r>
          </a:p>
          <a:p>
            <a:pPr lvl="2"/>
            <a:r>
              <a:rPr lang="en-US" sz="2000" dirty="0" smtClean="0">
                <a:latin typeface="Times New Roman" pitchFamily="18" charset="0"/>
                <a:cs typeface="Times New Roman" pitchFamily="18" charset="0"/>
              </a:rPr>
              <a:t>Access software from CSP</a:t>
            </a:r>
          </a:p>
          <a:p>
            <a:pPr>
              <a:buNone/>
            </a:pPr>
            <a:r>
              <a:rPr lang="en-US" sz="2000" b="1" dirty="0" smtClean="0">
                <a:latin typeface="Times New Roman" pitchFamily="18" charset="0"/>
                <a:cs typeface="Times New Roman" pitchFamily="18" charset="0"/>
              </a:rPr>
              <a:t>Output:</a:t>
            </a:r>
          </a:p>
          <a:p>
            <a:pPr>
              <a:buNone/>
            </a:pPr>
            <a:r>
              <a:rPr lang="en-US" sz="2000" dirty="0" smtClean="0">
                <a:latin typeface="Times New Roman" pitchFamily="18" charset="0"/>
                <a:cs typeface="Times New Roman" pitchFamily="18" charset="0"/>
              </a:rPr>
              <a:t> </a:t>
            </a:r>
          </a:p>
          <a:p>
            <a:pPr lvl="2"/>
            <a:r>
              <a:rPr lang="en-US" sz="2000" dirty="0" smtClean="0">
                <a:latin typeface="Times New Roman" pitchFamily="18" charset="0"/>
                <a:cs typeface="Times New Roman" pitchFamily="18" charset="0"/>
              </a:rPr>
              <a:t>Response to csp with Hash chain</a:t>
            </a:r>
          </a:p>
          <a:p>
            <a:pPr lvl="2"/>
            <a:r>
              <a:rPr lang="en-US" sz="2000" dirty="0" smtClean="0">
                <a:latin typeface="Times New Roman" pitchFamily="18" charset="0"/>
                <a:cs typeface="Times New Roman" pitchFamily="18" charset="0"/>
              </a:rPr>
              <a:t>Send contract of user and CSP to CNA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96200" cy="6248400"/>
          </a:xfrm>
        </p:spPr>
        <p:txBody>
          <a:bodyPr>
            <a:normAutofit fontScale="70000" lnSpcReduction="20000"/>
          </a:bodyPr>
          <a:lstStyle/>
          <a:p>
            <a:pPr>
              <a:buNone/>
            </a:pPr>
            <a:r>
              <a:rPr lang="en-US" b="1" dirty="0" smtClean="0"/>
              <a:t>User Interface Design</a:t>
            </a:r>
            <a:endParaRPr lang="en-US" dirty="0" smtClean="0"/>
          </a:p>
          <a:p>
            <a:pPr>
              <a:buNone/>
            </a:pPr>
            <a:r>
              <a:rPr lang="en-US" dirty="0" smtClean="0"/>
              <a:t>&lt;!DOCTYPE html PUBLIC "-//W3C//DTD XHTML 1.0 Transitional//EN" "http://www.w3.org/TR/xhtml1/DTD/xhtml1-transitional.dtd"&gt;</a:t>
            </a:r>
          </a:p>
          <a:p>
            <a:pPr>
              <a:buNone/>
            </a:pPr>
            <a:r>
              <a:rPr lang="en-US" dirty="0" smtClean="0"/>
              <a:t>&lt;html </a:t>
            </a:r>
            <a:r>
              <a:rPr lang="en-US" dirty="0" err="1" smtClean="0"/>
              <a:t>xmlns</a:t>
            </a:r>
            <a:r>
              <a:rPr lang="en-US" dirty="0" smtClean="0"/>
              <a:t>="http://www.w3.org/1999/xhtml"&gt;</a:t>
            </a:r>
          </a:p>
          <a:p>
            <a:pPr>
              <a:buNone/>
            </a:pPr>
            <a:r>
              <a:rPr lang="en-US" dirty="0" smtClean="0"/>
              <a:t>&lt;head&gt;</a:t>
            </a:r>
          </a:p>
          <a:p>
            <a:pPr>
              <a:buNone/>
            </a:pPr>
            <a:r>
              <a:rPr lang="en-US" dirty="0" smtClean="0"/>
              <a:t>&lt;title&gt;Cloud Service Provider&lt;/title&gt;</a:t>
            </a:r>
          </a:p>
          <a:p>
            <a:pPr>
              <a:buNone/>
            </a:pPr>
            <a:r>
              <a:rPr lang="en-US" dirty="0" smtClean="0"/>
              <a:t>&lt;meta http-equiv="Content-Type" content="text/html; </a:t>
            </a:r>
            <a:r>
              <a:rPr lang="en-US" dirty="0" err="1" smtClean="0"/>
              <a:t>charset</a:t>
            </a:r>
            <a:r>
              <a:rPr lang="en-US" dirty="0" smtClean="0"/>
              <a:t>=utf-8" /&gt;</a:t>
            </a:r>
          </a:p>
          <a:p>
            <a:pPr>
              <a:buNone/>
            </a:pPr>
            <a:r>
              <a:rPr lang="en-US" dirty="0" smtClean="0"/>
              <a:t>&lt;link </a:t>
            </a:r>
            <a:r>
              <a:rPr lang="en-US" dirty="0" err="1" smtClean="0"/>
              <a:t>href</a:t>
            </a:r>
            <a:r>
              <a:rPr lang="en-US" dirty="0" smtClean="0"/>
              <a:t>="</a:t>
            </a:r>
            <a:r>
              <a:rPr lang="en-US" dirty="0" err="1" smtClean="0"/>
              <a:t>css</a:t>
            </a:r>
            <a:r>
              <a:rPr lang="en-US" dirty="0" smtClean="0"/>
              <a:t>/style.css" </a:t>
            </a:r>
            <a:r>
              <a:rPr lang="en-US" dirty="0" err="1" smtClean="0"/>
              <a:t>rel</a:t>
            </a:r>
            <a:r>
              <a:rPr lang="en-US" dirty="0" smtClean="0"/>
              <a:t>="</a:t>
            </a:r>
            <a:r>
              <a:rPr lang="en-US" dirty="0" err="1" smtClean="0"/>
              <a:t>stylesheet</a:t>
            </a:r>
            <a:r>
              <a:rPr lang="en-US" dirty="0" smtClean="0"/>
              <a:t>" type="text/</a:t>
            </a:r>
            <a:r>
              <a:rPr lang="en-US" dirty="0" err="1" smtClean="0"/>
              <a:t>css</a:t>
            </a:r>
            <a:r>
              <a:rPr lang="en-US" dirty="0" smtClean="0"/>
              <a:t>" /&gt;</a:t>
            </a:r>
          </a:p>
          <a:p>
            <a:pPr>
              <a:buNone/>
            </a:pPr>
            <a:r>
              <a:rPr lang="en-US" dirty="0" smtClean="0"/>
              <a:t>&lt;link </a:t>
            </a:r>
            <a:r>
              <a:rPr lang="en-US" dirty="0" err="1" smtClean="0"/>
              <a:t>rel</a:t>
            </a:r>
            <a:r>
              <a:rPr lang="en-US" dirty="0" smtClean="0"/>
              <a:t>="</a:t>
            </a:r>
            <a:r>
              <a:rPr lang="en-US" dirty="0" err="1" smtClean="0"/>
              <a:t>stylesheet</a:t>
            </a:r>
            <a:r>
              <a:rPr lang="en-US" dirty="0" smtClean="0"/>
              <a:t>" type="text/</a:t>
            </a:r>
            <a:r>
              <a:rPr lang="en-US" dirty="0" err="1" smtClean="0"/>
              <a:t>css</a:t>
            </a:r>
            <a:r>
              <a:rPr lang="en-US" dirty="0" smtClean="0"/>
              <a:t>" </a:t>
            </a:r>
            <a:r>
              <a:rPr lang="en-US" dirty="0" err="1" smtClean="0"/>
              <a:t>href</a:t>
            </a:r>
            <a:r>
              <a:rPr lang="en-US" dirty="0" smtClean="0"/>
              <a:t>="</a:t>
            </a:r>
            <a:r>
              <a:rPr lang="en-US" dirty="0" err="1" smtClean="0"/>
              <a:t>css</a:t>
            </a:r>
            <a:r>
              <a:rPr lang="en-US" dirty="0" smtClean="0"/>
              <a:t>/coin-slider.css" /&gt;</a:t>
            </a:r>
          </a:p>
          <a:p>
            <a:pPr>
              <a:buNone/>
            </a:pPr>
            <a:r>
              <a:rPr lang="en-US" dirty="0" smtClean="0"/>
              <a:t>&lt;script type="text/</a:t>
            </a:r>
            <a:r>
              <a:rPr lang="en-US" dirty="0" err="1" smtClean="0"/>
              <a:t>javascript</a:t>
            </a:r>
            <a:r>
              <a:rPr lang="en-US" dirty="0" smtClean="0"/>
              <a:t>" </a:t>
            </a:r>
            <a:r>
              <a:rPr lang="en-US" dirty="0" err="1" smtClean="0"/>
              <a:t>src</a:t>
            </a:r>
            <a:r>
              <a:rPr lang="en-US" dirty="0" smtClean="0"/>
              <a:t>="</a:t>
            </a:r>
            <a:r>
              <a:rPr lang="en-US" dirty="0" err="1" smtClean="0"/>
              <a:t>js</a:t>
            </a:r>
            <a:r>
              <a:rPr lang="en-US" dirty="0" smtClean="0"/>
              <a:t>/cufon-yui.js"&gt;&lt;/script&gt;</a:t>
            </a:r>
          </a:p>
          <a:p>
            <a:pPr>
              <a:buNone/>
            </a:pPr>
            <a:r>
              <a:rPr lang="en-US" dirty="0" smtClean="0"/>
              <a:t>&lt;script type="text/</a:t>
            </a:r>
            <a:r>
              <a:rPr lang="en-US" dirty="0" err="1" smtClean="0"/>
              <a:t>javascript</a:t>
            </a:r>
            <a:r>
              <a:rPr lang="en-US" dirty="0" smtClean="0"/>
              <a:t>" </a:t>
            </a:r>
            <a:r>
              <a:rPr lang="en-US" dirty="0" err="1" smtClean="0"/>
              <a:t>src</a:t>
            </a:r>
            <a:r>
              <a:rPr lang="en-US" dirty="0" smtClean="0"/>
              <a:t>="</a:t>
            </a:r>
            <a:r>
              <a:rPr lang="en-US" dirty="0" err="1" smtClean="0"/>
              <a:t>js</a:t>
            </a:r>
            <a:r>
              <a:rPr lang="en-US" dirty="0" smtClean="0"/>
              <a:t>/droid_sans_400-droid_sans_700.font.js"&gt;&lt;/script&gt;</a:t>
            </a:r>
          </a:p>
          <a:p>
            <a:pPr>
              <a:buNone/>
            </a:pPr>
            <a:r>
              <a:rPr lang="en-US" dirty="0" smtClean="0"/>
              <a:t>&lt;script type="text/</a:t>
            </a:r>
            <a:r>
              <a:rPr lang="en-US" dirty="0" err="1" smtClean="0"/>
              <a:t>javascript</a:t>
            </a:r>
            <a:r>
              <a:rPr lang="en-US" dirty="0" smtClean="0"/>
              <a:t>" </a:t>
            </a:r>
            <a:r>
              <a:rPr lang="en-US" dirty="0" err="1" smtClean="0"/>
              <a:t>src</a:t>
            </a:r>
            <a:r>
              <a:rPr lang="en-US" dirty="0" smtClean="0"/>
              <a:t>="</a:t>
            </a:r>
            <a:r>
              <a:rPr lang="en-US" dirty="0" err="1" smtClean="0"/>
              <a:t>js</a:t>
            </a:r>
            <a:r>
              <a:rPr lang="en-US" dirty="0" smtClean="0"/>
              <a:t>/jquery-1.4.2.min.js"&gt;&lt;/script&gt;</a:t>
            </a:r>
          </a:p>
          <a:p>
            <a:pPr>
              <a:buNone/>
            </a:pPr>
            <a:r>
              <a:rPr lang="en-US" dirty="0" smtClean="0"/>
              <a:t>&lt;script type="text/</a:t>
            </a:r>
            <a:r>
              <a:rPr lang="en-US" dirty="0" err="1" smtClean="0"/>
              <a:t>javascript</a:t>
            </a:r>
            <a:r>
              <a:rPr lang="en-US" dirty="0" smtClean="0"/>
              <a:t>" </a:t>
            </a:r>
            <a:r>
              <a:rPr lang="en-US" dirty="0" err="1" smtClean="0"/>
              <a:t>src</a:t>
            </a:r>
            <a:r>
              <a:rPr lang="en-US" dirty="0" smtClean="0"/>
              <a:t>="</a:t>
            </a:r>
            <a:r>
              <a:rPr lang="en-US" dirty="0" err="1" smtClean="0"/>
              <a:t>js</a:t>
            </a:r>
            <a:r>
              <a:rPr lang="en-US" dirty="0" smtClean="0"/>
              <a:t>/script.js"&gt;&lt;/script&gt;</a:t>
            </a:r>
          </a:p>
          <a:p>
            <a:pPr>
              <a:buNone/>
            </a:pPr>
            <a:r>
              <a:rPr lang="en-US" dirty="0" smtClean="0"/>
              <a:t>&lt;script type="text/</a:t>
            </a:r>
            <a:r>
              <a:rPr lang="en-US" dirty="0" err="1" smtClean="0"/>
              <a:t>javascript</a:t>
            </a:r>
            <a:r>
              <a:rPr lang="en-US" dirty="0" smtClean="0"/>
              <a:t>" </a:t>
            </a:r>
            <a:r>
              <a:rPr lang="en-US" dirty="0" err="1" smtClean="0"/>
              <a:t>src</a:t>
            </a:r>
            <a:r>
              <a:rPr lang="en-US" dirty="0" smtClean="0"/>
              <a:t>="</a:t>
            </a:r>
            <a:r>
              <a:rPr lang="en-US" dirty="0" err="1" smtClean="0"/>
              <a:t>js</a:t>
            </a:r>
            <a:r>
              <a:rPr lang="en-US" dirty="0" smtClean="0"/>
              <a:t>/coin-</a:t>
            </a:r>
            <a:r>
              <a:rPr lang="en-US" dirty="0" err="1" smtClean="0"/>
              <a:t>slider.min.js</a:t>
            </a:r>
            <a:r>
              <a:rPr lang="en-US" dirty="0" smtClean="0"/>
              <a:t>"&gt;&lt;/script&gt;</a:t>
            </a:r>
          </a:p>
          <a:p>
            <a:pPr>
              <a:buNone/>
            </a:pPr>
            <a:r>
              <a:rPr lang="en-US" dirty="0" smtClean="0"/>
              <a:t>&lt;script type="text/</a:t>
            </a:r>
            <a:r>
              <a:rPr lang="en-US" dirty="0" err="1" smtClean="0"/>
              <a:t>javascript</a:t>
            </a:r>
            <a:r>
              <a:rPr lang="en-US" dirty="0" smtClean="0"/>
              <a:t>" </a:t>
            </a:r>
            <a:r>
              <a:rPr lang="en-US" dirty="0" err="1" smtClean="0"/>
              <a:t>src</a:t>
            </a:r>
            <a:r>
              <a:rPr lang="en-US" dirty="0" smtClean="0"/>
              <a:t>="Validation.js"&gt;&lt;/script&gt;</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96200" cy="6248400"/>
          </a:xfrm>
        </p:spPr>
        <p:txBody>
          <a:bodyPr>
            <a:normAutofit fontScale="55000" lnSpcReduction="20000"/>
          </a:bodyPr>
          <a:lstStyle/>
          <a:p>
            <a:pPr>
              <a:buNone/>
            </a:pPr>
            <a:r>
              <a:rPr lang="en-US" dirty="0" smtClean="0"/>
              <a:t>&lt;link </a:t>
            </a:r>
            <a:r>
              <a:rPr lang="en-US" dirty="0" err="1" smtClean="0"/>
              <a:t>rel</a:t>
            </a:r>
            <a:r>
              <a:rPr lang="en-US" dirty="0" smtClean="0"/>
              <a:t>="</a:t>
            </a:r>
            <a:r>
              <a:rPr lang="en-US" dirty="0" err="1" smtClean="0"/>
              <a:t>stylesheet</a:t>
            </a:r>
            <a:r>
              <a:rPr lang="en-US" dirty="0" smtClean="0"/>
              <a:t>" type="text/</a:t>
            </a:r>
            <a:r>
              <a:rPr lang="en-US" dirty="0" err="1" smtClean="0"/>
              <a:t>css</a:t>
            </a:r>
            <a:r>
              <a:rPr lang="en-US" dirty="0" smtClean="0"/>
              <a:t>" </a:t>
            </a:r>
            <a:r>
              <a:rPr lang="en-US" dirty="0" err="1" smtClean="0"/>
              <a:t>href</a:t>
            </a:r>
            <a:r>
              <a:rPr lang="en-US" dirty="0" smtClean="0"/>
              <a:t>="style.css" media="screen" /&gt;</a:t>
            </a:r>
          </a:p>
          <a:p>
            <a:pPr>
              <a:buNone/>
            </a:pPr>
            <a:r>
              <a:rPr lang="en-US" dirty="0" smtClean="0"/>
              <a:t>&lt;/head&gt;</a:t>
            </a:r>
          </a:p>
          <a:p>
            <a:pPr>
              <a:buNone/>
            </a:pPr>
            <a:r>
              <a:rPr lang="en-US" dirty="0" smtClean="0"/>
              <a:t>&lt;body&gt;</a:t>
            </a:r>
          </a:p>
          <a:p>
            <a:pPr>
              <a:buNone/>
            </a:pPr>
            <a:r>
              <a:rPr lang="en-US" dirty="0" smtClean="0"/>
              <a:t>&lt;/script&gt;</a:t>
            </a:r>
          </a:p>
          <a:p>
            <a:pPr>
              <a:buNone/>
            </a:pPr>
            <a:r>
              <a:rPr lang="en-US" dirty="0" smtClean="0"/>
              <a:t>&lt;script language="</a:t>
            </a:r>
            <a:r>
              <a:rPr lang="en-US" dirty="0" err="1" smtClean="0"/>
              <a:t>javascript</a:t>
            </a:r>
            <a:r>
              <a:rPr lang="en-US" dirty="0" smtClean="0"/>
              <a:t>"&gt;</a:t>
            </a:r>
          </a:p>
          <a:p>
            <a:pPr>
              <a:buNone/>
            </a:pPr>
            <a:r>
              <a:rPr lang="en-US" dirty="0" smtClean="0"/>
              <a:t>function </a:t>
            </a:r>
            <a:r>
              <a:rPr lang="en-US" dirty="0" err="1" smtClean="0"/>
              <a:t>validate_register</a:t>
            </a:r>
            <a:r>
              <a:rPr lang="en-US" dirty="0" smtClean="0"/>
              <a:t>()</a:t>
            </a:r>
          </a:p>
          <a:p>
            <a:pPr>
              <a:buNone/>
            </a:pPr>
            <a:r>
              <a:rPr lang="en-US" dirty="0" smtClean="0"/>
              <a:t>{</a:t>
            </a:r>
          </a:p>
          <a:p>
            <a:pPr>
              <a:buNone/>
            </a:pPr>
            <a:r>
              <a:rPr lang="en-US" dirty="0" smtClean="0"/>
              <a:t>	</a:t>
            </a:r>
            <a:r>
              <a:rPr lang="en-US" dirty="0" err="1" smtClean="0"/>
              <a:t>var</a:t>
            </a:r>
            <a:r>
              <a:rPr lang="en-US" dirty="0" smtClean="0"/>
              <a:t> a=</a:t>
            </a:r>
            <a:r>
              <a:rPr lang="en-US" dirty="0" err="1" smtClean="0"/>
              <a:t>document.getElementById</a:t>
            </a:r>
            <a:r>
              <a:rPr lang="en-US" dirty="0" smtClean="0"/>
              <a:t>("name");</a:t>
            </a:r>
          </a:p>
          <a:p>
            <a:pPr>
              <a:buNone/>
            </a:pPr>
            <a:r>
              <a:rPr lang="en-US" dirty="0" smtClean="0"/>
              <a:t>	</a:t>
            </a:r>
            <a:r>
              <a:rPr lang="en-US" dirty="0" err="1" smtClean="0"/>
              <a:t>var</a:t>
            </a:r>
            <a:r>
              <a:rPr lang="en-US" dirty="0" smtClean="0"/>
              <a:t> b=</a:t>
            </a:r>
            <a:r>
              <a:rPr lang="en-US" dirty="0" err="1" smtClean="0"/>
              <a:t>document.getElementById</a:t>
            </a:r>
            <a:r>
              <a:rPr lang="en-US" dirty="0" smtClean="0"/>
              <a:t>("password");</a:t>
            </a:r>
          </a:p>
          <a:p>
            <a:pPr>
              <a:buNone/>
            </a:pPr>
            <a:r>
              <a:rPr lang="en-US" dirty="0" smtClean="0"/>
              <a:t>	</a:t>
            </a:r>
            <a:r>
              <a:rPr lang="en-US" dirty="0" err="1" smtClean="0"/>
              <a:t>var</a:t>
            </a:r>
            <a:r>
              <a:rPr lang="en-US" dirty="0" smtClean="0"/>
              <a:t> c=</a:t>
            </a:r>
            <a:r>
              <a:rPr lang="en-US" dirty="0" err="1" smtClean="0"/>
              <a:t>document.getElementById</a:t>
            </a:r>
            <a:r>
              <a:rPr lang="en-US" dirty="0" smtClean="0"/>
              <a:t>("</a:t>
            </a:r>
            <a:r>
              <a:rPr lang="en-US" dirty="0" err="1" smtClean="0"/>
              <a:t>uname</a:t>
            </a:r>
            <a:r>
              <a:rPr lang="en-US" dirty="0" smtClean="0"/>
              <a:t>");</a:t>
            </a:r>
          </a:p>
          <a:p>
            <a:pPr>
              <a:buNone/>
            </a:pPr>
            <a:r>
              <a:rPr lang="en-US" dirty="0" smtClean="0"/>
              <a:t>	</a:t>
            </a:r>
            <a:r>
              <a:rPr lang="en-US" dirty="0" err="1" smtClean="0"/>
              <a:t>var</a:t>
            </a:r>
            <a:r>
              <a:rPr lang="en-US" dirty="0" smtClean="0"/>
              <a:t> d=</a:t>
            </a:r>
            <a:r>
              <a:rPr lang="en-US" dirty="0" err="1" smtClean="0"/>
              <a:t>document.getElementById</a:t>
            </a:r>
            <a:r>
              <a:rPr lang="en-US" dirty="0" smtClean="0"/>
              <a:t>("</a:t>
            </a:r>
            <a:r>
              <a:rPr lang="en-US" dirty="0" err="1" smtClean="0"/>
              <a:t>rpass</a:t>
            </a:r>
            <a:r>
              <a:rPr lang="en-US" dirty="0" smtClean="0"/>
              <a:t>");</a:t>
            </a:r>
          </a:p>
          <a:p>
            <a:pPr>
              <a:buNone/>
            </a:pPr>
            <a:r>
              <a:rPr lang="en-US" dirty="0" smtClean="0"/>
              <a:t>	</a:t>
            </a:r>
            <a:r>
              <a:rPr lang="en-US" dirty="0" err="1" smtClean="0"/>
              <a:t>var</a:t>
            </a:r>
            <a:r>
              <a:rPr lang="en-US" dirty="0" smtClean="0"/>
              <a:t> e=</a:t>
            </a:r>
            <a:r>
              <a:rPr lang="en-US" dirty="0" err="1" smtClean="0"/>
              <a:t>document.getElementById</a:t>
            </a:r>
            <a:r>
              <a:rPr lang="en-US" dirty="0" smtClean="0"/>
              <a:t>("phone");</a:t>
            </a:r>
          </a:p>
          <a:p>
            <a:pPr>
              <a:buNone/>
            </a:pPr>
            <a:r>
              <a:rPr lang="en-US" dirty="0" smtClean="0"/>
              <a:t>	</a:t>
            </a:r>
            <a:r>
              <a:rPr lang="en-US" dirty="0" err="1" smtClean="0"/>
              <a:t>var</a:t>
            </a:r>
            <a:r>
              <a:rPr lang="en-US" dirty="0" smtClean="0"/>
              <a:t> f=</a:t>
            </a:r>
            <a:r>
              <a:rPr lang="en-US" dirty="0" err="1" smtClean="0"/>
              <a:t>document.getElementById</a:t>
            </a:r>
            <a:r>
              <a:rPr lang="en-US" dirty="0" smtClean="0"/>
              <a:t>("email");</a:t>
            </a:r>
          </a:p>
          <a:p>
            <a:pPr>
              <a:buNone/>
            </a:pPr>
            <a:r>
              <a:rPr lang="en-US" dirty="0" smtClean="0"/>
              <a:t>	</a:t>
            </a:r>
            <a:r>
              <a:rPr lang="en-US" dirty="0" err="1" smtClean="0"/>
              <a:t>var</a:t>
            </a:r>
            <a:r>
              <a:rPr lang="en-US" dirty="0" smtClean="0"/>
              <a:t> g=</a:t>
            </a:r>
            <a:r>
              <a:rPr lang="en-US" dirty="0" err="1" smtClean="0"/>
              <a:t>document.getElementById</a:t>
            </a:r>
            <a:r>
              <a:rPr lang="en-US" dirty="0" smtClean="0"/>
              <a:t>("</a:t>
            </a:r>
            <a:r>
              <a:rPr lang="en-US" dirty="0" err="1" smtClean="0"/>
              <a:t>addr</a:t>
            </a:r>
            <a:r>
              <a:rPr lang="en-US" dirty="0" smtClean="0"/>
              <a:t>");	</a:t>
            </a:r>
          </a:p>
          <a:p>
            <a:pPr>
              <a:buNone/>
            </a:pPr>
            <a:r>
              <a:rPr lang="en-US" dirty="0" smtClean="0"/>
              <a:t>	</a:t>
            </a:r>
            <a:r>
              <a:rPr lang="en-US" dirty="0" err="1" smtClean="0"/>
              <a:t>var</a:t>
            </a:r>
            <a:r>
              <a:rPr lang="en-US" dirty="0" smtClean="0"/>
              <a:t> h=</a:t>
            </a:r>
            <a:r>
              <a:rPr lang="en-US" dirty="0" err="1" smtClean="0"/>
              <a:t>document.getElementById</a:t>
            </a:r>
            <a:r>
              <a:rPr lang="en-US" dirty="0" smtClean="0"/>
              <a:t>("acc");</a:t>
            </a:r>
          </a:p>
          <a:p>
            <a:pPr>
              <a:buNone/>
            </a:pPr>
            <a:r>
              <a:rPr lang="en-US" dirty="0" smtClean="0"/>
              <a:t>	</a:t>
            </a:r>
            <a:r>
              <a:rPr lang="en-US" dirty="0" err="1" smtClean="0"/>
              <a:t>var</a:t>
            </a:r>
            <a:r>
              <a:rPr lang="en-US" dirty="0" smtClean="0"/>
              <a:t> n=</a:t>
            </a:r>
            <a:r>
              <a:rPr lang="en-US" dirty="0" err="1" smtClean="0"/>
              <a:t>e.value.length</a:t>
            </a:r>
            <a:r>
              <a:rPr lang="en-US" dirty="0" smtClean="0"/>
              <a:t>;</a:t>
            </a:r>
          </a:p>
          <a:p>
            <a:pPr>
              <a:buNone/>
            </a:pPr>
            <a:r>
              <a:rPr lang="en-US" dirty="0" smtClean="0"/>
              <a:t>	</a:t>
            </a:r>
            <a:r>
              <a:rPr lang="en-US" dirty="0" err="1" smtClean="0"/>
              <a:t>var</a:t>
            </a:r>
            <a:r>
              <a:rPr lang="en-US" dirty="0" smtClean="0"/>
              <a:t> ac=</a:t>
            </a:r>
            <a:r>
              <a:rPr lang="en-US" dirty="0" err="1" smtClean="0"/>
              <a:t>h.value.length</a:t>
            </a:r>
            <a:r>
              <a:rPr lang="en-US" dirty="0" smtClean="0"/>
              <a:t>;</a:t>
            </a:r>
          </a:p>
          <a:p>
            <a:pPr>
              <a:buNone/>
            </a:pPr>
            <a:r>
              <a:rPr lang="en-US" dirty="0" smtClean="0"/>
              <a:t>	</a:t>
            </a:r>
            <a:r>
              <a:rPr lang="en-US" dirty="0" err="1" smtClean="0"/>
              <a:t>var</a:t>
            </a:r>
            <a:r>
              <a:rPr lang="en-US" dirty="0" smtClean="0"/>
              <a:t> </a:t>
            </a:r>
            <a:r>
              <a:rPr lang="en-US" dirty="0" err="1" smtClean="0"/>
              <a:t>em</a:t>
            </a:r>
            <a:r>
              <a:rPr lang="en-US" dirty="0" smtClean="0"/>
              <a:t>=</a:t>
            </a:r>
            <a:r>
              <a:rPr lang="en-US" dirty="0" err="1" smtClean="0"/>
              <a:t>f.value</a:t>
            </a:r>
            <a:r>
              <a:rPr lang="en-US" dirty="0" smtClean="0"/>
              <a:t>;</a:t>
            </a:r>
          </a:p>
          <a:p>
            <a:pPr>
              <a:buNone/>
            </a:pPr>
            <a:r>
              <a:rPr lang="en-US" dirty="0" smtClean="0"/>
              <a:t>	</a:t>
            </a:r>
            <a:r>
              <a:rPr lang="en-US" dirty="0" err="1" smtClean="0"/>
              <a:t>var</a:t>
            </a:r>
            <a:r>
              <a:rPr lang="en-US" dirty="0" smtClean="0"/>
              <a:t> a1=</a:t>
            </a:r>
            <a:r>
              <a:rPr lang="en-US" dirty="0" err="1" smtClean="0"/>
              <a:t>em.indexOf</a:t>
            </a:r>
            <a:r>
              <a:rPr lang="en-US" dirty="0" smtClean="0"/>
              <a:t>("@");</a:t>
            </a:r>
          </a:p>
          <a:p>
            <a:pPr>
              <a:buNone/>
            </a:pPr>
            <a:r>
              <a:rPr lang="en-US" dirty="0" smtClean="0"/>
              <a:t>	</a:t>
            </a:r>
            <a:r>
              <a:rPr lang="en-US" dirty="0" err="1" smtClean="0"/>
              <a:t>var</a:t>
            </a:r>
            <a:r>
              <a:rPr lang="en-US" dirty="0" smtClean="0"/>
              <a:t> b1=</a:t>
            </a:r>
            <a:r>
              <a:rPr lang="en-US" dirty="0" err="1" smtClean="0"/>
              <a:t>em.indexOf</a:t>
            </a:r>
            <a:r>
              <a:rPr lang="en-US" dirty="0" smtClean="0"/>
              <a:t>("."); </a:t>
            </a:r>
          </a:p>
          <a:p>
            <a:pPr>
              <a:buNone/>
            </a:pPr>
            <a:r>
              <a:rPr lang="en-US" dirty="0" smtClean="0"/>
              <a:t>	</a:t>
            </a:r>
            <a:r>
              <a:rPr lang="en-US" dirty="0" err="1" smtClean="0"/>
              <a:t>var</a:t>
            </a:r>
            <a:r>
              <a:rPr lang="en-US" dirty="0" smtClean="0"/>
              <a:t> numbers = /^[0-9]+$/;  </a:t>
            </a:r>
          </a:p>
          <a:p>
            <a:pPr>
              <a:buNone/>
            </a:pPr>
            <a:r>
              <a:rPr lang="en-US" dirty="0" smtClean="0"/>
              <a:t>	if(</a:t>
            </a:r>
            <a:r>
              <a:rPr lang="en-US" dirty="0" err="1" smtClean="0"/>
              <a:t>a.value</a:t>
            </a:r>
            <a:r>
              <a:rPr lang="en-US" dirty="0" smtClean="0"/>
              <a:t>=="")</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96200" cy="6248400"/>
          </a:xfrm>
        </p:spPr>
        <p:txBody>
          <a:bodyPr>
            <a:noAutofit/>
          </a:bodyPr>
          <a:lstStyle/>
          <a:p>
            <a:pPr>
              <a:buNone/>
            </a:pPr>
            <a:r>
              <a:rPr lang="en-US" sz="1400" dirty="0" smtClean="0">
                <a:latin typeface="Times New Roman" pitchFamily="18" charset="0"/>
                <a:cs typeface="Times New Roman" pitchFamily="18" charset="0"/>
              </a:rPr>
              <a:t>else if(</a:t>
            </a:r>
            <a:r>
              <a:rPr lang="en-US" sz="1400" dirty="0" err="1" smtClean="0">
                <a:latin typeface="Times New Roman" pitchFamily="18" charset="0"/>
                <a:cs typeface="Times New Roman" pitchFamily="18" charset="0"/>
              </a:rPr>
              <a:t>c.value</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alert("Enter the Username");</a:t>
            </a: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c.focus</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return false;		</a:t>
            </a:r>
          </a:p>
          <a:p>
            <a:pPr>
              <a:buNone/>
            </a:pP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else if(</a:t>
            </a:r>
            <a:r>
              <a:rPr lang="en-US" sz="1400" dirty="0" err="1" smtClean="0">
                <a:latin typeface="Times New Roman" pitchFamily="18" charset="0"/>
                <a:cs typeface="Times New Roman" pitchFamily="18" charset="0"/>
              </a:rPr>
              <a:t>b.value</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alert("Enter the Password");</a:t>
            </a: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b.focus</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return false;		</a:t>
            </a:r>
          </a:p>
          <a:p>
            <a:pPr>
              <a:buNone/>
            </a:pPr>
            <a:r>
              <a:rPr lang="en-US" sz="1400" dirty="0" smtClean="0">
                <a:latin typeface="Times New Roman" pitchFamily="18" charset="0"/>
                <a:cs typeface="Times New Roman" pitchFamily="18" charset="0"/>
              </a:rPr>
              <a:t>	}	</a:t>
            </a:r>
          </a:p>
          <a:p>
            <a:pPr>
              <a:buNone/>
            </a:pPr>
            <a:r>
              <a:rPr lang="en-US" sz="1400" dirty="0" smtClean="0">
                <a:latin typeface="Times New Roman" pitchFamily="18" charset="0"/>
                <a:cs typeface="Times New Roman" pitchFamily="18" charset="0"/>
              </a:rPr>
              <a:t>	else if(</a:t>
            </a:r>
            <a:r>
              <a:rPr lang="en-US" sz="1400" dirty="0" err="1" smtClean="0">
                <a:latin typeface="Times New Roman" pitchFamily="18" charset="0"/>
                <a:cs typeface="Times New Roman" pitchFamily="18" charset="0"/>
              </a:rPr>
              <a:t>d.value</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alert("Enter the Confirm Password");</a:t>
            </a: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d.focus</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return false;		</a:t>
            </a:r>
          </a:p>
          <a:p>
            <a:pPr>
              <a:buNone/>
            </a:pP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else if(</a:t>
            </a:r>
            <a:r>
              <a:rPr lang="en-US" sz="1400" dirty="0" err="1" smtClean="0">
                <a:latin typeface="Times New Roman" pitchFamily="18" charset="0"/>
                <a:cs typeface="Times New Roman" pitchFamily="18" charset="0"/>
              </a:rPr>
              <a:t>d.value</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b.value</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			</a:t>
            </a:r>
          </a:p>
          <a:p>
            <a:pPr>
              <a:buNone/>
            </a:pPr>
            <a:r>
              <a:rPr lang="en-US" sz="1400" dirty="0" smtClean="0">
                <a:latin typeface="Times New Roman" pitchFamily="18" charset="0"/>
                <a:cs typeface="Times New Roman" pitchFamily="18" charset="0"/>
              </a:rPr>
              <a:t>		alert("</a:t>
            </a:r>
            <a:r>
              <a:rPr lang="en-US" sz="1400" dirty="0" err="1" smtClean="0">
                <a:latin typeface="Times New Roman" pitchFamily="18" charset="0"/>
                <a:cs typeface="Times New Roman" pitchFamily="18" charset="0"/>
              </a:rPr>
              <a:t>MisMatch</a:t>
            </a:r>
            <a:r>
              <a:rPr lang="en-US" sz="1400" dirty="0" smtClean="0">
                <a:latin typeface="Times New Roman" pitchFamily="18" charset="0"/>
                <a:cs typeface="Times New Roman" pitchFamily="18" charset="0"/>
              </a:rPr>
              <a:t> Password");</a:t>
            </a: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d.focus</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return false;		</a:t>
            </a:r>
          </a:p>
          <a:p>
            <a:pPr>
              <a:buNone/>
            </a:pPr>
            <a:r>
              <a:rPr lang="en-US" sz="1400" dirty="0" smtClean="0">
                <a:latin typeface="Times New Roman" pitchFamily="18" charset="0"/>
                <a:cs typeface="Times New Roman" pitchFamily="18" charset="0"/>
              </a:rPr>
              <a:t>	}	</a:t>
            </a:r>
          </a:p>
          <a:p>
            <a:pPr>
              <a:buNone/>
            </a:pPr>
            <a:r>
              <a:rPr lang="en-US" sz="1400" dirty="0" smtClean="0">
                <a:latin typeface="Times New Roman" pitchFamily="18" charset="0"/>
                <a:cs typeface="Times New Roman" pitchFamily="18" charset="0"/>
              </a:rPr>
              <a:t>	</a:t>
            </a:r>
            <a:endParaRPr lang="en-US" sz="1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96200" cy="6248400"/>
          </a:xfrm>
        </p:spPr>
        <p:txBody>
          <a:bodyPr>
            <a:normAutofit fontScale="62500" lnSpcReduction="20000"/>
          </a:bodyPr>
          <a:lstStyle/>
          <a:p>
            <a:pPr>
              <a:buNone/>
            </a:pPr>
            <a:r>
              <a:rPr lang="en-US" dirty="0" smtClean="0"/>
              <a:t>else if(!</a:t>
            </a:r>
            <a:r>
              <a:rPr lang="en-US" dirty="0" err="1" smtClean="0"/>
              <a:t>e.value.match</a:t>
            </a:r>
            <a:r>
              <a:rPr lang="en-US" dirty="0" smtClean="0"/>
              <a:t>(numbers))</a:t>
            </a:r>
          </a:p>
          <a:p>
            <a:pPr>
              <a:buNone/>
            </a:pPr>
            <a:r>
              <a:rPr lang="en-US" dirty="0" smtClean="0"/>
              <a:t>	{</a:t>
            </a:r>
          </a:p>
          <a:p>
            <a:pPr>
              <a:buNone/>
            </a:pPr>
            <a:r>
              <a:rPr lang="en-US" dirty="0" smtClean="0"/>
              <a:t>		alert(numbers);</a:t>
            </a:r>
          </a:p>
          <a:p>
            <a:pPr>
              <a:buNone/>
            </a:pPr>
            <a:r>
              <a:rPr lang="en-US" dirty="0" smtClean="0"/>
              <a:t>		alert("Phone Number must be Number");</a:t>
            </a:r>
          </a:p>
          <a:p>
            <a:pPr>
              <a:buNone/>
            </a:pPr>
            <a:r>
              <a:rPr lang="en-US" dirty="0" smtClean="0"/>
              <a:t>		</a:t>
            </a:r>
            <a:r>
              <a:rPr lang="en-US" dirty="0" err="1" smtClean="0"/>
              <a:t>e.focus</a:t>
            </a:r>
            <a:r>
              <a:rPr lang="en-US" dirty="0" smtClean="0"/>
              <a:t>();</a:t>
            </a:r>
          </a:p>
          <a:p>
            <a:pPr>
              <a:buNone/>
            </a:pPr>
            <a:r>
              <a:rPr lang="en-US" dirty="0" smtClean="0"/>
              <a:t>		return false;</a:t>
            </a:r>
          </a:p>
          <a:p>
            <a:pPr>
              <a:buNone/>
            </a:pPr>
            <a:r>
              <a:rPr lang="en-US" dirty="0" smtClean="0"/>
              <a:t>	}</a:t>
            </a:r>
          </a:p>
          <a:p>
            <a:pPr>
              <a:buNone/>
            </a:pPr>
            <a:r>
              <a:rPr lang="en-US" dirty="0" smtClean="0"/>
              <a:t>	else if(</a:t>
            </a:r>
            <a:r>
              <a:rPr lang="en-US" dirty="0" err="1" smtClean="0"/>
              <a:t>f.value</a:t>
            </a:r>
            <a:r>
              <a:rPr lang="en-US" dirty="0" smtClean="0"/>
              <a:t>=="")</a:t>
            </a:r>
          </a:p>
          <a:p>
            <a:pPr>
              <a:buNone/>
            </a:pPr>
            <a:r>
              <a:rPr lang="en-US" dirty="0" smtClean="0"/>
              <a:t>	{</a:t>
            </a:r>
          </a:p>
          <a:p>
            <a:pPr>
              <a:buNone/>
            </a:pPr>
            <a:r>
              <a:rPr lang="en-US" dirty="0" smtClean="0"/>
              <a:t>		alert("Enter the Email");</a:t>
            </a:r>
          </a:p>
          <a:p>
            <a:pPr>
              <a:buNone/>
            </a:pPr>
            <a:r>
              <a:rPr lang="en-US" dirty="0" smtClean="0"/>
              <a:t>		</a:t>
            </a:r>
            <a:r>
              <a:rPr lang="en-US" dirty="0" err="1" smtClean="0"/>
              <a:t>f.focus</a:t>
            </a:r>
            <a:r>
              <a:rPr lang="en-US" dirty="0" smtClean="0"/>
              <a:t>();</a:t>
            </a:r>
          </a:p>
          <a:p>
            <a:pPr>
              <a:buNone/>
            </a:pPr>
            <a:r>
              <a:rPr lang="en-US" dirty="0" smtClean="0"/>
              <a:t>		return false;		</a:t>
            </a:r>
          </a:p>
          <a:p>
            <a:pPr>
              <a:buNone/>
            </a:pPr>
            <a:r>
              <a:rPr lang="en-US" dirty="0" smtClean="0"/>
              <a:t>	}</a:t>
            </a:r>
          </a:p>
          <a:p>
            <a:pPr>
              <a:buNone/>
            </a:pPr>
            <a:r>
              <a:rPr lang="en-US" dirty="0" smtClean="0"/>
              <a:t>	else if(a1&gt;b||a1==-1||b1==-1)</a:t>
            </a:r>
          </a:p>
          <a:p>
            <a:pPr>
              <a:buNone/>
            </a:pPr>
            <a:r>
              <a:rPr lang="en-US" dirty="0" smtClean="0"/>
              <a:t>	{</a:t>
            </a:r>
          </a:p>
          <a:p>
            <a:pPr>
              <a:buNone/>
            </a:pPr>
            <a:r>
              <a:rPr lang="en-US" dirty="0" smtClean="0"/>
              <a:t>		alert("Enter the Proper </a:t>
            </a:r>
            <a:r>
              <a:rPr lang="en-US" dirty="0" err="1" smtClean="0"/>
              <a:t>MailID</a:t>
            </a:r>
            <a:r>
              <a:rPr lang="en-US" dirty="0" smtClean="0"/>
              <a:t>");</a:t>
            </a:r>
          </a:p>
          <a:p>
            <a:pPr>
              <a:buNone/>
            </a:pPr>
            <a:r>
              <a:rPr lang="en-US" dirty="0" smtClean="0"/>
              <a:t>		</a:t>
            </a:r>
            <a:r>
              <a:rPr lang="en-US" dirty="0" err="1" smtClean="0"/>
              <a:t>f.focus</a:t>
            </a:r>
            <a:r>
              <a:rPr lang="en-US" dirty="0" smtClean="0"/>
              <a:t>();</a:t>
            </a:r>
          </a:p>
          <a:p>
            <a:pPr>
              <a:buNone/>
            </a:pPr>
            <a:r>
              <a:rPr lang="en-US" dirty="0" smtClean="0"/>
              <a:t>		return false;</a:t>
            </a:r>
          </a:p>
          <a:p>
            <a:pPr>
              <a:buNone/>
            </a:pPr>
            <a:r>
              <a:rPr lang="en-US" dirty="0" smtClean="0"/>
              <a:t>	}	</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96200" cy="6248400"/>
          </a:xfrm>
        </p:spPr>
        <p:txBody>
          <a:bodyPr>
            <a:normAutofit fontScale="62500" lnSpcReduction="20000"/>
          </a:bodyPr>
          <a:lstStyle/>
          <a:p>
            <a:pPr>
              <a:buNone/>
            </a:pPr>
            <a:r>
              <a:rPr lang="en-US" dirty="0" smtClean="0"/>
              <a:t>else if(</a:t>
            </a:r>
            <a:r>
              <a:rPr lang="en-US" dirty="0" err="1" smtClean="0"/>
              <a:t>g.value</a:t>
            </a:r>
            <a:r>
              <a:rPr lang="en-US" dirty="0" smtClean="0"/>
              <a:t>=="")</a:t>
            </a:r>
          </a:p>
          <a:p>
            <a:pPr>
              <a:buNone/>
            </a:pPr>
            <a:r>
              <a:rPr lang="en-US" dirty="0" smtClean="0"/>
              <a:t>	{</a:t>
            </a:r>
          </a:p>
          <a:p>
            <a:pPr>
              <a:buNone/>
            </a:pPr>
            <a:r>
              <a:rPr lang="en-US" dirty="0" smtClean="0"/>
              <a:t>		alert("Enter the Address");</a:t>
            </a:r>
          </a:p>
          <a:p>
            <a:pPr>
              <a:buNone/>
            </a:pPr>
            <a:r>
              <a:rPr lang="en-US" dirty="0" smtClean="0"/>
              <a:t>		</a:t>
            </a:r>
            <a:r>
              <a:rPr lang="en-US" dirty="0" err="1" smtClean="0"/>
              <a:t>g.focus</a:t>
            </a:r>
            <a:r>
              <a:rPr lang="en-US" dirty="0" smtClean="0"/>
              <a:t>();</a:t>
            </a:r>
          </a:p>
          <a:p>
            <a:pPr>
              <a:buNone/>
            </a:pPr>
            <a:r>
              <a:rPr lang="en-US" dirty="0" smtClean="0"/>
              <a:t>		return false;		</a:t>
            </a:r>
          </a:p>
          <a:p>
            <a:pPr>
              <a:buNone/>
            </a:pPr>
            <a:r>
              <a:rPr lang="en-US" dirty="0" smtClean="0"/>
              <a:t>	}</a:t>
            </a:r>
          </a:p>
          <a:p>
            <a:pPr>
              <a:buNone/>
            </a:pPr>
            <a:r>
              <a:rPr lang="en-US" dirty="0" smtClean="0"/>
              <a:t>	else if(</a:t>
            </a:r>
            <a:r>
              <a:rPr lang="en-US" dirty="0" err="1" smtClean="0"/>
              <a:t>h.value</a:t>
            </a:r>
            <a:r>
              <a:rPr lang="en-US" dirty="0" smtClean="0"/>
              <a:t>=="")</a:t>
            </a:r>
          </a:p>
          <a:p>
            <a:pPr>
              <a:buNone/>
            </a:pPr>
            <a:r>
              <a:rPr lang="en-US" dirty="0" smtClean="0"/>
              <a:t>	{</a:t>
            </a:r>
          </a:p>
          <a:p>
            <a:pPr>
              <a:buNone/>
            </a:pPr>
            <a:r>
              <a:rPr lang="en-US" dirty="0" smtClean="0"/>
              <a:t>		alert("Enter the Account Number");</a:t>
            </a:r>
          </a:p>
          <a:p>
            <a:pPr>
              <a:buNone/>
            </a:pPr>
            <a:r>
              <a:rPr lang="en-US" dirty="0" smtClean="0"/>
              <a:t>		</a:t>
            </a:r>
            <a:r>
              <a:rPr lang="en-US" dirty="0" err="1" smtClean="0"/>
              <a:t>h.focus</a:t>
            </a:r>
            <a:r>
              <a:rPr lang="en-US" dirty="0" smtClean="0"/>
              <a:t>();</a:t>
            </a:r>
          </a:p>
          <a:p>
            <a:pPr>
              <a:buNone/>
            </a:pPr>
            <a:r>
              <a:rPr lang="en-US" dirty="0" smtClean="0"/>
              <a:t>		return false;		</a:t>
            </a:r>
          </a:p>
          <a:p>
            <a:pPr>
              <a:buNone/>
            </a:pPr>
            <a:r>
              <a:rPr lang="en-US" dirty="0" smtClean="0"/>
              <a:t>	}</a:t>
            </a:r>
          </a:p>
          <a:p>
            <a:pPr>
              <a:buNone/>
            </a:pPr>
            <a:r>
              <a:rPr lang="en-US" dirty="0" smtClean="0"/>
              <a:t>	else if(!</a:t>
            </a:r>
            <a:r>
              <a:rPr lang="en-US" dirty="0" err="1" smtClean="0"/>
              <a:t>h.value.match</a:t>
            </a:r>
            <a:r>
              <a:rPr lang="en-US" dirty="0" smtClean="0"/>
              <a:t>(numbers))</a:t>
            </a:r>
          </a:p>
          <a:p>
            <a:pPr>
              <a:buNone/>
            </a:pPr>
            <a:r>
              <a:rPr lang="en-US" dirty="0" smtClean="0"/>
              <a:t>	{</a:t>
            </a:r>
          </a:p>
          <a:p>
            <a:pPr>
              <a:buNone/>
            </a:pPr>
            <a:r>
              <a:rPr lang="en-US" dirty="0" smtClean="0"/>
              <a:t>		alert(numbers);</a:t>
            </a:r>
          </a:p>
          <a:p>
            <a:pPr>
              <a:buNone/>
            </a:pPr>
            <a:r>
              <a:rPr lang="en-US" dirty="0" smtClean="0"/>
              <a:t>		alert("Phone Number must be Number");</a:t>
            </a:r>
          </a:p>
          <a:p>
            <a:pPr>
              <a:buNone/>
            </a:pPr>
            <a:r>
              <a:rPr lang="en-US" dirty="0" smtClean="0"/>
              <a:t>		</a:t>
            </a:r>
            <a:r>
              <a:rPr lang="en-US" dirty="0" err="1" smtClean="0"/>
              <a:t>e.focus</a:t>
            </a:r>
            <a:r>
              <a:rPr lang="en-US" dirty="0" smtClean="0"/>
              <a:t>();</a:t>
            </a:r>
          </a:p>
          <a:p>
            <a:pPr>
              <a:buNone/>
            </a:pPr>
            <a:r>
              <a:rPr lang="en-US" dirty="0" smtClean="0"/>
              <a:t>		return false;</a:t>
            </a:r>
          </a:p>
          <a:p>
            <a:pPr>
              <a:buNone/>
            </a:pPr>
            <a:r>
              <a:rPr lang="en-US" dirty="0" smtClean="0"/>
              <a:t>	}</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96200" cy="6248400"/>
          </a:xfrm>
        </p:spPr>
        <p:txBody>
          <a:bodyPr>
            <a:normAutofit fontScale="55000" lnSpcReduction="20000"/>
          </a:bodyPr>
          <a:lstStyle/>
          <a:p>
            <a:pPr>
              <a:buNone/>
            </a:pPr>
            <a:r>
              <a:rPr lang="en-US" dirty="0" smtClean="0"/>
              <a:t>&lt;div class="header"&gt;</a:t>
            </a:r>
          </a:p>
          <a:p>
            <a:pPr>
              <a:buNone/>
            </a:pPr>
            <a:r>
              <a:rPr lang="en-US" dirty="0" smtClean="0"/>
              <a:t>    &lt;div class="</a:t>
            </a:r>
            <a:r>
              <a:rPr lang="en-US" dirty="0" err="1" smtClean="0"/>
              <a:t>header_resize</a:t>
            </a:r>
            <a:r>
              <a:rPr lang="en-US" dirty="0" smtClean="0"/>
              <a:t>"&gt;</a:t>
            </a:r>
          </a:p>
          <a:p>
            <a:pPr>
              <a:buNone/>
            </a:pPr>
            <a:r>
              <a:rPr lang="en-US" dirty="0" smtClean="0"/>
              <a:t>      &lt;div class="</a:t>
            </a:r>
            <a:r>
              <a:rPr lang="en-US" dirty="0" err="1" smtClean="0"/>
              <a:t>searchform</a:t>
            </a:r>
            <a:r>
              <a:rPr lang="en-US" dirty="0" smtClean="0"/>
              <a:t>"&gt;</a:t>
            </a:r>
          </a:p>
          <a:p>
            <a:pPr>
              <a:buNone/>
            </a:pPr>
            <a:r>
              <a:rPr lang="en-US" dirty="0" smtClean="0"/>
              <a:t>         &lt;div class="</a:t>
            </a:r>
            <a:r>
              <a:rPr lang="en-US" dirty="0" err="1" smtClean="0"/>
              <a:t>top_menu</a:t>
            </a:r>
            <a:r>
              <a:rPr lang="en-US" dirty="0" smtClean="0"/>
              <a:t>"&gt; &lt;/div&gt;</a:t>
            </a:r>
          </a:p>
          <a:p>
            <a:pPr>
              <a:buNone/>
            </a:pPr>
            <a:r>
              <a:rPr lang="en-US" dirty="0" smtClean="0"/>
              <a:t>      &lt;/div&gt;</a:t>
            </a:r>
          </a:p>
          <a:p>
            <a:pPr>
              <a:buNone/>
            </a:pPr>
            <a:r>
              <a:rPr lang="en-US" dirty="0" smtClean="0"/>
              <a:t>      &lt;div class="logo"&gt;</a:t>
            </a:r>
          </a:p>
          <a:p>
            <a:pPr>
              <a:buNone/>
            </a:pPr>
            <a:r>
              <a:rPr lang="en-US" dirty="0" smtClean="0"/>
              <a:t>        &lt;h1&gt;&lt;a </a:t>
            </a:r>
            <a:r>
              <a:rPr lang="en-US" dirty="0" err="1" smtClean="0"/>
              <a:t>href</a:t>
            </a:r>
            <a:r>
              <a:rPr lang="en-US" dirty="0" smtClean="0"/>
              <a:t>="#"&gt;Cloud&lt;span&gt;Service Provider&lt;/span&gt;&lt;/a&gt;&lt;/h1&gt;</a:t>
            </a:r>
          </a:p>
          <a:p>
            <a:pPr>
              <a:buNone/>
            </a:pPr>
            <a:r>
              <a:rPr lang="en-US" dirty="0" smtClean="0"/>
              <a:t>      &lt;/div&gt;</a:t>
            </a:r>
          </a:p>
          <a:p>
            <a:pPr>
              <a:buNone/>
            </a:pPr>
            <a:r>
              <a:rPr lang="en-US" dirty="0" smtClean="0"/>
              <a:t>      &lt;div class="</a:t>
            </a:r>
            <a:r>
              <a:rPr lang="en-US" dirty="0" err="1" smtClean="0"/>
              <a:t>clr</a:t>
            </a:r>
            <a:r>
              <a:rPr lang="en-US" dirty="0" smtClean="0"/>
              <a:t>"&gt;&lt;/div&gt;</a:t>
            </a:r>
          </a:p>
          <a:p>
            <a:pPr>
              <a:buNone/>
            </a:pPr>
            <a:r>
              <a:rPr lang="en-US" dirty="0" smtClean="0"/>
              <a:t>      &lt;div class="</a:t>
            </a:r>
            <a:r>
              <a:rPr lang="en-US" dirty="0" err="1" smtClean="0"/>
              <a:t>menu_nav</a:t>
            </a:r>
            <a:r>
              <a:rPr lang="en-US" dirty="0" smtClean="0"/>
              <a:t>"&gt;</a:t>
            </a:r>
          </a:p>
          <a:p>
            <a:pPr>
              <a:buNone/>
            </a:pPr>
            <a:r>
              <a:rPr lang="en-US" dirty="0" smtClean="0"/>
              <a:t>        &lt;</a:t>
            </a:r>
            <a:r>
              <a:rPr lang="en-US" dirty="0" err="1" smtClean="0"/>
              <a:t>ul</a:t>
            </a:r>
            <a:r>
              <a:rPr lang="en-US" dirty="0" smtClean="0"/>
              <a:t>&gt;</a:t>
            </a:r>
          </a:p>
          <a:p>
            <a:pPr>
              <a:buNone/>
            </a:pPr>
            <a:r>
              <a:rPr lang="en-US" dirty="0" smtClean="0"/>
              <a:t>          &lt;</a:t>
            </a:r>
            <a:r>
              <a:rPr lang="en-US" dirty="0" err="1" smtClean="0"/>
              <a:t>li</a:t>
            </a:r>
            <a:r>
              <a:rPr lang="en-US" dirty="0" smtClean="0"/>
              <a:t> class="active"&gt;&lt;a </a:t>
            </a:r>
            <a:r>
              <a:rPr lang="en-US" dirty="0" err="1" smtClean="0"/>
              <a:t>href</a:t>
            </a:r>
            <a:r>
              <a:rPr lang="en-US" dirty="0" smtClean="0"/>
              <a:t>="Home.jsp"&gt;&lt;span&gt;Home Page&lt;/span&gt;&lt;/a&gt;&lt;/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="support.jsp"&gt;&lt;span&gt;Support&lt;/span&gt;&lt;/a&gt;&lt;/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="about.jsp"&gt;&lt;span&gt;About Us&lt;/span&gt;&lt;/a&gt;&lt;/</a:t>
            </a:r>
            <a:r>
              <a:rPr lang="en-US" dirty="0" err="1" smtClean="0"/>
              <a:t>li</a:t>
            </a:r>
            <a:r>
              <a:rPr lang="en-US" dirty="0" smtClean="0"/>
              <a:t>&gt;          </a:t>
            </a:r>
          </a:p>
          <a:p>
            <a:pPr>
              <a:buNone/>
            </a:pPr>
            <a:r>
              <a:rPr lang="en-US" dirty="0" smtClean="0"/>
              <a:t>          &lt;</a:t>
            </a:r>
            <a:r>
              <a:rPr lang="en-US" dirty="0" err="1" smtClean="0"/>
              <a:t>li</a:t>
            </a:r>
            <a:r>
              <a:rPr lang="en-US" dirty="0" smtClean="0"/>
              <a:t>&gt;&lt;a </a:t>
            </a:r>
            <a:r>
              <a:rPr lang="en-US" dirty="0" err="1" smtClean="0"/>
              <a:t>href</a:t>
            </a:r>
            <a:r>
              <a:rPr lang="en-US" dirty="0" smtClean="0"/>
              <a:t>="contact.jsp"&gt;&lt;span&gt;Contact Us&lt;/span&gt;&lt;/a&gt;&lt;/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      &lt;div class="</a:t>
            </a:r>
            <a:r>
              <a:rPr lang="en-US" dirty="0" err="1" smtClean="0"/>
              <a:t>clr</a:t>
            </a:r>
            <a:r>
              <a:rPr lang="en-US" dirty="0" smtClean="0"/>
              <a:t>"&gt;&lt;/div&gt;</a:t>
            </a:r>
          </a:p>
          <a:p>
            <a:pPr>
              <a:buNone/>
            </a:pPr>
            <a:r>
              <a:rPr lang="en-US" dirty="0" smtClean="0"/>
              <a:t>      &lt;div class="slider"&gt;</a:t>
            </a:r>
          </a:p>
          <a:p>
            <a:pPr>
              <a:buNone/>
            </a:pPr>
            <a:r>
              <a:rPr lang="en-US" dirty="0" smtClean="0"/>
              <a:t>        &lt;div id="coin-slider"&gt;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96200" cy="6248400"/>
          </a:xfrm>
        </p:spPr>
        <p:txBody>
          <a:bodyPr>
            <a:noAutofit/>
          </a:bodyPr>
          <a:lstStyle/>
          <a:p>
            <a:pPr>
              <a:buNone/>
            </a:pPr>
            <a:r>
              <a:rPr lang="en-US" sz="1600" dirty="0" smtClean="0"/>
              <a:t>&lt;a </a:t>
            </a:r>
            <a:r>
              <a:rPr lang="en-US" sz="1600" dirty="0" err="1" smtClean="0"/>
              <a:t>href</a:t>
            </a:r>
            <a:r>
              <a:rPr lang="en-US" sz="1600" dirty="0" smtClean="0"/>
              <a:t>="#"&gt;&lt;</a:t>
            </a:r>
            <a:r>
              <a:rPr lang="en-US" sz="1600" dirty="0" err="1" smtClean="0"/>
              <a:t>img</a:t>
            </a:r>
            <a:r>
              <a:rPr lang="en-US" sz="1600" dirty="0" smtClean="0"/>
              <a:t> </a:t>
            </a:r>
            <a:r>
              <a:rPr lang="en-US" sz="1600" dirty="0" err="1" smtClean="0"/>
              <a:t>src</a:t>
            </a:r>
            <a:r>
              <a:rPr lang="en-US" sz="1600" dirty="0" smtClean="0"/>
              <a:t>="images/slide1.jpg" width="960" height="360" alt="" /&gt;</a:t>
            </a:r>
          </a:p>
          <a:p>
            <a:pPr>
              <a:buNone/>
            </a:pPr>
            <a:r>
              <a:rPr lang="en-US" sz="1600" dirty="0" smtClean="0"/>
              <a:t>				&lt;span&gt;</a:t>
            </a:r>
          </a:p>
          <a:p>
            <a:pPr>
              <a:buNone/>
            </a:pPr>
            <a:r>
              <a:rPr lang="en-US" sz="1600" dirty="0" smtClean="0"/>
              <a:t>					&lt;big&gt;</a:t>
            </a:r>
          </a:p>
          <a:p>
            <a:pPr>
              <a:buNone/>
            </a:pPr>
            <a:r>
              <a:rPr lang="en-US" sz="1600" dirty="0" smtClean="0"/>
              <a:t>							Billing System</a:t>
            </a:r>
          </a:p>
          <a:p>
            <a:pPr>
              <a:buNone/>
            </a:pPr>
            <a:r>
              <a:rPr lang="en-US" sz="1600" dirty="0" smtClean="0"/>
              <a:t>					&lt;/big&gt;</a:t>
            </a:r>
          </a:p>
          <a:p>
            <a:pPr>
              <a:buNone/>
            </a:pPr>
            <a:r>
              <a:rPr lang="en-US" sz="1600" dirty="0" smtClean="0"/>
              <a:t>&lt;div class="</a:t>
            </a:r>
            <a:r>
              <a:rPr lang="en-US" sz="1600" dirty="0" err="1" smtClean="0"/>
              <a:t>clr</a:t>
            </a:r>
            <a:r>
              <a:rPr lang="en-US" sz="1600" dirty="0" smtClean="0"/>
              <a:t>"&gt;&lt;/div&gt;</a:t>
            </a:r>
          </a:p>
          <a:p>
            <a:pPr>
              <a:buNone/>
            </a:pPr>
            <a:r>
              <a:rPr lang="en-US" sz="1600" dirty="0" smtClean="0"/>
              <a:t>      &lt;/div&gt;</a:t>
            </a:r>
          </a:p>
          <a:p>
            <a:pPr>
              <a:buNone/>
            </a:pPr>
            <a:r>
              <a:rPr lang="en-US" sz="1600" dirty="0" smtClean="0"/>
              <a:t>      &lt;div class="</a:t>
            </a:r>
            <a:r>
              <a:rPr lang="en-US" sz="1600" dirty="0" err="1" smtClean="0"/>
              <a:t>clr</a:t>
            </a:r>
            <a:r>
              <a:rPr lang="en-US" sz="1600" dirty="0" smtClean="0"/>
              <a:t>"&gt;&lt;/div&gt;</a:t>
            </a:r>
          </a:p>
          <a:p>
            <a:pPr>
              <a:buNone/>
            </a:pPr>
            <a:r>
              <a:rPr lang="en-US" sz="1600" dirty="0" smtClean="0"/>
              <a:t>    &lt;/div&gt;</a:t>
            </a:r>
          </a:p>
          <a:p>
            <a:pPr>
              <a:buNone/>
            </a:pPr>
            <a:r>
              <a:rPr lang="en-US" sz="1600" dirty="0" smtClean="0"/>
              <a:t>  &lt;/div&gt;</a:t>
            </a:r>
          </a:p>
          <a:p>
            <a:pPr>
              <a:buNone/>
            </a:pPr>
            <a:r>
              <a:rPr lang="en-US" sz="1600" dirty="0" smtClean="0"/>
              <a:t>  &lt;div class="content"&gt;</a:t>
            </a:r>
          </a:p>
          <a:p>
            <a:pPr>
              <a:buNone/>
            </a:pPr>
            <a:r>
              <a:rPr lang="en-US" sz="1600" dirty="0" smtClean="0"/>
              <a:t>    &lt;div class="</a:t>
            </a:r>
            <a:r>
              <a:rPr lang="en-US" sz="1600" dirty="0" err="1" smtClean="0"/>
              <a:t>content_resize</a:t>
            </a:r>
            <a:r>
              <a:rPr lang="en-US" sz="1600" dirty="0" smtClean="0"/>
              <a:t>"&gt;</a:t>
            </a:r>
          </a:p>
          <a:p>
            <a:pPr>
              <a:buNone/>
            </a:pPr>
            <a:r>
              <a:rPr lang="en-US" sz="1600" dirty="0" smtClean="0"/>
              <a:t>      &lt;div class="</a:t>
            </a:r>
            <a:r>
              <a:rPr lang="en-US" sz="1600" dirty="0" err="1" smtClean="0"/>
              <a:t>mainbar</a:t>
            </a:r>
            <a:r>
              <a:rPr lang="en-US" sz="1600" dirty="0" smtClean="0"/>
              <a:t>"&gt;</a:t>
            </a:r>
          </a:p>
          <a:p>
            <a:pPr>
              <a:buNone/>
            </a:pPr>
            <a:r>
              <a:rPr lang="en-US" sz="1600" dirty="0" smtClean="0"/>
              <a:t>        &lt;div class="article"&gt;</a:t>
            </a:r>
          </a:p>
          <a:p>
            <a:pPr>
              <a:buNone/>
            </a:pPr>
            <a:r>
              <a:rPr lang="en-US" sz="1600" dirty="0" smtClean="0"/>
              <a:t>          &lt;h2&gt;&lt;span&gt;Excellent Solution&lt;/span&gt; For Your Billing System&lt;/h2&gt;          </a:t>
            </a:r>
          </a:p>
          <a:p>
            <a:pPr>
              <a:buNone/>
            </a:pPr>
            <a:r>
              <a:rPr lang="en-US" sz="1600" dirty="0" smtClean="0"/>
              <a:t>          &lt;div class="</a:t>
            </a:r>
            <a:r>
              <a:rPr lang="en-US" sz="1600" dirty="0" err="1" smtClean="0"/>
              <a:t>clr</a:t>
            </a:r>
            <a:r>
              <a:rPr lang="en-US" sz="1600" dirty="0" smtClean="0"/>
              <a:t>"&gt;&lt;/div&gt;</a:t>
            </a:r>
          </a:p>
          <a:p>
            <a:pPr>
              <a:buNone/>
            </a:pPr>
            <a:r>
              <a:rPr lang="en-US" sz="1600" dirty="0" smtClean="0"/>
              <a:t>          &lt;div class="</a:t>
            </a:r>
            <a:r>
              <a:rPr lang="en-US" sz="1600" dirty="0" err="1" smtClean="0"/>
              <a:t>img</a:t>
            </a:r>
            <a:r>
              <a:rPr lang="en-US" sz="1600" dirty="0" smtClean="0"/>
              <a:t>"&gt;&lt;</a:t>
            </a:r>
            <a:r>
              <a:rPr lang="en-US" sz="1600" dirty="0" err="1" smtClean="0"/>
              <a:t>img</a:t>
            </a:r>
            <a:r>
              <a:rPr lang="en-US" sz="1600" dirty="0" smtClean="0"/>
              <a:t> </a:t>
            </a:r>
            <a:r>
              <a:rPr lang="en-US" sz="1600" dirty="0" err="1" smtClean="0"/>
              <a:t>src</a:t>
            </a:r>
            <a:r>
              <a:rPr lang="en-US" sz="1600" dirty="0" smtClean="0"/>
              <a:t>="images/img1.jpg" width="236" height="245" alt="" class="fl" /&gt;&lt;/div&gt;</a:t>
            </a:r>
          </a:p>
          <a:p>
            <a:pPr>
              <a:buNone/>
            </a:pPr>
            <a:r>
              <a:rPr lang="en-US" sz="1600" dirty="0" smtClean="0"/>
              <a:t>          &lt;div class="</a:t>
            </a:r>
            <a:r>
              <a:rPr lang="en-US" sz="1600" dirty="0" err="1" smtClean="0"/>
              <a:t>post_content</a:t>
            </a:r>
            <a:r>
              <a:rPr lang="en-US" sz="1600" dirty="0" smtClean="0"/>
              <a:t>"&gt;</a:t>
            </a:r>
          </a:p>
          <a:p>
            <a:pPr>
              <a:buNone/>
            </a:pPr>
            <a:r>
              <a:rPr lang="en-US" sz="1600" dirty="0" smtClean="0"/>
              <a:t>            &lt;p&gt;&lt;</a:t>
            </a:r>
            <a:r>
              <a:rPr lang="en-US" sz="1600" dirty="0" err="1" smtClean="0"/>
              <a:t>br</a:t>
            </a:r>
            <a:r>
              <a:rPr lang="en-US" sz="1600" dirty="0" smtClean="0"/>
              <a:t>/&gt;</a:t>
            </a:r>
          </a:p>
          <a:p>
            <a:pPr>
              <a:buNone/>
            </a:pPr>
            <a:r>
              <a:rPr lang="en-US" sz="1600" dirty="0" smtClean="0"/>
              <a:t>					We built a billing management system that allows</a:t>
            </a:r>
            <a:endParaRPr 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96200" cy="6248400"/>
          </a:xfrm>
        </p:spPr>
        <p:txBody>
          <a:bodyPr>
            <a:normAutofit fontScale="62500" lnSpcReduction="20000"/>
          </a:bodyPr>
          <a:lstStyle/>
          <a:p>
            <a:pPr>
              <a:buNone/>
            </a:pPr>
            <a:r>
              <a:rPr lang="en-US" dirty="0" smtClean="0"/>
              <a:t>					&lt;</a:t>
            </a:r>
            <a:r>
              <a:rPr lang="en-US" dirty="0" err="1" smtClean="0"/>
              <a:t>img</a:t>
            </a:r>
            <a:r>
              <a:rPr lang="en-US" dirty="0" smtClean="0"/>
              <a:t> </a:t>
            </a:r>
            <a:r>
              <a:rPr lang="en-US" dirty="0" err="1" smtClean="0"/>
              <a:t>src</a:t>
            </a:r>
            <a:r>
              <a:rPr lang="en-US" dirty="0" smtClean="0"/>
              <a:t>="images/checked.gif"&gt;Get real-time insight into orders &amp; revenue&lt;</a:t>
            </a:r>
            <a:r>
              <a:rPr lang="en-US" dirty="0" err="1" smtClean="0"/>
              <a:t>br</a:t>
            </a:r>
            <a:r>
              <a:rPr lang="en-US" dirty="0" smtClean="0"/>
              <a:t>/&gt;</a:t>
            </a:r>
          </a:p>
          <a:p>
            <a:pPr>
              <a:buNone/>
            </a:pPr>
            <a:r>
              <a:rPr lang="en-US" dirty="0" smtClean="0"/>
              <a:t>					&lt;</a:t>
            </a:r>
            <a:r>
              <a:rPr lang="en-US" dirty="0" err="1" smtClean="0"/>
              <a:t>img</a:t>
            </a:r>
            <a:r>
              <a:rPr lang="en-US" dirty="0" smtClean="0"/>
              <a:t> </a:t>
            </a:r>
            <a:r>
              <a:rPr lang="en-US" dirty="0" err="1" smtClean="0"/>
              <a:t>src</a:t>
            </a:r>
            <a:r>
              <a:rPr lang="en-US" dirty="0" smtClean="0"/>
              <a:t>="images/checked.gif"&gt;Manage the dunning process when cards fail&lt;</a:t>
            </a:r>
            <a:r>
              <a:rPr lang="en-US" dirty="0" err="1" smtClean="0"/>
              <a:t>br</a:t>
            </a:r>
            <a:r>
              <a:rPr lang="en-US" dirty="0" smtClean="0"/>
              <a:t>/&gt;</a:t>
            </a:r>
          </a:p>
          <a:p>
            <a:pPr>
              <a:buNone/>
            </a:pPr>
            <a:r>
              <a:rPr lang="en-US" dirty="0" smtClean="0"/>
              <a:t>					&lt;</a:t>
            </a:r>
            <a:r>
              <a:rPr lang="en-US" dirty="0" err="1" smtClean="0"/>
              <a:t>img</a:t>
            </a:r>
            <a:r>
              <a:rPr lang="en-US" dirty="0" smtClean="0"/>
              <a:t> </a:t>
            </a:r>
            <a:r>
              <a:rPr lang="en-US" dirty="0" err="1" smtClean="0"/>
              <a:t>src</a:t>
            </a:r>
            <a:r>
              <a:rPr lang="en-US" dirty="0" smtClean="0"/>
              <a:t>="images/checked.gif"&gt;Handle free trials, promotions, refunds &amp; more&lt;</a:t>
            </a:r>
            <a:r>
              <a:rPr lang="en-US" dirty="0" err="1" smtClean="0"/>
              <a:t>br</a:t>
            </a:r>
            <a:r>
              <a:rPr lang="en-US" dirty="0" smtClean="0"/>
              <a:t>/&gt;</a:t>
            </a:r>
          </a:p>
          <a:p>
            <a:pPr>
              <a:buNone/>
            </a:pPr>
            <a:r>
              <a:rPr lang="en-US" dirty="0" smtClean="0"/>
              <a:t>					&lt;</a:t>
            </a:r>
            <a:r>
              <a:rPr lang="en-US" dirty="0" err="1" smtClean="0"/>
              <a:t>img</a:t>
            </a:r>
            <a:r>
              <a:rPr lang="en-US" dirty="0" smtClean="0"/>
              <a:t> </a:t>
            </a:r>
            <a:r>
              <a:rPr lang="en-US" dirty="0" err="1" smtClean="0"/>
              <a:t>src</a:t>
            </a:r>
            <a:r>
              <a:rPr lang="en-US" dirty="0" smtClean="0"/>
              <a:t>="images/checked.gif"&gt;Charge customers on a per-usage basis&lt;</a:t>
            </a:r>
            <a:r>
              <a:rPr lang="en-US" dirty="0" err="1" smtClean="0"/>
              <a:t>br</a:t>
            </a:r>
            <a:r>
              <a:rPr lang="en-US" dirty="0" smtClean="0"/>
              <a:t>/&gt;</a:t>
            </a:r>
          </a:p>
          <a:p>
            <a:pPr>
              <a:buNone/>
            </a:pPr>
            <a:r>
              <a:rPr lang="en-US" dirty="0" smtClean="0"/>
              <a:t>			&lt;/p&gt;            </a:t>
            </a:r>
          </a:p>
          <a:p>
            <a:pPr>
              <a:buNone/>
            </a:pPr>
            <a:r>
              <a:rPr lang="en-US" dirty="0" smtClean="0"/>
              <a:t>          &lt;/div&gt;      </a:t>
            </a:r>
          </a:p>
          <a:p>
            <a:pPr>
              <a:buNone/>
            </a:pPr>
            <a:r>
              <a:rPr lang="en-US" dirty="0" smtClean="0"/>
              <a:t>        &lt;/div&gt;      </a:t>
            </a:r>
          </a:p>
          <a:p>
            <a:pPr>
              <a:buNone/>
            </a:pPr>
            <a:r>
              <a:rPr lang="en-US" dirty="0" smtClean="0"/>
              <a:t>      &lt;/div&gt;</a:t>
            </a:r>
          </a:p>
          <a:p>
            <a:pPr>
              <a:buNone/>
            </a:pPr>
            <a:r>
              <a:rPr lang="en-US" dirty="0" smtClean="0"/>
              <a:t>      &lt;div class="sidebar"&gt;</a:t>
            </a:r>
          </a:p>
          <a:p>
            <a:pPr>
              <a:buNone/>
            </a:pPr>
            <a:r>
              <a:rPr lang="en-US" dirty="0" smtClean="0"/>
              <a:t>        &lt;div class="gadget"&gt;</a:t>
            </a:r>
          </a:p>
          <a:p>
            <a:pPr>
              <a:buNone/>
            </a:pPr>
            <a:r>
              <a:rPr lang="en-US" dirty="0" smtClean="0"/>
              <a:t>          &lt;h2 class="star"&gt;&lt;span&gt;&lt;/span&gt;Registration&lt;/h2&gt;</a:t>
            </a:r>
          </a:p>
          <a:p>
            <a:pPr>
              <a:buNone/>
            </a:pPr>
            <a:r>
              <a:rPr lang="en-US" dirty="0" smtClean="0"/>
              <a:t>          &lt;div class="</a:t>
            </a:r>
            <a:r>
              <a:rPr lang="en-US" dirty="0" err="1" smtClean="0"/>
              <a:t>clr</a:t>
            </a:r>
            <a:r>
              <a:rPr lang="en-US" dirty="0" smtClean="0"/>
              <a:t>"&gt;&lt;/div&gt;</a:t>
            </a:r>
          </a:p>
          <a:p>
            <a:pPr>
              <a:buNone/>
            </a:pPr>
            <a:r>
              <a:rPr lang="en-US" dirty="0" smtClean="0"/>
              <a:t>          &lt;</a:t>
            </a:r>
            <a:r>
              <a:rPr lang="en-US" dirty="0" err="1" smtClean="0"/>
              <a:t>ul</a:t>
            </a:r>
            <a:r>
              <a:rPr lang="en-US" dirty="0" smtClean="0"/>
              <a:t> class="</a:t>
            </a:r>
            <a:r>
              <a:rPr lang="en-US" dirty="0" err="1" smtClean="0"/>
              <a:t>sb_menu</a:t>
            </a:r>
            <a:r>
              <a:rPr lang="en-US" dirty="0" smtClean="0"/>
              <a:t>"&gt;</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96200" cy="6248400"/>
          </a:xfrm>
        </p:spPr>
        <p:txBody>
          <a:bodyPr>
            <a:noAutofit/>
          </a:bodyPr>
          <a:lstStyle/>
          <a:p>
            <a:pPr>
              <a:buNone/>
            </a:pPr>
            <a:r>
              <a:rPr lang="en-US" sz="1600" b="1" dirty="0" smtClean="0"/>
              <a:t>Cloud Service Provider</a:t>
            </a:r>
            <a:endParaRPr lang="en-US" sz="1600" dirty="0" smtClean="0"/>
          </a:p>
          <a:p>
            <a:pPr>
              <a:buNone/>
            </a:pPr>
            <a:r>
              <a:rPr lang="en-US" sz="1600" dirty="0" smtClean="0"/>
              <a:t> </a:t>
            </a:r>
          </a:p>
          <a:p>
            <a:pPr>
              <a:buNone/>
            </a:pPr>
            <a:r>
              <a:rPr lang="en-US" sz="1800" dirty="0" smtClean="0"/>
              <a:t> * </a:t>
            </a:r>
            <a:r>
              <a:rPr lang="en-US" sz="1800" dirty="0" err="1" smtClean="0"/>
              <a:t>Servlet</a:t>
            </a:r>
            <a:r>
              <a:rPr lang="en-US" sz="1800" dirty="0" smtClean="0"/>
              <a:t> implementation class </a:t>
            </a:r>
            <a:r>
              <a:rPr lang="en-US" sz="1800" dirty="0" err="1" smtClean="0"/>
              <a:t>CSP_Homepage</a:t>
            </a:r>
            <a:endParaRPr lang="en-US" sz="1800" dirty="0" smtClean="0"/>
          </a:p>
          <a:p>
            <a:pPr>
              <a:buNone/>
            </a:pPr>
            <a:r>
              <a:rPr lang="en-US" sz="1800" dirty="0" smtClean="0"/>
              <a:t> */</a:t>
            </a:r>
          </a:p>
          <a:p>
            <a:pPr>
              <a:buNone/>
            </a:pPr>
            <a:r>
              <a:rPr lang="en-US" sz="1800" dirty="0" smtClean="0"/>
              <a:t>public class </a:t>
            </a:r>
            <a:r>
              <a:rPr lang="en-US" sz="1800" dirty="0" err="1" smtClean="0"/>
              <a:t>CSP_Homepage</a:t>
            </a:r>
            <a:r>
              <a:rPr lang="en-US" sz="1800" dirty="0" smtClean="0"/>
              <a:t> extends </a:t>
            </a:r>
            <a:r>
              <a:rPr lang="en-US" sz="1800" dirty="0" err="1" smtClean="0"/>
              <a:t>HttpServlet</a:t>
            </a:r>
            <a:r>
              <a:rPr lang="en-US" sz="1800" dirty="0" smtClean="0"/>
              <a:t> {</a:t>
            </a:r>
          </a:p>
          <a:p>
            <a:pPr>
              <a:buNone/>
            </a:pPr>
            <a:r>
              <a:rPr lang="en-US" sz="1800" dirty="0" smtClean="0"/>
              <a:t>	private static final long </a:t>
            </a:r>
            <a:r>
              <a:rPr lang="en-US" sz="1800" dirty="0" err="1" smtClean="0"/>
              <a:t>serialVersionUID</a:t>
            </a:r>
            <a:r>
              <a:rPr lang="en-US" sz="1800" dirty="0" smtClean="0"/>
              <a:t> = 1L;</a:t>
            </a:r>
          </a:p>
          <a:p>
            <a:pPr>
              <a:buNone/>
            </a:pPr>
            <a:r>
              <a:rPr lang="en-US" sz="1800" dirty="0" smtClean="0"/>
              <a:t>       </a:t>
            </a:r>
          </a:p>
          <a:p>
            <a:pPr>
              <a:buNone/>
            </a:pPr>
            <a:r>
              <a:rPr lang="en-US" sz="1800" dirty="0" smtClean="0"/>
              <a:t>    /**</a:t>
            </a:r>
          </a:p>
          <a:p>
            <a:pPr>
              <a:buNone/>
            </a:pPr>
            <a:r>
              <a:rPr lang="en-US" sz="1800" dirty="0" smtClean="0"/>
              <a:t>     * @see </a:t>
            </a:r>
            <a:r>
              <a:rPr lang="en-US" sz="1800" dirty="0" err="1" smtClean="0"/>
              <a:t>HttpServlet#HttpServlet</a:t>
            </a:r>
            <a:r>
              <a:rPr lang="en-US" sz="1800" dirty="0" smtClean="0"/>
              <a:t>()</a:t>
            </a:r>
          </a:p>
          <a:p>
            <a:pPr>
              <a:buNone/>
            </a:pPr>
            <a:r>
              <a:rPr lang="en-US" sz="1800" dirty="0" smtClean="0"/>
              <a:t>     */</a:t>
            </a:r>
          </a:p>
          <a:p>
            <a:pPr>
              <a:buNone/>
            </a:pPr>
            <a:r>
              <a:rPr lang="en-US" sz="1800" dirty="0" smtClean="0"/>
              <a:t>    public </a:t>
            </a:r>
            <a:r>
              <a:rPr lang="en-US" sz="1800" dirty="0" err="1" smtClean="0"/>
              <a:t>CSP_Homepage</a:t>
            </a:r>
            <a:r>
              <a:rPr lang="en-US" sz="1800" dirty="0" smtClean="0"/>
              <a:t>() {</a:t>
            </a:r>
          </a:p>
          <a:p>
            <a:pPr>
              <a:buNone/>
            </a:pPr>
            <a:r>
              <a:rPr lang="en-US" sz="1800" dirty="0" smtClean="0"/>
              <a:t>        super();</a:t>
            </a:r>
          </a:p>
          <a:p>
            <a:pPr>
              <a:buNone/>
            </a:pPr>
            <a:r>
              <a:rPr lang="en-US" sz="1800" dirty="0" smtClean="0"/>
              <a:t>        // TODO Auto-generated constructor stub</a:t>
            </a:r>
          </a:p>
          <a:p>
            <a:pPr>
              <a:buNone/>
            </a:pPr>
            <a:r>
              <a:rPr lang="en-US" sz="1800" dirty="0" smtClean="0"/>
              <a:t>    }</a:t>
            </a:r>
          </a:p>
          <a:p>
            <a:pPr>
              <a:buNone/>
            </a:pPr>
            <a:r>
              <a:rPr lang="en-US" sz="1800" dirty="0" smtClean="0"/>
              <a:t> </a:t>
            </a:r>
          </a:p>
          <a:p>
            <a:pPr>
              <a:buNone/>
            </a:pPr>
            <a:r>
              <a:rPr lang="en-US" sz="1800" dirty="0" smtClean="0"/>
              <a:t>	/**</a:t>
            </a:r>
          </a:p>
          <a:p>
            <a:pPr>
              <a:buNone/>
            </a:pPr>
            <a:r>
              <a:rPr lang="en-US" sz="1800" dirty="0" smtClean="0"/>
              <a:t>	 * @see </a:t>
            </a:r>
            <a:r>
              <a:rPr lang="en-US" sz="1800" dirty="0" err="1" smtClean="0"/>
              <a:t>HttpServlet#doGet</a:t>
            </a:r>
            <a:r>
              <a:rPr lang="en-US" sz="1800" dirty="0" smtClean="0"/>
              <a:t>(</a:t>
            </a:r>
            <a:r>
              <a:rPr lang="en-US" sz="1800" dirty="0" err="1" smtClean="0"/>
              <a:t>HttpServletRequest</a:t>
            </a:r>
            <a:r>
              <a:rPr lang="en-US" sz="1800" dirty="0" smtClean="0"/>
              <a:t> request, </a:t>
            </a:r>
            <a:r>
              <a:rPr lang="en-US" sz="1800" dirty="0" err="1" smtClean="0"/>
              <a:t>HttpServletResponse</a:t>
            </a:r>
            <a:r>
              <a:rPr lang="en-US" sz="1800" dirty="0" smtClean="0"/>
              <a:t> response)</a:t>
            </a:r>
          </a:p>
          <a:p>
            <a:pPr>
              <a:buNone/>
            </a:pPr>
            <a:r>
              <a:rPr lang="en-US" sz="1600" dirty="0" smtClean="0"/>
              <a:t>	</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639762"/>
          </a:xfrm>
        </p:spPr>
        <p:txBody>
          <a:bodyPr>
            <a:normAutofit fontScale="90000"/>
          </a:bodyPr>
          <a:lstStyle/>
          <a:p>
            <a:r>
              <a:rPr lang="en-US" b="1" dirty="0" smtClean="0"/>
              <a:t>Modules</a:t>
            </a:r>
            <a:endParaRPr lang="en-US" dirty="0"/>
          </a:p>
        </p:txBody>
      </p:sp>
      <p:sp>
        <p:nvSpPr>
          <p:cNvPr id="3" name="Content Placeholder 2"/>
          <p:cNvSpPr>
            <a:spLocks noGrp="1"/>
          </p:cNvSpPr>
          <p:nvPr>
            <p:ph idx="1"/>
          </p:nvPr>
        </p:nvSpPr>
        <p:spPr>
          <a:xfrm>
            <a:off x="533400" y="1295400"/>
            <a:ext cx="7696200" cy="4525963"/>
          </a:xfrm>
        </p:spPr>
        <p:txBody>
          <a:bodyPr/>
          <a:lstStyle/>
          <a:p>
            <a:pPr lvl="0"/>
            <a:r>
              <a:rPr lang="en-US" dirty="0" smtClean="0">
                <a:latin typeface="Times New Roman" pitchFamily="18" charset="0"/>
                <a:cs typeface="Times New Roman" pitchFamily="18" charset="0"/>
              </a:rPr>
              <a:t>User Interface Design</a:t>
            </a:r>
          </a:p>
          <a:p>
            <a:pPr lvl="0"/>
            <a:r>
              <a:rPr lang="en-US" dirty="0" smtClean="0">
                <a:latin typeface="Times New Roman" pitchFamily="18" charset="0"/>
                <a:cs typeface="Times New Roman" pitchFamily="18" charset="0"/>
              </a:rPr>
              <a:t>Cloud Service Provider</a:t>
            </a:r>
          </a:p>
          <a:p>
            <a:r>
              <a:rPr lang="en-US" dirty="0" smtClean="0">
                <a:latin typeface="Times New Roman" pitchFamily="18" charset="0"/>
                <a:cs typeface="Times New Roman" pitchFamily="18" charset="0"/>
              </a:rPr>
              <a:t>User</a:t>
            </a:r>
          </a:p>
          <a:p>
            <a:pPr lvl="0"/>
            <a:endParaRPr lang="en-US" dirty="0" smtClean="0">
              <a:latin typeface="Times New Roman" pitchFamily="18" charset="0"/>
              <a:cs typeface="Times New Roman" pitchFamily="18" charset="0"/>
            </a:endParaRPr>
          </a:p>
          <a:p>
            <a:pPr lvl="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96200" cy="6248400"/>
          </a:xfrm>
        </p:spPr>
        <p:txBody>
          <a:bodyPr>
            <a:normAutofit fontScale="85000" lnSpcReduction="20000"/>
          </a:bodyPr>
          <a:lstStyle/>
          <a:p>
            <a:pPr>
              <a:buNone/>
            </a:pPr>
            <a:r>
              <a:rPr lang="en-US" dirty="0" smtClean="0"/>
              <a:t>protected void </a:t>
            </a:r>
            <a:r>
              <a:rPr lang="en-US" dirty="0" err="1" smtClean="0"/>
              <a:t>doPost</a:t>
            </a:r>
            <a:r>
              <a:rPr lang="en-US" dirty="0" smtClean="0"/>
              <a:t>(</a:t>
            </a:r>
            <a:r>
              <a:rPr lang="en-US" dirty="0" err="1" smtClean="0"/>
              <a:t>HttpServletRequest</a:t>
            </a:r>
            <a:r>
              <a:rPr lang="en-US" dirty="0" smtClean="0"/>
              <a:t> request, </a:t>
            </a:r>
            <a:r>
              <a:rPr lang="en-US" dirty="0" err="1" smtClean="0"/>
              <a:t>HttpServletResponse</a:t>
            </a:r>
            <a:r>
              <a:rPr lang="en-US" dirty="0" smtClean="0"/>
              <a:t> response) throws </a:t>
            </a:r>
            <a:r>
              <a:rPr lang="en-US" dirty="0" err="1" smtClean="0"/>
              <a:t>ServletException</a:t>
            </a:r>
            <a:r>
              <a:rPr lang="en-US" dirty="0" smtClean="0"/>
              <a:t>, </a:t>
            </a:r>
            <a:r>
              <a:rPr lang="en-US" dirty="0" err="1" smtClean="0"/>
              <a:t>IOException</a:t>
            </a:r>
            <a:endParaRPr lang="en-US" dirty="0" smtClean="0"/>
          </a:p>
          <a:p>
            <a:pPr>
              <a:buNone/>
            </a:pPr>
            <a:r>
              <a:rPr lang="en-US" dirty="0" smtClean="0"/>
              <a:t>	{</a:t>
            </a:r>
          </a:p>
          <a:p>
            <a:pPr>
              <a:buNone/>
            </a:pPr>
            <a:r>
              <a:rPr lang="en-US" dirty="0" smtClean="0"/>
              <a:t>			String </a:t>
            </a:r>
            <a:r>
              <a:rPr lang="en-US" dirty="0" err="1" smtClean="0"/>
              <a:t>admin_name</a:t>
            </a:r>
            <a:r>
              <a:rPr lang="en-US" dirty="0" smtClean="0"/>
              <a:t>=</a:t>
            </a:r>
            <a:r>
              <a:rPr lang="en-US" dirty="0" err="1" smtClean="0"/>
              <a:t>request.getParameter</a:t>
            </a:r>
            <a:r>
              <a:rPr lang="en-US" dirty="0" smtClean="0"/>
              <a:t>("username");</a:t>
            </a:r>
          </a:p>
          <a:p>
            <a:pPr>
              <a:buNone/>
            </a:pPr>
            <a:r>
              <a:rPr lang="en-US" dirty="0" smtClean="0"/>
              <a:t>			String </a:t>
            </a:r>
            <a:r>
              <a:rPr lang="en-US" dirty="0" err="1" smtClean="0"/>
              <a:t>admin_pass</a:t>
            </a:r>
            <a:r>
              <a:rPr lang="en-US" dirty="0" smtClean="0"/>
              <a:t>=</a:t>
            </a:r>
            <a:r>
              <a:rPr lang="en-US" dirty="0" err="1" smtClean="0"/>
              <a:t>request.getParameter</a:t>
            </a:r>
            <a:r>
              <a:rPr lang="en-US" dirty="0" smtClean="0"/>
              <a:t>("password");</a:t>
            </a:r>
          </a:p>
          <a:p>
            <a:pPr>
              <a:buNone/>
            </a:pPr>
            <a:r>
              <a:rPr lang="en-US" dirty="0" smtClean="0"/>
              <a:t>		 	</a:t>
            </a:r>
            <a:r>
              <a:rPr lang="en-US" dirty="0" err="1" smtClean="0"/>
              <a:t>HttpSession</a:t>
            </a:r>
            <a:r>
              <a:rPr lang="en-US" dirty="0" smtClean="0"/>
              <a:t> </a:t>
            </a:r>
            <a:r>
              <a:rPr lang="en-US" dirty="0" err="1" smtClean="0"/>
              <a:t>hs</a:t>
            </a:r>
            <a:r>
              <a:rPr lang="en-US" dirty="0" smtClean="0"/>
              <a:t>=</a:t>
            </a:r>
            <a:r>
              <a:rPr lang="en-US" dirty="0" err="1" smtClean="0"/>
              <a:t>request.getSession</a:t>
            </a:r>
            <a:r>
              <a:rPr lang="en-US" dirty="0" smtClean="0"/>
              <a:t>();</a:t>
            </a:r>
          </a:p>
          <a:p>
            <a:pPr>
              <a:buNone/>
            </a:pPr>
            <a:r>
              <a:rPr lang="en-US" dirty="0" smtClean="0"/>
              <a:t>			</a:t>
            </a:r>
            <a:r>
              <a:rPr lang="en-US" dirty="0" err="1" smtClean="0"/>
              <a:t>hs.setAttribute</a:t>
            </a:r>
            <a:r>
              <a:rPr lang="en-US" dirty="0" smtClean="0"/>
              <a:t>("username", </a:t>
            </a:r>
            <a:r>
              <a:rPr lang="en-US" dirty="0" err="1" smtClean="0"/>
              <a:t>admin_name</a:t>
            </a:r>
            <a:r>
              <a:rPr lang="en-US" dirty="0" smtClean="0"/>
              <a:t>);</a:t>
            </a:r>
          </a:p>
          <a:p>
            <a:pPr>
              <a:buNone/>
            </a:pPr>
            <a:r>
              <a:rPr lang="en-US" dirty="0" smtClean="0"/>
              <a:t>			</a:t>
            </a:r>
          </a:p>
          <a:p>
            <a:pPr>
              <a:buNone/>
            </a:pPr>
            <a:r>
              <a:rPr lang="en-US" dirty="0" smtClean="0"/>
              <a:t>		</a:t>
            </a:r>
          </a:p>
          <a:p>
            <a:pPr>
              <a:buNone/>
            </a:pPr>
            <a:r>
              <a:rPr lang="en-US" dirty="0" smtClean="0"/>
              <a:t>		if((</a:t>
            </a:r>
            <a:r>
              <a:rPr lang="en-US" dirty="0" err="1" smtClean="0"/>
              <a:t>admin_name.equalsIgnoreCase</a:t>
            </a:r>
            <a:r>
              <a:rPr lang="en-US" dirty="0" smtClean="0"/>
              <a:t>("admin"))&amp;&amp;(</a:t>
            </a:r>
            <a:r>
              <a:rPr lang="en-US" dirty="0" err="1" smtClean="0"/>
              <a:t>admin_pass.equalsIgnoreCase</a:t>
            </a:r>
            <a:r>
              <a:rPr lang="en-US" dirty="0" smtClean="0"/>
              <a:t>("admin")))</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96200" cy="6248400"/>
          </a:xfrm>
        </p:spPr>
        <p:txBody>
          <a:bodyPr>
            <a:normAutofit fontScale="55000" lnSpcReduction="20000"/>
          </a:bodyPr>
          <a:lstStyle/>
          <a:p>
            <a:pPr>
              <a:buNone/>
            </a:pPr>
            <a:r>
              <a:rPr lang="en-US" dirty="0" smtClean="0"/>
              <a:t>public class Upload extends </a:t>
            </a:r>
            <a:r>
              <a:rPr lang="en-US" dirty="0" err="1" smtClean="0"/>
              <a:t>HttpServlet</a:t>
            </a:r>
            <a:r>
              <a:rPr lang="en-US" dirty="0" smtClean="0"/>
              <a:t> {</a:t>
            </a:r>
          </a:p>
          <a:p>
            <a:pPr>
              <a:buNone/>
            </a:pPr>
            <a:r>
              <a:rPr lang="en-US" dirty="0" smtClean="0"/>
              <a:t>   </a:t>
            </a:r>
          </a:p>
          <a:p>
            <a:pPr>
              <a:buNone/>
            </a:pPr>
            <a:r>
              <a:rPr lang="en-US" dirty="0" smtClean="0"/>
              <a:t>    protected void </a:t>
            </a:r>
            <a:r>
              <a:rPr lang="en-US" dirty="0" err="1" smtClean="0"/>
              <a:t>processRequest</a:t>
            </a:r>
            <a:r>
              <a:rPr lang="en-US" dirty="0" smtClean="0"/>
              <a:t>(</a:t>
            </a:r>
            <a:r>
              <a:rPr lang="en-US" dirty="0" err="1" smtClean="0"/>
              <a:t>HttpServletRequest</a:t>
            </a:r>
            <a:r>
              <a:rPr lang="en-US" dirty="0" smtClean="0"/>
              <a:t> request, </a:t>
            </a:r>
            <a:r>
              <a:rPr lang="en-US" dirty="0" err="1" smtClean="0"/>
              <a:t>HttpServletResponse</a:t>
            </a:r>
            <a:r>
              <a:rPr lang="en-US" dirty="0" smtClean="0"/>
              <a:t> response)</a:t>
            </a:r>
          </a:p>
          <a:p>
            <a:pPr>
              <a:buNone/>
            </a:pPr>
            <a:r>
              <a:rPr lang="en-US" dirty="0" smtClean="0"/>
              <a:t>    throws </a:t>
            </a:r>
            <a:r>
              <a:rPr lang="en-US" dirty="0" err="1" smtClean="0"/>
              <a:t>ServletException</a:t>
            </a:r>
            <a:r>
              <a:rPr lang="en-US" dirty="0" smtClean="0"/>
              <a:t>, </a:t>
            </a:r>
            <a:r>
              <a:rPr lang="en-US" dirty="0" err="1" smtClean="0"/>
              <a:t>IOException</a:t>
            </a:r>
            <a:r>
              <a:rPr lang="en-US" dirty="0" smtClean="0"/>
              <a:t> {</a:t>
            </a:r>
          </a:p>
          <a:p>
            <a:pPr>
              <a:buNone/>
            </a:pPr>
            <a:r>
              <a:rPr lang="en-US" dirty="0" smtClean="0"/>
              <a:t>        </a:t>
            </a:r>
            <a:r>
              <a:rPr lang="en-US" dirty="0" err="1" smtClean="0"/>
              <a:t>response.setContentType</a:t>
            </a:r>
            <a:r>
              <a:rPr lang="en-US" dirty="0" smtClean="0"/>
              <a:t>("text/</a:t>
            </a:r>
            <a:r>
              <a:rPr lang="en-US" dirty="0" err="1" smtClean="0"/>
              <a:t>html;charset</a:t>
            </a:r>
            <a:r>
              <a:rPr lang="en-US" dirty="0" smtClean="0"/>
              <a:t>=UTF-8");</a:t>
            </a:r>
          </a:p>
          <a:p>
            <a:pPr>
              <a:buNone/>
            </a:pPr>
            <a:r>
              <a:rPr lang="en-US" dirty="0" smtClean="0"/>
              <a:t>        </a:t>
            </a:r>
            <a:r>
              <a:rPr lang="en-US" dirty="0" err="1" smtClean="0"/>
              <a:t>PrintWriter</a:t>
            </a:r>
            <a:r>
              <a:rPr lang="en-US" dirty="0" smtClean="0"/>
              <a:t> out = </a:t>
            </a:r>
            <a:r>
              <a:rPr lang="en-US" dirty="0" err="1" smtClean="0"/>
              <a:t>response.getWriter</a:t>
            </a:r>
            <a:r>
              <a:rPr lang="en-US" dirty="0" smtClean="0"/>
              <a:t>();</a:t>
            </a:r>
          </a:p>
          <a:p>
            <a:pPr>
              <a:buNone/>
            </a:pPr>
            <a:r>
              <a:rPr lang="en-US" dirty="0" smtClean="0"/>
              <a:t>        </a:t>
            </a:r>
            <a:r>
              <a:rPr lang="en-US" dirty="0" err="1" smtClean="0"/>
              <a:t>ServletContext</a:t>
            </a:r>
            <a:r>
              <a:rPr lang="en-US" dirty="0" smtClean="0"/>
              <a:t> context=</a:t>
            </a:r>
            <a:r>
              <a:rPr lang="en-US" dirty="0" err="1" smtClean="0"/>
              <a:t>getServletContext</a:t>
            </a:r>
            <a:r>
              <a:rPr lang="en-US" dirty="0" smtClean="0"/>
              <a:t>();</a:t>
            </a:r>
          </a:p>
          <a:p>
            <a:pPr>
              <a:buNone/>
            </a:pPr>
            <a:r>
              <a:rPr lang="en-US" dirty="0" smtClean="0"/>
              <a:t>        </a:t>
            </a:r>
          </a:p>
          <a:p>
            <a:pPr>
              <a:buNone/>
            </a:pPr>
            <a:r>
              <a:rPr lang="en-US" dirty="0" smtClean="0"/>
              <a:t>        try</a:t>
            </a:r>
          </a:p>
          <a:p>
            <a:pPr>
              <a:buNone/>
            </a:pPr>
            <a:r>
              <a:rPr lang="en-US" dirty="0" smtClean="0"/>
              <a:t>        {</a:t>
            </a:r>
          </a:p>
          <a:p>
            <a:pPr>
              <a:buNone/>
            </a:pPr>
            <a:r>
              <a:rPr lang="en-US" dirty="0" smtClean="0"/>
              <a:t>            </a:t>
            </a:r>
          </a:p>
          <a:p>
            <a:pPr>
              <a:buNone/>
            </a:pPr>
            <a:r>
              <a:rPr lang="en-US" dirty="0" smtClean="0"/>
              <a:t>            </a:t>
            </a:r>
          </a:p>
          <a:p>
            <a:pPr>
              <a:buNone/>
            </a:pPr>
            <a:r>
              <a:rPr lang="en-US" dirty="0" smtClean="0"/>
              <a:t>		String </a:t>
            </a:r>
            <a:r>
              <a:rPr lang="en-US" dirty="0" err="1" smtClean="0"/>
              <a:t>contentType</a:t>
            </a:r>
            <a:r>
              <a:rPr lang="en-US" dirty="0" smtClean="0"/>
              <a:t> = </a:t>
            </a:r>
            <a:r>
              <a:rPr lang="en-US" dirty="0" err="1" smtClean="0"/>
              <a:t>request.getContentType</a:t>
            </a:r>
            <a:r>
              <a:rPr lang="en-US" dirty="0" smtClean="0"/>
              <a:t>();</a:t>
            </a:r>
          </a:p>
          <a:p>
            <a:pPr>
              <a:buNone/>
            </a:pPr>
            <a:r>
              <a:rPr lang="en-US" dirty="0" smtClean="0"/>
              <a:t>        </a:t>
            </a:r>
            <a:r>
              <a:rPr lang="en-US" dirty="0" err="1" smtClean="0"/>
              <a:t>System.out.println</a:t>
            </a:r>
            <a:r>
              <a:rPr lang="en-US" dirty="0" smtClean="0"/>
              <a:t>("content type "+</a:t>
            </a:r>
            <a:r>
              <a:rPr lang="en-US" dirty="0" err="1" smtClean="0"/>
              <a:t>contentType</a:t>
            </a:r>
            <a:r>
              <a:rPr lang="en-US" dirty="0" smtClean="0"/>
              <a:t>);</a:t>
            </a:r>
          </a:p>
          <a:p>
            <a:pPr>
              <a:buNone/>
            </a:pPr>
            <a:r>
              <a:rPr lang="en-US" dirty="0" smtClean="0"/>
              <a:t>       if ((</a:t>
            </a:r>
            <a:r>
              <a:rPr lang="en-US" dirty="0" err="1" smtClean="0"/>
              <a:t>contentType</a:t>
            </a:r>
            <a:r>
              <a:rPr lang="en-US" dirty="0" smtClean="0"/>
              <a:t> != null) &amp;&amp; (</a:t>
            </a:r>
            <a:r>
              <a:rPr lang="en-US" dirty="0" err="1" smtClean="0"/>
              <a:t>contentType.indexOf</a:t>
            </a:r>
            <a:r>
              <a:rPr lang="en-US" dirty="0" smtClean="0"/>
              <a:t>("multipart/form-data") &gt;= 0)) {</a:t>
            </a:r>
          </a:p>
          <a:p>
            <a:pPr>
              <a:buNone/>
            </a:pPr>
            <a:r>
              <a:rPr lang="en-US" dirty="0" smtClean="0"/>
              <a:t>           </a:t>
            </a:r>
            <a:r>
              <a:rPr lang="en-US" dirty="0" err="1" smtClean="0"/>
              <a:t>DataInputStream</a:t>
            </a:r>
            <a:r>
              <a:rPr lang="en-US" dirty="0" smtClean="0"/>
              <a:t> in = new </a:t>
            </a:r>
            <a:r>
              <a:rPr lang="en-US" dirty="0" err="1" smtClean="0"/>
              <a:t>DataInputStream</a:t>
            </a:r>
            <a:r>
              <a:rPr lang="en-US" dirty="0" smtClean="0"/>
              <a:t>(</a:t>
            </a:r>
            <a:r>
              <a:rPr lang="en-US" dirty="0" err="1" smtClean="0"/>
              <a:t>request.getInputStream</a:t>
            </a:r>
            <a:r>
              <a:rPr lang="en-US" dirty="0" smtClean="0"/>
              <a:t>());</a:t>
            </a:r>
          </a:p>
          <a:p>
            <a:pPr>
              <a:buNone/>
            </a:pPr>
            <a:r>
              <a:rPr lang="en-US" dirty="0" smtClean="0"/>
              <a:t>           //we are taking the length of Content type data</a:t>
            </a:r>
          </a:p>
          <a:p>
            <a:pPr>
              <a:buNone/>
            </a:pPr>
            <a:r>
              <a:rPr lang="en-US" dirty="0" smtClean="0"/>
              <a:t>           </a:t>
            </a:r>
            <a:r>
              <a:rPr lang="en-US" dirty="0" err="1" smtClean="0"/>
              <a:t>int</a:t>
            </a:r>
            <a:r>
              <a:rPr lang="en-US" dirty="0" smtClean="0"/>
              <a:t> </a:t>
            </a:r>
            <a:r>
              <a:rPr lang="en-US" dirty="0" err="1" smtClean="0"/>
              <a:t>formDataLength</a:t>
            </a:r>
            <a:r>
              <a:rPr lang="en-US" dirty="0" smtClean="0"/>
              <a:t> = </a:t>
            </a:r>
            <a:r>
              <a:rPr lang="en-US" dirty="0" err="1" smtClean="0"/>
              <a:t>request.getContentLength</a:t>
            </a:r>
            <a:r>
              <a:rPr lang="en-US" dirty="0" smtClean="0"/>
              <a:t>();</a:t>
            </a:r>
          </a:p>
          <a:p>
            <a:pPr>
              <a:buNone/>
            </a:pPr>
            <a:r>
              <a:rPr lang="en-US" dirty="0" smtClean="0"/>
              <a:t>           byte </a:t>
            </a:r>
            <a:r>
              <a:rPr lang="en-US" dirty="0" err="1" smtClean="0"/>
              <a:t>dataBytes</a:t>
            </a:r>
            <a:r>
              <a:rPr lang="en-US" dirty="0" smtClean="0"/>
              <a:t>[] = new byte[</a:t>
            </a:r>
            <a:r>
              <a:rPr lang="en-US" dirty="0" err="1" smtClean="0"/>
              <a:t>formDataLength</a:t>
            </a:r>
            <a:r>
              <a:rPr lang="en-US" dirty="0" smtClean="0"/>
              <a:t>];</a:t>
            </a:r>
          </a:p>
          <a:p>
            <a:pPr>
              <a:buNone/>
            </a:pPr>
            <a:r>
              <a:rPr lang="en-US" dirty="0" smtClean="0"/>
              <a:t>           </a:t>
            </a:r>
            <a:r>
              <a:rPr lang="en-US" dirty="0" err="1" smtClean="0"/>
              <a:t>int</a:t>
            </a:r>
            <a:r>
              <a:rPr lang="en-US" dirty="0" smtClean="0"/>
              <a:t> </a:t>
            </a:r>
            <a:r>
              <a:rPr lang="en-US" dirty="0" err="1" smtClean="0"/>
              <a:t>byteRead</a:t>
            </a:r>
            <a:r>
              <a:rPr lang="en-US" dirty="0" smtClean="0"/>
              <a:t> = 0;</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96200" cy="6248400"/>
          </a:xfrm>
        </p:spPr>
        <p:txBody>
          <a:bodyPr>
            <a:normAutofit fontScale="55000" lnSpcReduction="20000"/>
          </a:bodyPr>
          <a:lstStyle/>
          <a:p>
            <a:pPr>
              <a:buNone/>
            </a:pP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totalBytesRead</a:t>
            </a:r>
            <a:r>
              <a:rPr lang="en-US" dirty="0" smtClean="0">
                <a:latin typeface="Times New Roman" pitchFamily="18" charset="0"/>
                <a:cs typeface="Times New Roman" pitchFamily="18" charset="0"/>
              </a:rPr>
              <a:t> = 0;</a:t>
            </a:r>
          </a:p>
          <a:p>
            <a:pPr>
              <a:buNone/>
            </a:pPr>
            <a:r>
              <a:rPr lang="en-US" dirty="0" smtClean="0">
                <a:latin typeface="Times New Roman" pitchFamily="18" charset="0"/>
                <a:cs typeface="Times New Roman" pitchFamily="18" charset="0"/>
              </a:rPr>
              <a:t>           //this loop converting the uploaded file into byte code</a:t>
            </a:r>
          </a:p>
          <a:p>
            <a:pPr>
              <a:buNone/>
            </a:pPr>
            <a:r>
              <a:rPr lang="en-US" dirty="0" smtClean="0">
                <a:latin typeface="Times New Roman" pitchFamily="18" charset="0"/>
                <a:cs typeface="Times New Roman" pitchFamily="18" charset="0"/>
              </a:rPr>
              <a:t>          while (</a:t>
            </a:r>
            <a:r>
              <a:rPr lang="en-US" dirty="0" err="1" smtClean="0">
                <a:latin typeface="Times New Roman" pitchFamily="18" charset="0"/>
                <a:cs typeface="Times New Roman" pitchFamily="18" charset="0"/>
              </a:rPr>
              <a:t>totalBytesRead</a:t>
            </a:r>
            <a:r>
              <a:rPr lang="en-US" dirty="0" smtClean="0">
                <a:latin typeface="Times New Roman" pitchFamily="18" charset="0"/>
                <a:cs typeface="Times New Roman" pitchFamily="18" charset="0"/>
              </a:rPr>
              <a:t> &lt; </a:t>
            </a:r>
            <a:r>
              <a:rPr lang="en-US" dirty="0" err="1" smtClean="0">
                <a:latin typeface="Times New Roman" pitchFamily="18" charset="0"/>
                <a:cs typeface="Times New Roman" pitchFamily="18" charset="0"/>
              </a:rPr>
              <a:t>formDataLength</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byteRead</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in.read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dataBytes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totalBytesRead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formDataLength</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totalBytesRead</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byteRead</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fileSize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dataBytes.length</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String file = new String(</a:t>
            </a:r>
            <a:r>
              <a:rPr lang="en-US" dirty="0" err="1" smtClean="0">
                <a:latin typeface="Times New Roman" pitchFamily="18" charset="0"/>
                <a:cs typeface="Times New Roman" pitchFamily="18" charset="0"/>
              </a:rPr>
              <a:t>dataBytes</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//for saving the file name</a:t>
            </a:r>
          </a:p>
          <a:p>
            <a:pPr>
              <a:buNone/>
            </a:pP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("file is </a:t>
            </a:r>
            <a:r>
              <a:rPr lang="en-US" dirty="0" err="1" smtClean="0">
                <a:latin typeface="Times New Roman" pitchFamily="18" charset="0"/>
                <a:cs typeface="Times New Roman" pitchFamily="18" charset="0"/>
              </a:rPr>
              <a:t>nnnnnnnnnnn</a:t>
            </a:r>
            <a:r>
              <a:rPr lang="en-US" dirty="0" smtClean="0">
                <a:latin typeface="Times New Roman" pitchFamily="18" charset="0"/>
                <a:cs typeface="Times New Roman" pitchFamily="18" charset="0"/>
              </a:rPr>
              <a:t>="+file+"</a:t>
            </a:r>
            <a:r>
              <a:rPr lang="en-US" dirty="0" err="1" smtClean="0">
                <a:latin typeface="Times New Roman" pitchFamily="18" charset="0"/>
                <a:cs typeface="Times New Roman" pitchFamily="18" charset="0"/>
              </a:rPr>
              <a:t>xxxxxxxxxxxxxxx</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String </a:t>
            </a:r>
            <a:r>
              <a:rPr lang="en-US" dirty="0" err="1" smtClean="0">
                <a:latin typeface="Times New Roman" pitchFamily="18" charset="0"/>
                <a:cs typeface="Times New Roman" pitchFamily="18" charset="0"/>
              </a:rPr>
              <a:t>saveFile</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file.substring</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file.indexOf</a:t>
            </a:r>
            <a:r>
              <a:rPr lang="en-US" dirty="0" smtClean="0">
                <a:latin typeface="Times New Roman" pitchFamily="18" charset="0"/>
                <a:cs typeface="Times New Roman" pitchFamily="18" charset="0"/>
              </a:rPr>
              <a:t>("filename=\"") + 10);</a:t>
            </a:r>
          </a:p>
          <a:p>
            <a:pPr>
              <a:buNone/>
            </a:pP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("save file is "+file);</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saveFile</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saveFile.substring</a:t>
            </a:r>
            <a:r>
              <a:rPr lang="en-US" dirty="0" smtClean="0">
                <a:latin typeface="Times New Roman" pitchFamily="18" charset="0"/>
                <a:cs typeface="Times New Roman" pitchFamily="18" charset="0"/>
              </a:rPr>
              <a:t>(0, </a:t>
            </a:r>
            <a:r>
              <a:rPr lang="en-US" dirty="0" err="1" smtClean="0">
                <a:latin typeface="Times New Roman" pitchFamily="18" charset="0"/>
                <a:cs typeface="Times New Roman" pitchFamily="18" charset="0"/>
              </a:rPr>
              <a:t>saveFile.indexOf</a:t>
            </a:r>
            <a:r>
              <a:rPr lang="en-US" dirty="0" smtClean="0">
                <a:latin typeface="Times New Roman" pitchFamily="18" charset="0"/>
                <a:cs typeface="Times New Roman" pitchFamily="18" charset="0"/>
              </a:rPr>
              <a:t>("\n"));</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saveFile</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saveFile.substring</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saveFile.lastIndexOf</a:t>
            </a:r>
            <a:r>
              <a:rPr lang="en-US" dirty="0" smtClean="0">
                <a:latin typeface="Times New Roman" pitchFamily="18" charset="0"/>
                <a:cs typeface="Times New Roman" pitchFamily="18" charset="0"/>
              </a:rPr>
              <a:t>("\\") + 1, </a:t>
            </a:r>
            <a:r>
              <a:rPr lang="en-US" dirty="0" err="1" smtClean="0">
                <a:latin typeface="Times New Roman" pitchFamily="18" charset="0"/>
                <a:cs typeface="Times New Roman" pitchFamily="18" charset="0"/>
              </a:rPr>
              <a:t>saveFile.indexOf</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lastIndex</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contentType.lastIndexOf</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String boundary = </a:t>
            </a:r>
            <a:r>
              <a:rPr lang="en-US" dirty="0" err="1" smtClean="0">
                <a:latin typeface="Times New Roman" pitchFamily="18" charset="0"/>
                <a:cs typeface="Times New Roman" pitchFamily="18" charset="0"/>
              </a:rPr>
              <a:t>contentType.substring</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lastIndex</a:t>
            </a:r>
            <a:r>
              <a:rPr lang="en-US" dirty="0" smtClean="0">
                <a:latin typeface="Times New Roman" pitchFamily="18" charset="0"/>
                <a:cs typeface="Times New Roman" pitchFamily="18" charset="0"/>
              </a:rPr>
              <a:t> + 1, </a:t>
            </a:r>
            <a:r>
              <a:rPr lang="en-US" dirty="0" err="1" smtClean="0">
                <a:latin typeface="Times New Roman" pitchFamily="18" charset="0"/>
                <a:cs typeface="Times New Roman" pitchFamily="18" charset="0"/>
              </a:rPr>
              <a:t>contentType.length</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pos;</a:t>
            </a:r>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96200" cy="6248400"/>
          </a:xfrm>
        </p:spPr>
        <p:txBody>
          <a:bodyPr>
            <a:noAutofit/>
          </a:bodyPr>
          <a:lstStyle/>
          <a:p>
            <a:pPr>
              <a:buNone/>
            </a:pPr>
            <a:r>
              <a:rPr lang="en-US" sz="1800" dirty="0" smtClean="0"/>
              <a:t>&lt;body&gt;</a:t>
            </a:r>
          </a:p>
          <a:p>
            <a:pPr>
              <a:buNone/>
            </a:pPr>
            <a:r>
              <a:rPr lang="en-US" sz="1800" dirty="0" smtClean="0"/>
              <a:t>&lt;script language="</a:t>
            </a:r>
            <a:r>
              <a:rPr lang="en-US" sz="1800" dirty="0" err="1" smtClean="0"/>
              <a:t>javascript</a:t>
            </a:r>
            <a:r>
              <a:rPr lang="en-US" sz="1800" dirty="0" smtClean="0"/>
              <a:t>"&gt;</a:t>
            </a:r>
          </a:p>
          <a:p>
            <a:pPr>
              <a:buNone/>
            </a:pPr>
            <a:r>
              <a:rPr lang="en-US" sz="1800" dirty="0" smtClean="0"/>
              <a:t>function validate()</a:t>
            </a:r>
          </a:p>
          <a:p>
            <a:pPr>
              <a:buNone/>
            </a:pPr>
            <a:r>
              <a:rPr lang="en-US" sz="1800" dirty="0" smtClean="0"/>
              <a:t>{</a:t>
            </a:r>
          </a:p>
          <a:p>
            <a:pPr>
              <a:buNone/>
            </a:pPr>
            <a:r>
              <a:rPr lang="en-US" sz="1800" dirty="0" smtClean="0"/>
              <a:t>	</a:t>
            </a:r>
            <a:r>
              <a:rPr lang="en-US" sz="1800" dirty="0" err="1" smtClean="0"/>
              <a:t>var</a:t>
            </a:r>
            <a:r>
              <a:rPr lang="en-US" sz="1800" dirty="0" smtClean="0"/>
              <a:t> a=</a:t>
            </a:r>
            <a:r>
              <a:rPr lang="en-US" sz="1800" dirty="0" err="1" smtClean="0"/>
              <a:t>document.getElementById</a:t>
            </a:r>
            <a:r>
              <a:rPr lang="en-US" sz="1800" dirty="0" smtClean="0"/>
              <a:t>("name");</a:t>
            </a:r>
          </a:p>
          <a:p>
            <a:pPr>
              <a:buNone/>
            </a:pPr>
            <a:r>
              <a:rPr lang="en-US" sz="1800" dirty="0" smtClean="0"/>
              <a:t>	</a:t>
            </a:r>
            <a:r>
              <a:rPr lang="en-US" sz="1800" dirty="0" err="1" smtClean="0"/>
              <a:t>var</a:t>
            </a:r>
            <a:r>
              <a:rPr lang="en-US" sz="1800" dirty="0" smtClean="0"/>
              <a:t> b=</a:t>
            </a:r>
            <a:r>
              <a:rPr lang="en-US" sz="1800" dirty="0" err="1" smtClean="0"/>
              <a:t>document.getElementById</a:t>
            </a:r>
            <a:r>
              <a:rPr lang="en-US" sz="1800" dirty="0" smtClean="0"/>
              <a:t>("pass");</a:t>
            </a:r>
          </a:p>
          <a:p>
            <a:pPr>
              <a:buNone/>
            </a:pPr>
            <a:r>
              <a:rPr lang="en-US" sz="1800" dirty="0" smtClean="0"/>
              <a:t>	if(</a:t>
            </a:r>
            <a:r>
              <a:rPr lang="en-US" sz="1800" dirty="0" err="1" smtClean="0"/>
              <a:t>a.value</a:t>
            </a:r>
            <a:r>
              <a:rPr lang="en-US" sz="1800" dirty="0" smtClean="0"/>
              <a:t>=="")</a:t>
            </a:r>
          </a:p>
          <a:p>
            <a:pPr>
              <a:buNone/>
            </a:pPr>
            <a:r>
              <a:rPr lang="en-US" sz="1800" dirty="0" smtClean="0"/>
              <a:t>	{</a:t>
            </a:r>
          </a:p>
          <a:p>
            <a:pPr>
              <a:buNone/>
            </a:pPr>
            <a:r>
              <a:rPr lang="en-US" sz="1800" dirty="0" smtClean="0"/>
              <a:t>		alert("Enter the Username");</a:t>
            </a:r>
          </a:p>
          <a:p>
            <a:pPr>
              <a:buNone/>
            </a:pPr>
            <a:r>
              <a:rPr lang="en-US" sz="1800" dirty="0" smtClean="0"/>
              <a:t>		</a:t>
            </a:r>
            <a:r>
              <a:rPr lang="en-US" sz="1800" dirty="0" err="1" smtClean="0"/>
              <a:t>a.focus</a:t>
            </a:r>
            <a:r>
              <a:rPr lang="en-US" sz="1800" dirty="0" smtClean="0"/>
              <a:t>();</a:t>
            </a:r>
          </a:p>
          <a:p>
            <a:pPr>
              <a:buNone/>
            </a:pPr>
            <a:r>
              <a:rPr lang="en-US" sz="1800" dirty="0" smtClean="0"/>
              <a:t>		return false;		</a:t>
            </a:r>
          </a:p>
          <a:p>
            <a:pPr>
              <a:buNone/>
            </a:pPr>
            <a:r>
              <a:rPr lang="en-US" sz="1800" dirty="0" smtClean="0"/>
              <a:t>	}</a:t>
            </a:r>
          </a:p>
          <a:p>
            <a:pPr>
              <a:buNone/>
            </a:pPr>
            <a:r>
              <a:rPr lang="en-US" sz="1800" dirty="0" smtClean="0"/>
              <a:t>	else if(</a:t>
            </a:r>
            <a:r>
              <a:rPr lang="en-US" sz="1800" dirty="0" err="1" smtClean="0"/>
              <a:t>b.value</a:t>
            </a:r>
            <a:r>
              <a:rPr lang="en-US" sz="1800" dirty="0" smtClean="0"/>
              <a:t>=="")</a:t>
            </a:r>
          </a:p>
          <a:p>
            <a:pPr>
              <a:buNone/>
            </a:pPr>
            <a:r>
              <a:rPr lang="en-US" sz="1800" dirty="0" smtClean="0"/>
              <a:t>	{</a:t>
            </a:r>
          </a:p>
          <a:p>
            <a:pPr>
              <a:buNone/>
            </a:pPr>
            <a:r>
              <a:rPr lang="en-US" sz="1800" dirty="0" smtClean="0"/>
              <a:t>		alert("Enter the Password");</a:t>
            </a:r>
          </a:p>
          <a:p>
            <a:pPr>
              <a:buNone/>
            </a:pPr>
            <a:r>
              <a:rPr lang="en-US" sz="1800" dirty="0" smtClean="0"/>
              <a:t>		</a:t>
            </a:r>
            <a:r>
              <a:rPr lang="en-US" sz="1800" dirty="0" err="1" smtClean="0"/>
              <a:t>b.focus</a:t>
            </a:r>
            <a:r>
              <a:rPr lang="en-US" sz="1800" dirty="0" smtClean="0"/>
              <a:t>();</a:t>
            </a:r>
          </a:p>
          <a:p>
            <a:pPr>
              <a:buNone/>
            </a:pPr>
            <a:r>
              <a:rPr lang="en-US" sz="1800" dirty="0" smtClean="0"/>
              <a:t>		return false;		 </a:t>
            </a:r>
          </a:p>
          <a:p>
            <a:pPr>
              <a:buNone/>
            </a:pPr>
            <a:r>
              <a:rPr lang="en-US" sz="1800" dirty="0" smtClean="0"/>
              <a:t>	}</a:t>
            </a:r>
          </a:p>
          <a:p>
            <a:pPr>
              <a:buNone/>
            </a:pPr>
            <a:r>
              <a:rPr lang="en-US" sz="1800" dirty="0" smtClean="0"/>
              <a:t>	</a:t>
            </a:r>
          </a:p>
          <a:p>
            <a:pPr>
              <a:buNone/>
            </a:pPr>
            <a:r>
              <a:rPr lang="en-US" sz="1800" dirty="0" smtClean="0"/>
              <a:t>	</a:t>
            </a:r>
          </a:p>
          <a:p>
            <a:pPr>
              <a:buNone/>
            </a:pPr>
            <a:endParaRPr lang="en-US" sz="1600" dirty="0" smtClean="0"/>
          </a:p>
          <a:p>
            <a:pPr>
              <a:buNone/>
            </a:pPr>
            <a:endParaRPr lang="en-US"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96200" cy="6248400"/>
          </a:xfrm>
        </p:spPr>
        <p:txBody>
          <a:bodyPr>
            <a:normAutofit fontScale="62500" lnSpcReduction="20000"/>
          </a:bodyPr>
          <a:lstStyle/>
          <a:p>
            <a:pPr>
              <a:buNone/>
            </a:pPr>
            <a:r>
              <a:rPr lang="en-US" b="1" dirty="0" smtClean="0"/>
              <a:t>User</a:t>
            </a:r>
            <a:endParaRPr lang="en-US" dirty="0" smtClean="0"/>
          </a:p>
          <a:p>
            <a:pPr>
              <a:buNone/>
            </a:pPr>
            <a:r>
              <a:rPr lang="en-US" dirty="0" smtClean="0"/>
              <a:t>&lt;!DOCTYPE html PUBLIC "-//W3C//DTD XHTML 1.0 Transitional//EN" "http://www.w3.org/TR/xhtml1/DTD/xhtml1-transitional.dtd"&gt;</a:t>
            </a:r>
          </a:p>
          <a:p>
            <a:pPr>
              <a:buNone/>
            </a:pPr>
            <a:r>
              <a:rPr lang="en-US" dirty="0" smtClean="0"/>
              <a:t>&lt;html </a:t>
            </a:r>
            <a:r>
              <a:rPr lang="en-US" dirty="0" err="1" smtClean="0"/>
              <a:t>xmlns</a:t>
            </a:r>
            <a:r>
              <a:rPr lang="en-US" dirty="0" smtClean="0"/>
              <a:t>="http://www.w3.org/1999/xhtml"&gt;</a:t>
            </a:r>
          </a:p>
          <a:p>
            <a:pPr>
              <a:buNone/>
            </a:pPr>
            <a:r>
              <a:rPr lang="en-US" dirty="0" smtClean="0"/>
              <a:t>&lt;head&gt;</a:t>
            </a:r>
          </a:p>
          <a:p>
            <a:pPr>
              <a:buNone/>
            </a:pPr>
            <a:r>
              <a:rPr lang="en-US" dirty="0" smtClean="0"/>
              <a:t>&lt;title&gt;Cloud Service Provider&lt;/title&gt;</a:t>
            </a:r>
          </a:p>
          <a:p>
            <a:pPr>
              <a:buNone/>
            </a:pPr>
            <a:r>
              <a:rPr lang="en-US" dirty="0" smtClean="0"/>
              <a:t>&lt;meta http-equiv="Content-Type" content="text/html; </a:t>
            </a:r>
            <a:r>
              <a:rPr lang="en-US" dirty="0" err="1" smtClean="0"/>
              <a:t>charset</a:t>
            </a:r>
            <a:r>
              <a:rPr lang="en-US" dirty="0" smtClean="0"/>
              <a:t>=utf-8" /&gt;</a:t>
            </a:r>
          </a:p>
          <a:p>
            <a:pPr>
              <a:buNone/>
            </a:pPr>
            <a:r>
              <a:rPr lang="en-US" dirty="0" smtClean="0"/>
              <a:t>&lt;link </a:t>
            </a:r>
            <a:r>
              <a:rPr lang="en-US" dirty="0" err="1" smtClean="0"/>
              <a:t>href</a:t>
            </a:r>
            <a:r>
              <a:rPr lang="en-US" dirty="0" smtClean="0"/>
              <a:t>="</a:t>
            </a:r>
            <a:r>
              <a:rPr lang="en-US" dirty="0" err="1" smtClean="0"/>
              <a:t>css</a:t>
            </a:r>
            <a:r>
              <a:rPr lang="en-US" dirty="0" smtClean="0"/>
              <a:t>/style.css" </a:t>
            </a:r>
            <a:r>
              <a:rPr lang="en-US" dirty="0" err="1" smtClean="0"/>
              <a:t>rel</a:t>
            </a:r>
            <a:r>
              <a:rPr lang="en-US" dirty="0" smtClean="0"/>
              <a:t>="</a:t>
            </a:r>
            <a:r>
              <a:rPr lang="en-US" dirty="0" err="1" smtClean="0"/>
              <a:t>stylesheet</a:t>
            </a:r>
            <a:r>
              <a:rPr lang="en-US" dirty="0" smtClean="0"/>
              <a:t>" type="text/</a:t>
            </a:r>
            <a:r>
              <a:rPr lang="en-US" dirty="0" err="1" smtClean="0"/>
              <a:t>css</a:t>
            </a:r>
            <a:r>
              <a:rPr lang="en-US" dirty="0" smtClean="0"/>
              <a:t>" /&gt;</a:t>
            </a:r>
          </a:p>
          <a:p>
            <a:pPr>
              <a:buNone/>
            </a:pPr>
            <a:r>
              <a:rPr lang="en-US" dirty="0" smtClean="0"/>
              <a:t>&lt;link </a:t>
            </a:r>
            <a:r>
              <a:rPr lang="en-US" dirty="0" err="1" smtClean="0"/>
              <a:t>rel</a:t>
            </a:r>
            <a:r>
              <a:rPr lang="en-US" dirty="0" smtClean="0"/>
              <a:t>="</a:t>
            </a:r>
            <a:r>
              <a:rPr lang="en-US" dirty="0" err="1" smtClean="0"/>
              <a:t>stylesheet</a:t>
            </a:r>
            <a:r>
              <a:rPr lang="en-US" dirty="0" smtClean="0"/>
              <a:t>" type="text/</a:t>
            </a:r>
            <a:r>
              <a:rPr lang="en-US" dirty="0" err="1" smtClean="0"/>
              <a:t>css</a:t>
            </a:r>
            <a:r>
              <a:rPr lang="en-US" dirty="0" smtClean="0"/>
              <a:t>" </a:t>
            </a:r>
            <a:r>
              <a:rPr lang="en-US" dirty="0" err="1" smtClean="0"/>
              <a:t>href</a:t>
            </a:r>
            <a:r>
              <a:rPr lang="en-US" dirty="0" smtClean="0"/>
              <a:t>="</a:t>
            </a:r>
            <a:r>
              <a:rPr lang="en-US" dirty="0" err="1" smtClean="0"/>
              <a:t>css</a:t>
            </a:r>
            <a:r>
              <a:rPr lang="en-US" dirty="0" smtClean="0"/>
              <a:t>/coin-slider.css" /&gt;</a:t>
            </a:r>
          </a:p>
          <a:p>
            <a:pPr>
              <a:buNone/>
            </a:pPr>
            <a:r>
              <a:rPr lang="en-US" dirty="0" smtClean="0"/>
              <a:t>&lt;script type="text/</a:t>
            </a:r>
            <a:r>
              <a:rPr lang="en-US" dirty="0" err="1" smtClean="0"/>
              <a:t>javascript</a:t>
            </a:r>
            <a:r>
              <a:rPr lang="en-US" dirty="0" smtClean="0"/>
              <a:t>" </a:t>
            </a:r>
            <a:r>
              <a:rPr lang="en-US" dirty="0" err="1" smtClean="0"/>
              <a:t>src</a:t>
            </a:r>
            <a:r>
              <a:rPr lang="en-US" dirty="0" smtClean="0"/>
              <a:t>="</a:t>
            </a:r>
            <a:r>
              <a:rPr lang="en-US" dirty="0" err="1" smtClean="0"/>
              <a:t>js</a:t>
            </a:r>
            <a:r>
              <a:rPr lang="en-US" dirty="0" smtClean="0"/>
              <a:t>/cufon-yui.js"&gt;&lt;/script&gt;</a:t>
            </a:r>
          </a:p>
          <a:p>
            <a:pPr>
              <a:buNone/>
            </a:pPr>
            <a:r>
              <a:rPr lang="en-US" dirty="0" smtClean="0"/>
              <a:t>&lt;script type="text/</a:t>
            </a:r>
            <a:r>
              <a:rPr lang="en-US" dirty="0" err="1" smtClean="0"/>
              <a:t>javascript</a:t>
            </a:r>
            <a:r>
              <a:rPr lang="en-US" dirty="0" smtClean="0"/>
              <a:t>" </a:t>
            </a:r>
            <a:r>
              <a:rPr lang="en-US" dirty="0" err="1" smtClean="0"/>
              <a:t>src</a:t>
            </a:r>
            <a:r>
              <a:rPr lang="en-US" dirty="0" smtClean="0"/>
              <a:t>="</a:t>
            </a:r>
            <a:r>
              <a:rPr lang="en-US" dirty="0" err="1" smtClean="0"/>
              <a:t>js</a:t>
            </a:r>
            <a:r>
              <a:rPr lang="en-US" dirty="0" smtClean="0"/>
              <a:t>/droid_sans_400-droid_sans_700.font.js"&gt;&lt;/script&gt;</a:t>
            </a:r>
          </a:p>
          <a:p>
            <a:pPr>
              <a:buNone/>
            </a:pPr>
            <a:r>
              <a:rPr lang="en-US" dirty="0" smtClean="0"/>
              <a:t>&lt;script type="text/</a:t>
            </a:r>
            <a:r>
              <a:rPr lang="en-US" dirty="0" err="1" smtClean="0"/>
              <a:t>javascript</a:t>
            </a:r>
            <a:r>
              <a:rPr lang="en-US" dirty="0" smtClean="0"/>
              <a:t>" </a:t>
            </a:r>
            <a:r>
              <a:rPr lang="en-US" dirty="0" err="1" smtClean="0"/>
              <a:t>src</a:t>
            </a:r>
            <a:r>
              <a:rPr lang="en-US" dirty="0" smtClean="0"/>
              <a:t>="</a:t>
            </a:r>
            <a:r>
              <a:rPr lang="en-US" dirty="0" err="1" smtClean="0"/>
              <a:t>js</a:t>
            </a:r>
            <a:r>
              <a:rPr lang="en-US" dirty="0" smtClean="0"/>
              <a:t>/jquery-1.4.2.min.js"&gt;&lt;/script&gt;</a:t>
            </a:r>
          </a:p>
          <a:p>
            <a:pPr>
              <a:buNone/>
            </a:pPr>
            <a:r>
              <a:rPr lang="en-US" dirty="0" smtClean="0"/>
              <a:t>&lt;script type="text/</a:t>
            </a:r>
            <a:r>
              <a:rPr lang="en-US" dirty="0" err="1" smtClean="0"/>
              <a:t>javascript</a:t>
            </a:r>
            <a:r>
              <a:rPr lang="en-US" dirty="0" smtClean="0"/>
              <a:t>" </a:t>
            </a:r>
            <a:r>
              <a:rPr lang="en-US" dirty="0" err="1" smtClean="0"/>
              <a:t>src</a:t>
            </a:r>
            <a:r>
              <a:rPr lang="en-US" dirty="0" smtClean="0"/>
              <a:t>="</a:t>
            </a:r>
            <a:r>
              <a:rPr lang="en-US" dirty="0" err="1" smtClean="0"/>
              <a:t>js</a:t>
            </a:r>
            <a:r>
              <a:rPr lang="en-US" dirty="0" smtClean="0"/>
              <a:t>/script.js"&gt;&lt;/script&gt;</a:t>
            </a:r>
          </a:p>
          <a:p>
            <a:pPr>
              <a:buNone/>
            </a:pPr>
            <a:r>
              <a:rPr lang="en-US" dirty="0" smtClean="0"/>
              <a:t>&lt;script type="text/</a:t>
            </a:r>
            <a:r>
              <a:rPr lang="en-US" dirty="0" err="1" smtClean="0"/>
              <a:t>javascript</a:t>
            </a:r>
            <a:r>
              <a:rPr lang="en-US" dirty="0" smtClean="0"/>
              <a:t>" </a:t>
            </a:r>
            <a:r>
              <a:rPr lang="en-US" dirty="0" err="1" smtClean="0"/>
              <a:t>src</a:t>
            </a:r>
            <a:r>
              <a:rPr lang="en-US" dirty="0" smtClean="0"/>
              <a:t>="</a:t>
            </a:r>
            <a:r>
              <a:rPr lang="en-US" dirty="0" err="1" smtClean="0"/>
              <a:t>js</a:t>
            </a:r>
            <a:r>
              <a:rPr lang="en-US" dirty="0" smtClean="0"/>
              <a:t>/coin-</a:t>
            </a:r>
            <a:r>
              <a:rPr lang="en-US" dirty="0" err="1" smtClean="0"/>
              <a:t>slider.min.js</a:t>
            </a:r>
            <a:r>
              <a:rPr lang="en-US" dirty="0" smtClean="0"/>
              <a:t>"&gt;&lt;/script&gt;</a:t>
            </a:r>
          </a:p>
          <a:p>
            <a:pPr>
              <a:buNone/>
            </a:pPr>
            <a:r>
              <a:rPr lang="en-US" dirty="0" smtClean="0"/>
              <a:t>&lt;link </a:t>
            </a:r>
            <a:r>
              <a:rPr lang="en-US" dirty="0" err="1" smtClean="0"/>
              <a:t>rel</a:t>
            </a:r>
            <a:r>
              <a:rPr lang="en-US" dirty="0" smtClean="0"/>
              <a:t>="</a:t>
            </a:r>
            <a:r>
              <a:rPr lang="en-US" dirty="0" err="1" smtClean="0"/>
              <a:t>stylesheet</a:t>
            </a:r>
            <a:r>
              <a:rPr lang="en-US" dirty="0" smtClean="0"/>
              <a:t>" type="text/</a:t>
            </a:r>
            <a:r>
              <a:rPr lang="en-US" dirty="0" err="1" smtClean="0"/>
              <a:t>css</a:t>
            </a:r>
            <a:r>
              <a:rPr lang="en-US" dirty="0" smtClean="0"/>
              <a:t>" </a:t>
            </a:r>
            <a:r>
              <a:rPr lang="en-US" dirty="0" err="1" smtClean="0"/>
              <a:t>href</a:t>
            </a:r>
            <a:r>
              <a:rPr lang="en-US" dirty="0" smtClean="0"/>
              <a:t>="style.css" media="screen" /&gt;</a:t>
            </a:r>
          </a:p>
          <a:p>
            <a:pPr>
              <a:buNone/>
            </a:pPr>
            <a:r>
              <a:rPr lang="en-US" dirty="0" smtClean="0"/>
              <a:t>&lt;/head&gt;</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96200" cy="6248400"/>
          </a:xfrm>
        </p:spPr>
        <p:txBody>
          <a:bodyPr>
            <a:noAutofit/>
          </a:bodyPr>
          <a:lstStyle/>
          <a:p>
            <a:pPr>
              <a:buNone/>
            </a:pPr>
            <a:r>
              <a:rPr lang="en-US" sz="1800" dirty="0" smtClean="0"/>
              <a:t>&lt;body&gt;</a:t>
            </a:r>
          </a:p>
          <a:p>
            <a:pPr>
              <a:buNone/>
            </a:pPr>
            <a:r>
              <a:rPr lang="en-US" sz="1800" dirty="0" smtClean="0"/>
              <a:t>&lt;script language="</a:t>
            </a:r>
            <a:r>
              <a:rPr lang="en-US" sz="1800" dirty="0" err="1" smtClean="0"/>
              <a:t>javascript</a:t>
            </a:r>
            <a:r>
              <a:rPr lang="en-US" sz="1800" dirty="0" smtClean="0"/>
              <a:t>"&gt;</a:t>
            </a:r>
          </a:p>
          <a:p>
            <a:pPr>
              <a:buNone/>
            </a:pPr>
            <a:r>
              <a:rPr lang="en-US" sz="1800" dirty="0" smtClean="0"/>
              <a:t>function validate()</a:t>
            </a:r>
          </a:p>
          <a:p>
            <a:pPr>
              <a:buNone/>
            </a:pPr>
            <a:r>
              <a:rPr lang="en-US" sz="1800" dirty="0" smtClean="0"/>
              <a:t>{</a:t>
            </a:r>
          </a:p>
          <a:p>
            <a:pPr>
              <a:buNone/>
            </a:pPr>
            <a:r>
              <a:rPr lang="en-US" sz="1800" dirty="0" smtClean="0"/>
              <a:t>	</a:t>
            </a:r>
            <a:r>
              <a:rPr lang="en-US" sz="1800" dirty="0" err="1" smtClean="0"/>
              <a:t>var</a:t>
            </a:r>
            <a:r>
              <a:rPr lang="en-US" sz="1800" dirty="0" smtClean="0"/>
              <a:t> a=</a:t>
            </a:r>
            <a:r>
              <a:rPr lang="en-US" sz="1800" dirty="0" err="1" smtClean="0"/>
              <a:t>document.getElementById</a:t>
            </a:r>
            <a:r>
              <a:rPr lang="en-US" sz="1800" dirty="0" smtClean="0"/>
              <a:t>("name");</a:t>
            </a:r>
          </a:p>
          <a:p>
            <a:pPr>
              <a:buNone/>
            </a:pPr>
            <a:r>
              <a:rPr lang="en-US" sz="1800" dirty="0" smtClean="0"/>
              <a:t>	</a:t>
            </a:r>
            <a:r>
              <a:rPr lang="en-US" sz="1800" dirty="0" err="1" smtClean="0"/>
              <a:t>var</a:t>
            </a:r>
            <a:r>
              <a:rPr lang="en-US" sz="1800" dirty="0" smtClean="0"/>
              <a:t> b=</a:t>
            </a:r>
            <a:r>
              <a:rPr lang="en-US" sz="1800" dirty="0" err="1" smtClean="0"/>
              <a:t>document.getElementById</a:t>
            </a:r>
            <a:r>
              <a:rPr lang="en-US" sz="1800" dirty="0" smtClean="0"/>
              <a:t>("pass");</a:t>
            </a:r>
          </a:p>
          <a:p>
            <a:pPr>
              <a:buNone/>
            </a:pPr>
            <a:r>
              <a:rPr lang="en-US" sz="1800" dirty="0" smtClean="0"/>
              <a:t>	if(</a:t>
            </a:r>
            <a:r>
              <a:rPr lang="en-US" sz="1800" dirty="0" err="1" smtClean="0"/>
              <a:t>a.value</a:t>
            </a:r>
            <a:r>
              <a:rPr lang="en-US" sz="1800" dirty="0" smtClean="0"/>
              <a:t>=="")</a:t>
            </a:r>
          </a:p>
          <a:p>
            <a:pPr>
              <a:buNone/>
            </a:pPr>
            <a:r>
              <a:rPr lang="en-US" sz="1800" dirty="0" smtClean="0"/>
              <a:t>	{</a:t>
            </a:r>
          </a:p>
          <a:p>
            <a:pPr>
              <a:buNone/>
            </a:pPr>
            <a:r>
              <a:rPr lang="en-US" sz="1800" dirty="0" smtClean="0"/>
              <a:t>		alert("Enter the Username");</a:t>
            </a:r>
          </a:p>
          <a:p>
            <a:pPr>
              <a:buNone/>
            </a:pPr>
            <a:r>
              <a:rPr lang="en-US" sz="1800" dirty="0" smtClean="0"/>
              <a:t>		</a:t>
            </a:r>
            <a:r>
              <a:rPr lang="en-US" sz="1800" dirty="0" err="1" smtClean="0"/>
              <a:t>a.focus</a:t>
            </a:r>
            <a:r>
              <a:rPr lang="en-US" sz="1800" dirty="0" smtClean="0"/>
              <a:t>();</a:t>
            </a:r>
          </a:p>
          <a:p>
            <a:pPr>
              <a:buNone/>
            </a:pPr>
            <a:r>
              <a:rPr lang="en-US" sz="1800" dirty="0" smtClean="0"/>
              <a:t>		return false;		</a:t>
            </a:r>
          </a:p>
          <a:p>
            <a:pPr>
              <a:buNone/>
            </a:pPr>
            <a:r>
              <a:rPr lang="en-US" sz="1800" dirty="0" smtClean="0"/>
              <a:t>	}</a:t>
            </a:r>
          </a:p>
          <a:p>
            <a:pPr>
              <a:buNone/>
            </a:pPr>
            <a:r>
              <a:rPr lang="en-US" sz="1800" dirty="0" smtClean="0"/>
              <a:t>	else if(</a:t>
            </a:r>
            <a:r>
              <a:rPr lang="en-US" sz="1800" dirty="0" err="1" smtClean="0"/>
              <a:t>b.value</a:t>
            </a:r>
            <a:r>
              <a:rPr lang="en-US" sz="1800" dirty="0" smtClean="0"/>
              <a:t>=="")</a:t>
            </a:r>
          </a:p>
          <a:p>
            <a:pPr>
              <a:buNone/>
            </a:pPr>
            <a:r>
              <a:rPr lang="en-US" sz="1800" dirty="0" smtClean="0"/>
              <a:t>	{</a:t>
            </a:r>
          </a:p>
          <a:p>
            <a:pPr>
              <a:buNone/>
            </a:pPr>
            <a:r>
              <a:rPr lang="en-US" sz="1800" dirty="0" smtClean="0"/>
              <a:t>		alert("Enter the Password");</a:t>
            </a:r>
          </a:p>
          <a:p>
            <a:pPr>
              <a:buNone/>
            </a:pPr>
            <a:r>
              <a:rPr lang="en-US" sz="1800" dirty="0" smtClean="0"/>
              <a:t>		</a:t>
            </a:r>
            <a:r>
              <a:rPr lang="en-US" sz="1800" dirty="0" err="1" smtClean="0"/>
              <a:t>b.focus</a:t>
            </a:r>
            <a:r>
              <a:rPr lang="en-US" sz="1800" dirty="0" smtClean="0"/>
              <a:t>();</a:t>
            </a:r>
          </a:p>
          <a:p>
            <a:pPr>
              <a:buNone/>
            </a:pPr>
            <a:r>
              <a:rPr lang="en-US" sz="1800" dirty="0" smtClean="0"/>
              <a:t>		return false;		 </a:t>
            </a:r>
          </a:p>
          <a:p>
            <a:pPr>
              <a:buNone/>
            </a:pPr>
            <a:r>
              <a:rPr lang="en-US" sz="1800" dirty="0" smtClean="0"/>
              <a:t>	}</a:t>
            </a:r>
          </a:p>
          <a:p>
            <a:pPr>
              <a:buNone/>
            </a:pPr>
            <a:r>
              <a:rPr lang="en-US" sz="1800" dirty="0" smtClean="0"/>
              <a:t>	</a:t>
            </a:r>
          </a:p>
          <a:p>
            <a:pPr>
              <a:buNone/>
            </a:pPr>
            <a:r>
              <a:rPr lang="en-US" sz="1800" dirty="0" smtClean="0"/>
              <a:t>	</a:t>
            </a:r>
          </a:p>
          <a:p>
            <a:pPr>
              <a:buNone/>
            </a:pPr>
            <a:endParaRPr lang="en-US" sz="1600" dirty="0" smtClean="0"/>
          </a:p>
          <a:p>
            <a:pPr>
              <a:buNone/>
            </a:pPr>
            <a:endParaRPr 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96200" cy="6248400"/>
          </a:xfrm>
        </p:spPr>
        <p:txBody>
          <a:bodyPr>
            <a:normAutofit fontScale="62500" lnSpcReduction="20000"/>
          </a:bodyPr>
          <a:lstStyle/>
          <a:p>
            <a:pPr>
              <a:buNone/>
            </a:pPr>
            <a:r>
              <a:rPr lang="en-US" dirty="0" smtClean="0"/>
              <a:t>&lt;</a:t>
            </a:r>
            <a:r>
              <a:rPr lang="en-US" dirty="0" err="1" smtClean="0"/>
              <a:t>ul</a:t>
            </a:r>
            <a:r>
              <a:rPr lang="en-US" dirty="0" smtClean="0"/>
              <a:t>&gt;</a:t>
            </a:r>
          </a:p>
          <a:p>
            <a:pPr>
              <a:buNone/>
            </a:pPr>
            <a:r>
              <a:rPr lang="en-US" dirty="0" smtClean="0"/>
              <a:t>          &lt;</a:t>
            </a:r>
            <a:r>
              <a:rPr lang="en-US" dirty="0" err="1" smtClean="0"/>
              <a:t>li</a:t>
            </a:r>
            <a:r>
              <a:rPr lang="en-US" dirty="0" smtClean="0"/>
              <a:t> class="active"&gt;&lt;a </a:t>
            </a:r>
            <a:r>
              <a:rPr lang="en-US" dirty="0" err="1" smtClean="0"/>
              <a:t>href</a:t>
            </a:r>
            <a:r>
              <a:rPr lang="en-US" dirty="0" smtClean="0"/>
              <a:t>="Home.jsp"&gt;&lt;span&gt;Home Page&lt;/span&gt;&lt;/a&gt;&lt;/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="support.jsp"&gt;&lt;span&gt;Support&lt;/span&gt;&lt;/a&gt;&lt;/</a:t>
            </a:r>
            <a:r>
              <a:rPr lang="en-US" dirty="0" err="1" smtClean="0"/>
              <a:t>li</a:t>
            </a:r>
            <a:r>
              <a:rPr lang="en-US" dirty="0" smtClean="0"/>
              <a:t>&gt;</a:t>
            </a:r>
          </a:p>
          <a:p>
            <a:pPr>
              <a:buNone/>
            </a:pPr>
            <a:r>
              <a:rPr lang="en-US" dirty="0" smtClean="0"/>
              <a:t>          &lt;</a:t>
            </a:r>
            <a:r>
              <a:rPr lang="en-US" dirty="0" err="1" smtClean="0"/>
              <a:t>li</a:t>
            </a:r>
            <a:r>
              <a:rPr lang="en-US" dirty="0" smtClean="0"/>
              <a:t>&gt;&lt;a </a:t>
            </a:r>
            <a:r>
              <a:rPr lang="en-US" dirty="0" err="1" smtClean="0"/>
              <a:t>href</a:t>
            </a:r>
            <a:r>
              <a:rPr lang="en-US" dirty="0" smtClean="0"/>
              <a:t>="about.jsp"&gt;&lt;span&gt;About Us&lt;/span&gt;&lt;/a&gt;&lt;/</a:t>
            </a:r>
            <a:r>
              <a:rPr lang="en-US" dirty="0" err="1" smtClean="0"/>
              <a:t>li</a:t>
            </a:r>
            <a:r>
              <a:rPr lang="en-US" dirty="0" smtClean="0"/>
              <a:t>&gt;          </a:t>
            </a:r>
          </a:p>
          <a:p>
            <a:pPr>
              <a:buNone/>
            </a:pPr>
            <a:r>
              <a:rPr lang="en-US" dirty="0" smtClean="0"/>
              <a:t>          &lt;</a:t>
            </a:r>
            <a:r>
              <a:rPr lang="en-US" dirty="0" err="1" smtClean="0"/>
              <a:t>li</a:t>
            </a:r>
            <a:r>
              <a:rPr lang="en-US" dirty="0" smtClean="0"/>
              <a:t>&gt;&lt;a </a:t>
            </a:r>
            <a:r>
              <a:rPr lang="en-US" dirty="0" err="1" smtClean="0"/>
              <a:t>href</a:t>
            </a:r>
            <a:r>
              <a:rPr lang="en-US" dirty="0" smtClean="0"/>
              <a:t>="contact.jsp"&gt;&lt;span&gt;Contact Us&lt;/span&gt;&lt;/a&gt;&lt;/</a:t>
            </a:r>
            <a:r>
              <a:rPr lang="en-US" dirty="0" err="1" smtClean="0"/>
              <a:t>li</a:t>
            </a:r>
            <a:r>
              <a:rPr lang="en-US" dirty="0" smtClean="0"/>
              <a:t>&gt;</a:t>
            </a:r>
          </a:p>
          <a:p>
            <a:pPr>
              <a:buNone/>
            </a:pPr>
            <a:r>
              <a:rPr lang="en-US" dirty="0" smtClean="0"/>
              <a:t>        &lt;/</a:t>
            </a:r>
            <a:r>
              <a:rPr lang="en-US" dirty="0" err="1" smtClean="0"/>
              <a:t>ul</a:t>
            </a:r>
            <a:r>
              <a:rPr lang="en-US" dirty="0" smtClean="0"/>
              <a:t>&gt;</a:t>
            </a:r>
          </a:p>
          <a:p>
            <a:pPr>
              <a:buNone/>
            </a:pPr>
            <a:r>
              <a:rPr lang="en-US" dirty="0" smtClean="0"/>
              <a:t>      &lt;/div&gt;</a:t>
            </a:r>
          </a:p>
          <a:p>
            <a:pPr>
              <a:buNone/>
            </a:pPr>
            <a:r>
              <a:rPr lang="en-US" dirty="0" smtClean="0"/>
              <a:t>      &lt;div class="</a:t>
            </a:r>
            <a:r>
              <a:rPr lang="en-US" dirty="0" err="1" smtClean="0"/>
              <a:t>clr</a:t>
            </a:r>
            <a:r>
              <a:rPr lang="en-US" dirty="0" smtClean="0"/>
              <a:t>"&gt;&lt;/div&gt;</a:t>
            </a:r>
          </a:p>
          <a:p>
            <a:pPr>
              <a:buNone/>
            </a:pPr>
            <a:r>
              <a:rPr lang="en-US" dirty="0" smtClean="0"/>
              <a:t>      &lt;div class="slider"&gt;</a:t>
            </a:r>
          </a:p>
          <a:p>
            <a:pPr>
              <a:buNone/>
            </a:pPr>
            <a:r>
              <a:rPr lang="en-US" dirty="0" smtClean="0"/>
              <a:t>        &lt;div id="coin-slider"&gt; </a:t>
            </a:r>
          </a:p>
          <a:p>
            <a:pPr>
              <a:buNone/>
            </a:pPr>
            <a:r>
              <a:rPr lang="en-US" dirty="0" smtClean="0"/>
              <a:t>			&lt;a </a:t>
            </a:r>
            <a:r>
              <a:rPr lang="en-US" dirty="0" err="1" smtClean="0"/>
              <a:t>href</a:t>
            </a:r>
            <a:r>
              <a:rPr lang="en-US" dirty="0" smtClean="0"/>
              <a:t>="#"&gt;&lt;</a:t>
            </a:r>
            <a:r>
              <a:rPr lang="en-US" dirty="0" err="1" smtClean="0"/>
              <a:t>img</a:t>
            </a:r>
            <a:r>
              <a:rPr lang="en-US" dirty="0" smtClean="0"/>
              <a:t> </a:t>
            </a:r>
            <a:r>
              <a:rPr lang="en-US" dirty="0" err="1" smtClean="0"/>
              <a:t>src</a:t>
            </a:r>
            <a:r>
              <a:rPr lang="en-US" dirty="0" smtClean="0"/>
              <a:t>="images/slide1.jpg" width="960" height="360" alt="" /&gt;</a:t>
            </a:r>
          </a:p>
          <a:p>
            <a:pPr>
              <a:buNone/>
            </a:pPr>
            <a:r>
              <a:rPr lang="en-US" dirty="0" smtClean="0"/>
              <a:t>				&lt;span&gt;</a:t>
            </a:r>
          </a:p>
          <a:p>
            <a:pPr>
              <a:buNone/>
            </a:pPr>
            <a:r>
              <a:rPr lang="en-US" dirty="0" smtClean="0"/>
              <a:t>&lt;div class="sidebar"&gt;</a:t>
            </a:r>
          </a:p>
          <a:p>
            <a:pPr>
              <a:buNone/>
            </a:pPr>
            <a:r>
              <a:rPr lang="en-US" dirty="0" smtClean="0"/>
              <a:t>        &lt;div class="gadget"&gt;</a:t>
            </a:r>
          </a:p>
          <a:p>
            <a:pPr>
              <a:buNone/>
            </a:pPr>
            <a:r>
              <a:rPr lang="en-US" dirty="0" smtClean="0"/>
              <a:t>          &lt;h2 class="star"&gt;&lt;span&gt;&lt;/span&gt;Login&lt;/h2&gt;</a:t>
            </a:r>
          </a:p>
          <a:p>
            <a:pPr>
              <a:buNone/>
            </a:pPr>
            <a:r>
              <a:rPr lang="en-US" dirty="0" smtClean="0"/>
              <a:t>          &lt;div class="</a:t>
            </a:r>
            <a:r>
              <a:rPr lang="en-US" dirty="0" err="1" smtClean="0"/>
              <a:t>clr</a:t>
            </a:r>
            <a:r>
              <a:rPr lang="en-US" dirty="0" smtClean="0"/>
              <a:t>"&gt;&lt;/div&gt;</a:t>
            </a:r>
          </a:p>
          <a:p>
            <a:pPr>
              <a:buNone/>
            </a:pPr>
            <a:r>
              <a:rPr lang="en-US" dirty="0" smtClean="0"/>
              <a:t>          &lt;</a:t>
            </a:r>
            <a:r>
              <a:rPr lang="en-US" dirty="0" err="1" smtClean="0"/>
              <a:t>ul</a:t>
            </a:r>
            <a:r>
              <a:rPr lang="en-US" dirty="0" smtClean="0"/>
              <a:t> class="</a:t>
            </a:r>
            <a:r>
              <a:rPr lang="en-US" dirty="0" err="1" smtClean="0"/>
              <a:t>sb_menu</a:t>
            </a:r>
            <a:r>
              <a:rPr lang="en-US" dirty="0" smtClean="0"/>
              <a:t>"&gt;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96200" cy="6248400"/>
          </a:xfrm>
        </p:spPr>
        <p:txBody>
          <a:bodyPr>
            <a:normAutofit fontScale="55000" lnSpcReduction="20000"/>
          </a:bodyPr>
          <a:lstStyle/>
          <a:p>
            <a:pPr>
              <a:buNone/>
            </a:pPr>
            <a:r>
              <a:rPr lang="en-US" dirty="0" smtClean="0">
                <a:latin typeface="Times New Roman" pitchFamily="18" charset="0"/>
                <a:cs typeface="Times New Roman" pitchFamily="18" charset="0"/>
              </a:rPr>
              <a:t>&lt;div class="</a:t>
            </a:r>
            <a:r>
              <a:rPr lang="en-US" dirty="0" err="1" smtClean="0">
                <a:latin typeface="Times New Roman" pitchFamily="18" charset="0"/>
                <a:cs typeface="Times New Roman" pitchFamily="18" charset="0"/>
              </a:rPr>
              <a:t>fbg</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    &lt;div class="</a:t>
            </a:r>
            <a:r>
              <a:rPr lang="en-US" dirty="0" err="1" smtClean="0">
                <a:latin typeface="Times New Roman" pitchFamily="18" charset="0"/>
                <a:cs typeface="Times New Roman" pitchFamily="18" charset="0"/>
              </a:rPr>
              <a:t>fbg_resize</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      &lt;div class="</a:t>
            </a:r>
            <a:r>
              <a:rPr lang="en-US" dirty="0" err="1" smtClean="0">
                <a:latin typeface="Times New Roman" pitchFamily="18" charset="0"/>
                <a:cs typeface="Times New Roman" pitchFamily="18" charset="0"/>
              </a:rPr>
              <a:t>col</a:t>
            </a:r>
            <a:r>
              <a:rPr lang="en-US" dirty="0" smtClean="0">
                <a:latin typeface="Times New Roman" pitchFamily="18" charset="0"/>
                <a:cs typeface="Times New Roman" pitchFamily="18" charset="0"/>
              </a:rPr>
              <a:t> c1"&gt; &lt;</a:t>
            </a:r>
            <a:r>
              <a:rPr lang="en-US" dirty="0" err="1" smtClean="0">
                <a:latin typeface="Times New Roman" pitchFamily="18" charset="0"/>
                <a:cs typeface="Times New Roman" pitchFamily="18" charset="0"/>
              </a:rPr>
              <a:t>ul</a:t>
            </a:r>
            <a:r>
              <a:rPr lang="en-US" dirty="0" smtClean="0">
                <a:latin typeface="Times New Roman" pitchFamily="18" charset="0"/>
                <a:cs typeface="Times New Roman" pitchFamily="18" charset="0"/>
              </a:rPr>
              <a:t> class="</a:t>
            </a:r>
            <a:r>
              <a:rPr lang="en-US" dirty="0" err="1" smtClean="0">
                <a:latin typeface="Times New Roman" pitchFamily="18" charset="0"/>
                <a:cs typeface="Times New Roman" pitchFamily="18" charset="0"/>
              </a:rPr>
              <a:t>fbg_ul</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&gt;&lt;a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="http://en.wikipedia.org/wiki/Cloud_computing"&gt;Cloud Computing&lt;/a&gt;&lt;/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&gt;&lt;a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="http://searchdatabackup.techtarget.com/definition/cloud-backup"&gt;cloud backup&lt;/a&gt;&lt;/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&gt;&lt;a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="http://searchcloudcomputing.techtarget.com/definition/cloud-computing"&gt;Hybrid cloud.&lt;/a&gt;&lt;/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ul</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      &lt;/div&gt;</a:t>
            </a:r>
          </a:p>
          <a:p>
            <a:pPr>
              <a:buNone/>
            </a:pPr>
            <a:r>
              <a:rPr lang="en-US" dirty="0" smtClean="0">
                <a:latin typeface="Times New Roman" pitchFamily="18" charset="0"/>
                <a:cs typeface="Times New Roman" pitchFamily="18" charset="0"/>
              </a:rPr>
              <a:t>      &lt;div class="</a:t>
            </a:r>
            <a:r>
              <a:rPr lang="en-US" dirty="0" err="1" smtClean="0">
                <a:latin typeface="Times New Roman" pitchFamily="18" charset="0"/>
                <a:cs typeface="Times New Roman" pitchFamily="18" charset="0"/>
              </a:rPr>
              <a:t>col</a:t>
            </a:r>
            <a:r>
              <a:rPr lang="en-US" dirty="0" smtClean="0">
                <a:latin typeface="Times New Roman" pitchFamily="18" charset="0"/>
                <a:cs typeface="Times New Roman" pitchFamily="18" charset="0"/>
              </a:rPr>
              <a:t> c3"&gt;</a:t>
            </a:r>
          </a:p>
          <a:p>
            <a:pPr>
              <a:buNone/>
            </a:pPr>
            <a:r>
              <a:rPr lang="en-US" dirty="0" smtClean="0">
                <a:latin typeface="Times New Roman" pitchFamily="18" charset="0"/>
                <a:cs typeface="Times New Roman" pitchFamily="18" charset="0"/>
              </a:rPr>
              <a:t>        &lt;h2&gt;&lt;span&gt;Contact&lt;/span&gt; Us&lt;/h2&gt;</a:t>
            </a:r>
          </a:p>
          <a:p>
            <a:pPr>
              <a:buNone/>
            </a:pPr>
            <a:r>
              <a:rPr lang="en-US" dirty="0" smtClean="0">
                <a:latin typeface="Times New Roman" pitchFamily="18" charset="0"/>
                <a:cs typeface="Times New Roman" pitchFamily="18" charset="0"/>
              </a:rPr>
              <a:t>        &lt;p&gt;&lt;/p&gt;</a:t>
            </a:r>
          </a:p>
          <a:p>
            <a:pPr>
              <a:buNone/>
            </a:pPr>
            <a:r>
              <a:rPr lang="en-US" dirty="0" smtClean="0">
                <a:latin typeface="Times New Roman" pitchFamily="18" charset="0"/>
                <a:cs typeface="Times New Roman" pitchFamily="18" charset="0"/>
              </a:rPr>
              <a:t>        &lt;p class="</a:t>
            </a:r>
            <a:r>
              <a:rPr lang="en-US" dirty="0" err="1" smtClean="0">
                <a:latin typeface="Times New Roman" pitchFamily="18" charset="0"/>
                <a:cs typeface="Times New Roman" pitchFamily="18" charset="0"/>
              </a:rPr>
              <a:t>contact_info</a:t>
            </a:r>
            <a:r>
              <a:rPr lang="en-US" dirty="0" smtClean="0">
                <a:latin typeface="Times New Roman" pitchFamily="18" charset="0"/>
                <a:cs typeface="Times New Roman" pitchFamily="18" charset="0"/>
              </a:rPr>
              <a:t>"&gt; &lt;span&gt;Address:&lt;/span&gt;1458 </a:t>
            </a:r>
            <a:r>
              <a:rPr lang="en-US" dirty="0" err="1" smtClean="0">
                <a:latin typeface="Times New Roman" pitchFamily="18" charset="0"/>
                <a:cs typeface="Times New Roman" pitchFamily="18" charset="0"/>
              </a:rPr>
              <a:t>chennai</a:t>
            </a:r>
            <a:r>
              <a:rPr lang="en-US" dirty="0" smtClean="0">
                <a:latin typeface="Times New Roman" pitchFamily="18" charset="0"/>
                <a:cs typeface="Times New Roman" pitchFamily="18" charset="0"/>
              </a:rPr>
              <a:t>, India&lt;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 /&gt;</a:t>
            </a:r>
          </a:p>
          <a:p>
            <a:pPr>
              <a:buNone/>
            </a:pPr>
            <a:r>
              <a:rPr lang="en-US" dirty="0" smtClean="0">
                <a:latin typeface="Times New Roman" pitchFamily="18" charset="0"/>
                <a:cs typeface="Times New Roman" pitchFamily="18" charset="0"/>
              </a:rPr>
              <a:t>          &lt;span&gt;Telephone:&lt;/span&gt; +123-1234-5678  &lt;</a:t>
            </a:r>
            <a:r>
              <a:rPr lang="en-US" dirty="0" err="1" smtClean="0">
                <a:latin typeface="Times New Roman" pitchFamily="18" charset="0"/>
                <a:cs typeface="Times New Roman" pitchFamily="18" charset="0"/>
              </a:rPr>
              <a:t>img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="images/images (1).jpg" width="18" height="16" alt="" /&gt;&lt;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 /&gt;</a:t>
            </a:r>
          </a:p>
          <a:p>
            <a:pPr>
              <a:buNone/>
            </a:pPr>
            <a:r>
              <a:rPr lang="en-US" dirty="0" smtClean="0">
                <a:latin typeface="Times New Roman" pitchFamily="18" charset="0"/>
                <a:cs typeface="Times New Roman" pitchFamily="18" charset="0"/>
              </a:rPr>
              <a:t>          &lt;span&gt;FAX:&lt;/span&gt; +458-4578&lt;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 /&gt;</a:t>
            </a:r>
          </a:p>
          <a:p>
            <a:pPr>
              <a:buNone/>
            </a:pPr>
            <a:r>
              <a:rPr lang="en-US" dirty="0" smtClean="0">
                <a:latin typeface="Times New Roman" pitchFamily="18" charset="0"/>
                <a:cs typeface="Times New Roman" pitchFamily="18" charset="0"/>
              </a:rPr>
              <a:t>          &lt;span&gt;Others:&lt;/span&gt; +301 - 0125 - 01258&lt;</a:t>
            </a:r>
            <a:r>
              <a:rPr lang="en-US" dirty="0" err="1" smtClean="0">
                <a:latin typeface="Times New Roman" pitchFamily="18" charset="0"/>
                <a:cs typeface="Times New Roman" pitchFamily="18" charset="0"/>
              </a:rPr>
              <a:t>br</a:t>
            </a:r>
            <a:r>
              <a:rPr lang="en-US" dirty="0" smtClean="0">
                <a:latin typeface="Times New Roman" pitchFamily="18" charset="0"/>
                <a:cs typeface="Times New Roman" pitchFamily="18" charset="0"/>
              </a:rPr>
              <a:t> /&gt;</a:t>
            </a:r>
          </a:p>
          <a:p>
            <a:pPr>
              <a:buNone/>
            </a:pPr>
            <a:r>
              <a:rPr lang="en-US" dirty="0" smtClean="0">
                <a:latin typeface="Times New Roman" pitchFamily="18" charset="0"/>
                <a:cs typeface="Times New Roman" pitchFamily="18" charset="0"/>
              </a:rPr>
              <a:t>          &lt;span&gt;E-mail:&lt;/span&gt; &lt;a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="#"&gt;abc@cloud.com&lt;/a&gt; &lt;/p&gt;</a:t>
            </a:r>
            <a:endParaRPr lang="en-US"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96200" cy="6248400"/>
          </a:xfrm>
        </p:spPr>
        <p:txBody>
          <a:bodyPr>
            <a:normAutofit fontScale="92500" lnSpcReduction="10000"/>
          </a:bodyPr>
          <a:lstStyle/>
          <a:p>
            <a:pPr>
              <a:buNone/>
            </a:pPr>
            <a:r>
              <a:rPr lang="en-US" dirty="0" smtClean="0"/>
              <a:t>&lt;/div&gt;</a:t>
            </a:r>
          </a:p>
          <a:p>
            <a:pPr>
              <a:buNone/>
            </a:pPr>
            <a:r>
              <a:rPr lang="en-US" dirty="0" smtClean="0"/>
              <a:t>      &lt;div class="</a:t>
            </a:r>
            <a:r>
              <a:rPr lang="en-US" dirty="0" err="1" smtClean="0"/>
              <a:t>clr</a:t>
            </a:r>
            <a:r>
              <a:rPr lang="en-US" dirty="0" smtClean="0"/>
              <a:t>"&gt;&lt;/div&gt;</a:t>
            </a:r>
          </a:p>
          <a:p>
            <a:pPr>
              <a:buNone/>
            </a:pPr>
            <a:r>
              <a:rPr lang="en-US" dirty="0" smtClean="0"/>
              <a:t>    &lt;/div&gt;</a:t>
            </a:r>
          </a:p>
          <a:p>
            <a:pPr>
              <a:buNone/>
            </a:pPr>
            <a:r>
              <a:rPr lang="en-US" dirty="0" smtClean="0"/>
              <a:t>  &lt;/div&gt;</a:t>
            </a:r>
          </a:p>
          <a:p>
            <a:pPr>
              <a:buNone/>
            </a:pPr>
            <a:r>
              <a:rPr lang="en-US" dirty="0" smtClean="0"/>
              <a:t>  &lt;div class="footer"&gt;</a:t>
            </a:r>
          </a:p>
          <a:p>
            <a:pPr>
              <a:buNone/>
            </a:pPr>
            <a:r>
              <a:rPr lang="en-US" dirty="0" smtClean="0"/>
              <a:t>    &lt;div class="</a:t>
            </a:r>
            <a:r>
              <a:rPr lang="en-US" dirty="0" err="1" smtClean="0"/>
              <a:t>footer_resize</a:t>
            </a:r>
            <a:r>
              <a:rPr lang="en-US" dirty="0" smtClean="0"/>
              <a:t>"&gt;      </a:t>
            </a:r>
          </a:p>
          <a:p>
            <a:pPr>
              <a:buNone/>
            </a:pPr>
            <a:r>
              <a:rPr lang="en-US" dirty="0" smtClean="0"/>
              <a:t>      &lt;div style="</a:t>
            </a:r>
            <a:r>
              <a:rPr lang="en-US" dirty="0" err="1" smtClean="0"/>
              <a:t>clear:both</a:t>
            </a:r>
            <a:r>
              <a:rPr lang="en-US" dirty="0" smtClean="0"/>
              <a:t>;"&gt;&lt;/div&gt;</a:t>
            </a:r>
          </a:p>
          <a:p>
            <a:pPr>
              <a:buNone/>
            </a:pPr>
            <a:r>
              <a:rPr lang="en-US" dirty="0" smtClean="0"/>
              <a:t>    &lt;/div&gt;</a:t>
            </a:r>
          </a:p>
          <a:p>
            <a:pPr>
              <a:buNone/>
            </a:pPr>
            <a:r>
              <a:rPr lang="en-US" dirty="0" smtClean="0"/>
              <a:t>  &lt;/div&gt;</a:t>
            </a:r>
          </a:p>
          <a:p>
            <a:pPr>
              <a:buNone/>
            </a:pPr>
            <a:r>
              <a:rPr lang="en-US" dirty="0" smtClean="0"/>
              <a:t>&lt;/div&gt;</a:t>
            </a:r>
          </a:p>
          <a:p>
            <a:pPr>
              <a:buNone/>
            </a:pPr>
            <a:r>
              <a:rPr lang="en-US" dirty="0" smtClean="0"/>
              <a:t>&lt;div align=center&gt;&lt;/div&gt;&lt;/body&gt;</a:t>
            </a:r>
          </a:p>
          <a:p>
            <a:pPr>
              <a:buNone/>
            </a:pPr>
            <a:r>
              <a:rPr lang="en-US" dirty="0" smtClean="0"/>
              <a:t>&lt;/html&gt;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8400"/>
            <a:ext cx="8229600" cy="1143000"/>
          </a:xfrm>
        </p:spPr>
        <p:txBody>
          <a:bodyPr/>
          <a:lstStyle/>
          <a:p>
            <a:r>
              <a:rPr lang="en-US" dirty="0" smtClean="0"/>
              <a:t>USER INTERFACE DESIGN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
            </a:r>
            <a:br>
              <a:rPr lang="en-US" b="1" dirty="0" smtClean="0"/>
            </a:br>
            <a:r>
              <a:rPr lang="en-US" b="1" dirty="0" smtClean="0"/>
              <a:t>Modules Description</a:t>
            </a:r>
            <a:r>
              <a:rPr lang="en-US" dirty="0" smtClean="0"/>
              <a:t/>
            </a:r>
            <a:br>
              <a:rPr lang="en-US" dirty="0" smtClean="0"/>
            </a:br>
            <a:endParaRPr lang="en-US" dirty="0"/>
          </a:p>
        </p:txBody>
      </p:sp>
      <p:sp>
        <p:nvSpPr>
          <p:cNvPr id="3" name="Content Placeholder 2"/>
          <p:cNvSpPr>
            <a:spLocks noGrp="1"/>
          </p:cNvSpPr>
          <p:nvPr>
            <p:ph idx="1"/>
          </p:nvPr>
        </p:nvSpPr>
        <p:spPr>
          <a:xfrm>
            <a:off x="381000" y="838200"/>
            <a:ext cx="7848600" cy="5791200"/>
          </a:xfrm>
        </p:spPr>
        <p:txBody>
          <a:bodyPr>
            <a:noAutofit/>
          </a:bodyPr>
          <a:lstStyle/>
          <a:p>
            <a:pPr algn="just">
              <a:buNone/>
            </a:pPr>
            <a:r>
              <a:rPr lang="en-US" sz="1800" b="1" dirty="0" smtClean="0">
                <a:latin typeface="Times New Roman" pitchFamily="18" charset="0"/>
                <a:cs typeface="Times New Roman" pitchFamily="18" charset="0"/>
              </a:rPr>
              <a:t>User Interface Design</a:t>
            </a:r>
          </a:p>
          <a:p>
            <a:pPr algn="just"/>
            <a:r>
              <a:rPr lang="en-US" sz="2000" dirty="0" smtClean="0">
                <a:latin typeface="Times New Roman" pitchFamily="18" charset="0"/>
                <a:cs typeface="Times New Roman" pitchFamily="18" charset="0"/>
              </a:rPr>
              <a:t>User Interface Design have a purpose that a user to move from login page to user page of the website. In this we want to enter our user name and password provided by Service provider. </a:t>
            </a:r>
          </a:p>
          <a:p>
            <a:pPr algn="just"/>
            <a:r>
              <a:rPr lang="en-US" sz="2000" dirty="0" smtClean="0">
                <a:latin typeface="Times New Roman" pitchFamily="18" charset="0"/>
                <a:cs typeface="Times New Roman" pitchFamily="18" charset="0"/>
              </a:rPr>
              <a:t>If we enter the valid password and user name then only the user can move login page to user window while entering user name and password it will check  username and password is match or not. If we enter any wrong username or wrong password it generates some error message. </a:t>
            </a:r>
          </a:p>
          <a:p>
            <a:pPr algn="just"/>
            <a:r>
              <a:rPr lang="en-US" sz="2000" dirty="0" smtClean="0">
                <a:latin typeface="Times New Roman" pitchFamily="18" charset="0"/>
                <a:cs typeface="Times New Roman" pitchFamily="18" charset="0"/>
              </a:rPr>
              <a:t> So we are preventing from unauthorized user entering into the service provider website. It will provide a good security for our project. </a:t>
            </a:r>
          </a:p>
          <a:p>
            <a:pPr algn="just"/>
            <a:r>
              <a:rPr lang="en-US" sz="2000" dirty="0" smtClean="0">
                <a:latin typeface="Times New Roman" pitchFamily="18" charset="0"/>
                <a:cs typeface="Times New Roman" pitchFamily="18" charset="0"/>
              </a:rPr>
              <a:t>Service provider contain user name and password server also check the authentication of the user. It will improve the security and preventing from unauthorized user enters into the website. </a:t>
            </a:r>
          </a:p>
          <a:p>
            <a:pPr algn="just"/>
            <a:r>
              <a:rPr lang="en-US" sz="2000" dirty="0" smtClean="0">
                <a:latin typeface="Times New Roman" pitchFamily="18" charset="0"/>
                <a:cs typeface="Times New Roman" pitchFamily="18" charset="0"/>
              </a:rPr>
              <a:t>In our project we are using java swings for creating design. Here we are validating the users who are going to access the Service providers.</a:t>
            </a:r>
          </a:p>
          <a:p>
            <a:pPr algn="just">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96200" cy="6248400"/>
          </a:xfrm>
        </p:spPr>
        <p:txBody>
          <a:bodyPr/>
          <a:lstStyle/>
          <a:p>
            <a:pPr>
              <a:buNone/>
            </a:pPr>
            <a:endParaRPr lang="en-US" dirty="0"/>
          </a:p>
        </p:txBody>
      </p:sp>
      <p:pic>
        <p:nvPicPr>
          <p:cNvPr id="4" name="Picture 3"/>
          <p:cNvPicPr/>
          <p:nvPr/>
        </p:nvPicPr>
        <p:blipFill>
          <a:blip r:embed="rId2"/>
          <a:srcRect/>
          <a:stretch>
            <a:fillRect/>
          </a:stretch>
        </p:blipFill>
        <p:spPr bwMode="auto">
          <a:xfrm>
            <a:off x="1209675" y="1538615"/>
            <a:ext cx="6724650" cy="3780769"/>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457200" y="1189300"/>
            <a:ext cx="7696200" cy="43270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0"/>
            <a:ext cx="8229600" cy="1143000"/>
          </a:xfrm>
        </p:spPr>
        <p:txBody>
          <a:bodyPr/>
          <a:lstStyle/>
          <a:p>
            <a:r>
              <a:rPr lang="en-US" dirty="0" smtClean="0"/>
              <a:t>CSP</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457200" y="1189300"/>
            <a:ext cx="7696200" cy="43270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457200" y="1189300"/>
            <a:ext cx="7696200" cy="43270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457200" y="1189300"/>
            <a:ext cx="7696200" cy="43270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457200" y="1189300"/>
            <a:ext cx="7696200" cy="43270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457200" y="1189300"/>
            <a:ext cx="7696200" cy="43270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96200" cy="6248400"/>
          </a:xfrm>
        </p:spPr>
        <p:txBody>
          <a:bodyPr/>
          <a:lstStyle/>
          <a:p>
            <a:pPr>
              <a:buNone/>
            </a:pPr>
            <a:endParaRPr lang="en-US" dirty="0"/>
          </a:p>
        </p:txBody>
      </p:sp>
      <p:pic>
        <p:nvPicPr>
          <p:cNvPr id="4" name="Picture 3"/>
          <p:cNvPicPr/>
          <p:nvPr/>
        </p:nvPicPr>
        <p:blipFill>
          <a:blip r:embed="rId2"/>
          <a:srcRect/>
          <a:stretch>
            <a:fillRect/>
          </a:stretch>
        </p:blipFill>
        <p:spPr bwMode="auto">
          <a:xfrm>
            <a:off x="1600200" y="685800"/>
            <a:ext cx="5943600" cy="4414021"/>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95600"/>
            <a:ext cx="8229600" cy="1143000"/>
          </a:xfrm>
        </p:spPr>
        <p:txBody>
          <a:bodyPr/>
          <a:lstStyle/>
          <a:p>
            <a:r>
              <a:rPr lang="en-US" dirty="0" smtClean="0"/>
              <a:t>USER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
            </a:r>
            <a:br>
              <a:rPr lang="en-US" b="1" dirty="0" smtClean="0"/>
            </a:br>
            <a:r>
              <a:rPr lang="en-US" b="1" dirty="0" smtClean="0"/>
              <a:t>Module Diagrams</a:t>
            </a:r>
            <a:r>
              <a:rPr lang="en-US" dirty="0" smtClean="0"/>
              <a:t/>
            </a:r>
            <a:br>
              <a:rPr lang="en-US" dirty="0" smtClean="0"/>
            </a:br>
            <a:endParaRPr lang="en-US" dirty="0"/>
          </a:p>
        </p:txBody>
      </p:sp>
      <p:sp>
        <p:nvSpPr>
          <p:cNvPr id="6" name="Rectangle 4"/>
          <p:cNvSpPr>
            <a:spLocks noChangeArrowheads="1"/>
          </p:cNvSpPr>
          <p:nvPr/>
        </p:nvSpPr>
        <p:spPr bwMode="gray">
          <a:xfrm>
            <a:off x="304800" y="1066800"/>
            <a:ext cx="8001000" cy="376237"/>
          </a:xfrm>
          <a:prstGeom prst="rect">
            <a:avLst/>
          </a:prstGeom>
          <a:solidFill>
            <a:schemeClr val="bg1"/>
          </a:solidFill>
          <a:ln w="9525">
            <a:noFill/>
            <a:miter lim="800000"/>
            <a:headEnd/>
            <a:tailEnd/>
          </a:ln>
        </p:spPr>
        <p:txBody>
          <a:bodyPr lIns="180000" tIns="0" rIns="0" bIns="0" anchor="ctr"/>
          <a:lstStyle/>
          <a:p>
            <a:pPr lvl="0" fontAlgn="base">
              <a:spcBef>
                <a:spcPct val="0"/>
              </a:spcBef>
              <a:spcAft>
                <a:spcPct val="0"/>
              </a:spcAft>
            </a:pPr>
            <a:r>
              <a:rPr lang="en-US" b="1" dirty="0" smtClean="0">
                <a:latin typeface="Times New Roman" pitchFamily="18" charset="0"/>
                <a:ea typeface="Times New Roman" pitchFamily="18" charset="0"/>
                <a:cs typeface="Times New Roman" pitchFamily="18" charset="0"/>
              </a:rPr>
              <a:t>User Interface Design</a:t>
            </a:r>
            <a:endParaRPr lang="en-US" sz="2800" dirty="0" smtClean="0">
              <a:latin typeface="Arial" pitchFamily="34" charset="0"/>
              <a:cs typeface="Arial" pitchFamily="34" charset="0"/>
            </a:endParaRPr>
          </a:p>
        </p:txBody>
      </p:sp>
      <p:grpSp>
        <p:nvGrpSpPr>
          <p:cNvPr id="3" name="Group 1"/>
          <p:cNvGrpSpPr>
            <a:grpSpLocks/>
          </p:cNvGrpSpPr>
          <p:nvPr/>
        </p:nvGrpSpPr>
        <p:grpSpPr bwMode="auto">
          <a:xfrm>
            <a:off x="1066800" y="2133600"/>
            <a:ext cx="6172200" cy="3581400"/>
            <a:chOff x="2235" y="7935"/>
            <a:chExt cx="7320" cy="3030"/>
          </a:xfrm>
        </p:grpSpPr>
        <p:sp>
          <p:nvSpPr>
            <p:cNvPr id="58370" name="Rectangle 2"/>
            <p:cNvSpPr>
              <a:spLocks noChangeArrowheads="1"/>
            </p:cNvSpPr>
            <p:nvPr/>
          </p:nvSpPr>
          <p:spPr bwMode="auto">
            <a:xfrm>
              <a:off x="2235" y="8220"/>
              <a:ext cx="1545" cy="7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371" name="Rectangle 3"/>
            <p:cNvSpPr>
              <a:spLocks noChangeArrowheads="1"/>
            </p:cNvSpPr>
            <p:nvPr/>
          </p:nvSpPr>
          <p:spPr bwMode="auto">
            <a:xfrm>
              <a:off x="7800" y="8044"/>
              <a:ext cx="1755" cy="6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Cloud Service Provider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372" name="AutoShape 4"/>
            <p:cNvSpPr>
              <a:spLocks noChangeArrowheads="1"/>
            </p:cNvSpPr>
            <p:nvPr/>
          </p:nvSpPr>
          <p:spPr bwMode="auto">
            <a:xfrm>
              <a:off x="5205" y="8044"/>
              <a:ext cx="975" cy="79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373" name="Rectangle 5"/>
            <p:cNvSpPr>
              <a:spLocks noChangeArrowheads="1"/>
            </p:cNvSpPr>
            <p:nvPr/>
          </p:nvSpPr>
          <p:spPr bwMode="auto">
            <a:xfrm>
              <a:off x="4920" y="10125"/>
              <a:ext cx="1545" cy="7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Client Account page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8374" name="AutoShape 6"/>
            <p:cNvCxnSpPr>
              <a:cxnSpLocks noChangeShapeType="1"/>
            </p:cNvCxnSpPr>
            <p:nvPr/>
          </p:nvCxnSpPr>
          <p:spPr bwMode="auto">
            <a:xfrm>
              <a:off x="3780" y="8550"/>
              <a:ext cx="1425" cy="0"/>
            </a:xfrm>
            <a:prstGeom prst="straightConnector1">
              <a:avLst/>
            </a:prstGeom>
            <a:noFill/>
            <a:ln w="9525">
              <a:solidFill>
                <a:srgbClr val="000000"/>
              </a:solidFill>
              <a:round/>
              <a:headEnd/>
              <a:tailEnd type="triangle" w="med" len="med"/>
            </a:ln>
          </p:spPr>
        </p:cxnSp>
        <p:cxnSp>
          <p:nvCxnSpPr>
            <p:cNvPr id="58375" name="AutoShape 7"/>
            <p:cNvCxnSpPr>
              <a:cxnSpLocks noChangeShapeType="1"/>
            </p:cNvCxnSpPr>
            <p:nvPr/>
          </p:nvCxnSpPr>
          <p:spPr bwMode="auto">
            <a:xfrm flipV="1">
              <a:off x="6180" y="8415"/>
              <a:ext cx="1620" cy="15"/>
            </a:xfrm>
            <a:prstGeom prst="straightConnector1">
              <a:avLst/>
            </a:prstGeom>
            <a:noFill/>
            <a:ln w="9525">
              <a:solidFill>
                <a:srgbClr val="000000"/>
              </a:solidFill>
              <a:round/>
              <a:headEnd type="triangle" w="med" len="med"/>
              <a:tailEnd type="triangle" w="med" len="med"/>
            </a:ln>
          </p:spPr>
        </p:cxnSp>
        <p:sp>
          <p:nvSpPr>
            <p:cNvPr id="58376" name="Text Box 8"/>
            <p:cNvSpPr txBox="1">
              <a:spLocks noChangeArrowheads="1"/>
            </p:cNvSpPr>
            <p:nvPr/>
          </p:nvSpPr>
          <p:spPr bwMode="auto">
            <a:xfrm>
              <a:off x="6365" y="7935"/>
              <a:ext cx="1282" cy="36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Validation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8377" name="AutoShape 9"/>
            <p:cNvCxnSpPr>
              <a:cxnSpLocks noChangeShapeType="1"/>
            </p:cNvCxnSpPr>
            <p:nvPr/>
          </p:nvCxnSpPr>
          <p:spPr bwMode="auto">
            <a:xfrm>
              <a:off x="5805" y="8835"/>
              <a:ext cx="30" cy="1290"/>
            </a:xfrm>
            <a:prstGeom prst="straightConnector1">
              <a:avLst/>
            </a:prstGeom>
            <a:noFill/>
            <a:ln w="9525">
              <a:solidFill>
                <a:srgbClr val="000000"/>
              </a:solidFill>
              <a:round/>
              <a:headEnd/>
              <a:tailEnd type="triangle" w="med" len="med"/>
            </a:ln>
          </p:spPr>
        </p:cxnSp>
        <p:sp>
          <p:nvSpPr>
            <p:cNvPr id="58378" name="AutoShape 10"/>
            <p:cNvSpPr>
              <a:spLocks noChangeArrowheads="1"/>
            </p:cNvSpPr>
            <p:nvPr/>
          </p:nvSpPr>
          <p:spPr bwMode="auto">
            <a:xfrm>
              <a:off x="8310" y="9330"/>
              <a:ext cx="1020" cy="1635"/>
            </a:xfrm>
            <a:prstGeom prst="can">
              <a:avLst>
                <a:gd name="adj" fmla="val 28371"/>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Database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8379" name="AutoShape 11"/>
            <p:cNvCxnSpPr>
              <a:cxnSpLocks noChangeShapeType="1"/>
            </p:cNvCxnSpPr>
            <p:nvPr/>
          </p:nvCxnSpPr>
          <p:spPr bwMode="auto">
            <a:xfrm>
              <a:off x="8790" y="8734"/>
              <a:ext cx="45" cy="731"/>
            </a:xfrm>
            <a:prstGeom prst="straightConnector1">
              <a:avLst/>
            </a:prstGeom>
            <a:noFill/>
            <a:ln w="9525">
              <a:solidFill>
                <a:srgbClr val="000000"/>
              </a:solidFill>
              <a:round/>
              <a:headEnd type="triangle" w="med" len="med"/>
              <a:tailEnd type="triangle" w="med" len="med"/>
            </a:ln>
          </p:spPr>
        </p:cxn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457200" y="1189300"/>
            <a:ext cx="7696200" cy="43270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457200" y="1189300"/>
            <a:ext cx="7696200" cy="4327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33400"/>
          </a:xfrm>
        </p:spPr>
        <p:txBody>
          <a:bodyPr>
            <a:normAutofit fontScale="90000"/>
          </a:bodyPr>
          <a:lstStyle/>
          <a:p>
            <a:r>
              <a:rPr lang="en-US" b="1" dirty="0" smtClean="0"/>
              <a:t/>
            </a:r>
            <a:br>
              <a:rPr lang="en-US" b="1" dirty="0" smtClean="0"/>
            </a:br>
            <a:r>
              <a:rPr lang="en-US" b="1" dirty="0" smtClean="0"/>
              <a:t>Modules Description</a:t>
            </a:r>
            <a:r>
              <a:rPr lang="en-US" dirty="0" smtClean="0"/>
              <a:t/>
            </a:r>
            <a:br>
              <a:rPr lang="en-US" dirty="0" smtClean="0"/>
            </a:br>
            <a:endParaRPr lang="en-US" dirty="0"/>
          </a:p>
        </p:txBody>
      </p:sp>
      <p:sp>
        <p:nvSpPr>
          <p:cNvPr id="3" name="Content Placeholder 2"/>
          <p:cNvSpPr>
            <a:spLocks noGrp="1"/>
          </p:cNvSpPr>
          <p:nvPr>
            <p:ph idx="1"/>
          </p:nvPr>
        </p:nvSpPr>
        <p:spPr>
          <a:xfrm>
            <a:off x="381000" y="457200"/>
            <a:ext cx="8077200" cy="6400800"/>
          </a:xfrm>
        </p:spPr>
        <p:txBody>
          <a:bodyPr>
            <a:noAutofit/>
          </a:bodyPr>
          <a:lstStyle/>
          <a:p>
            <a:pPr>
              <a:buNone/>
            </a:pPr>
            <a:r>
              <a:rPr lang="en-US" sz="2000" b="1" dirty="0" smtClean="0">
                <a:latin typeface="Times New Roman" pitchFamily="18" charset="0"/>
                <a:cs typeface="Times New Roman" pitchFamily="18" charset="0"/>
              </a:rPr>
              <a:t>Cloud</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Service Provider</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Service provider has a job of providing a service like software to the cloud users. In our proposed method, CSP doesn’t provide billing transaction to the user. </a:t>
            </a:r>
          </a:p>
          <a:p>
            <a:r>
              <a:rPr lang="en-US" sz="2000" dirty="0" smtClean="0">
                <a:latin typeface="Times New Roman" pitchFamily="18" charset="0"/>
                <a:cs typeface="Times New Roman" pitchFamily="18" charset="0"/>
              </a:rPr>
              <a:t>It is due to the reason if billing transaction performed in the CSP then complexity in security to be provided for billing transaction increases the overhead. If the user logged in for service, CSP validate the user whether he\she is an authenticated user or not.</a:t>
            </a:r>
          </a:p>
          <a:p>
            <a:r>
              <a:rPr lang="en-US" sz="2000" dirty="0" smtClean="0">
                <a:latin typeface="Times New Roman" pitchFamily="18" charset="0"/>
                <a:cs typeface="Times New Roman" pitchFamily="18" charset="0"/>
              </a:rPr>
              <a:t> Once if user is found authenticated user then it waits for service check in message else it found any unauthenticated user it will send the error message. </a:t>
            </a:r>
          </a:p>
          <a:p>
            <a:r>
              <a:rPr lang="en-US" sz="2000" dirty="0" smtClean="0">
                <a:latin typeface="Times New Roman" pitchFamily="18" charset="0"/>
                <a:cs typeface="Times New Roman" pitchFamily="18" charset="0"/>
              </a:rPr>
              <a:t>If it received the service check in message then it responds the user by transmitting the agreement and hash chain (one time key).  After getting the service request from the user, CSP provide the requested service to the user. </a:t>
            </a:r>
          </a:p>
          <a:p>
            <a:r>
              <a:rPr lang="en-US" sz="2000" dirty="0" smtClean="0">
                <a:latin typeface="Times New Roman" pitchFamily="18" charset="0"/>
                <a:cs typeface="Times New Roman" pitchFamily="18" charset="0"/>
              </a:rPr>
              <a:t>It is also have a contact with the Cloud notary authority. It will provide the service until it receive the service checkout message. The CSP enables users to scale their capacity upwards or downwards regarding their computing requirements and to pay only for the capacity that they actually use.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Module Diagrams</a:t>
            </a:r>
            <a:endParaRPr lang="en-US" dirty="0"/>
          </a:p>
        </p:txBody>
      </p:sp>
      <p:sp>
        <p:nvSpPr>
          <p:cNvPr id="4" name="Rectangle 4"/>
          <p:cNvSpPr>
            <a:spLocks noChangeArrowheads="1"/>
          </p:cNvSpPr>
          <p:nvPr/>
        </p:nvSpPr>
        <p:spPr bwMode="gray">
          <a:xfrm>
            <a:off x="304800" y="1143000"/>
            <a:ext cx="8001000" cy="452437"/>
          </a:xfrm>
          <a:prstGeom prst="rect">
            <a:avLst/>
          </a:prstGeom>
          <a:solidFill>
            <a:schemeClr val="bg1"/>
          </a:solidFill>
          <a:ln w="9525">
            <a:noFill/>
            <a:miter lim="800000"/>
            <a:headEnd/>
            <a:tailEnd/>
          </a:ln>
        </p:spPr>
        <p:txBody>
          <a:bodyPr lIns="180000" tIns="0" rIns="0" bIns="0" anchor="ctr"/>
          <a:lstStyle/>
          <a:p>
            <a:r>
              <a:rPr lang="en-US" b="1" dirty="0" smtClean="0">
                <a:latin typeface="Times New Roman" pitchFamily="18" charset="0"/>
                <a:cs typeface="Times New Roman" pitchFamily="18" charset="0"/>
              </a:rPr>
              <a:t>Cloud</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Service Provider</a:t>
            </a:r>
            <a:endParaRPr lang="en-US" dirty="0">
              <a:latin typeface="Times New Roman" pitchFamily="18" charset="0"/>
              <a:cs typeface="Times New Roman" pitchFamily="18" charset="0"/>
            </a:endParaRPr>
          </a:p>
        </p:txBody>
      </p:sp>
      <p:grpSp>
        <p:nvGrpSpPr>
          <p:cNvPr id="3" name="Group 1"/>
          <p:cNvGrpSpPr>
            <a:grpSpLocks/>
          </p:cNvGrpSpPr>
          <p:nvPr/>
        </p:nvGrpSpPr>
        <p:grpSpPr bwMode="auto">
          <a:xfrm>
            <a:off x="685800" y="2133600"/>
            <a:ext cx="6934200" cy="4191000"/>
            <a:chOff x="1830" y="2265"/>
            <a:chExt cx="9045" cy="4260"/>
          </a:xfrm>
        </p:grpSpPr>
        <p:grpSp>
          <p:nvGrpSpPr>
            <p:cNvPr id="5" name="Group 2"/>
            <p:cNvGrpSpPr>
              <a:grpSpLocks/>
            </p:cNvGrpSpPr>
            <p:nvPr/>
          </p:nvGrpSpPr>
          <p:grpSpPr bwMode="auto">
            <a:xfrm>
              <a:off x="1830" y="2265"/>
              <a:ext cx="9045" cy="2880"/>
              <a:chOff x="1830" y="2010"/>
              <a:chExt cx="9045" cy="2880"/>
            </a:xfrm>
          </p:grpSpPr>
          <p:sp>
            <p:nvSpPr>
              <p:cNvPr id="57347" name="Rectangle 3"/>
              <p:cNvSpPr>
                <a:spLocks noChangeArrowheads="1"/>
              </p:cNvSpPr>
              <p:nvPr/>
            </p:nvSpPr>
            <p:spPr bwMode="auto">
              <a:xfrm>
                <a:off x="6885" y="2010"/>
                <a:ext cx="3990" cy="274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cs typeface="Arial" pitchFamily="34" charset="0"/>
                  </a:rPr>
                  <a:t>CSP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348" name="Rectangle 4"/>
              <p:cNvSpPr>
                <a:spLocks noChangeArrowheads="1"/>
              </p:cNvSpPr>
              <p:nvPr/>
            </p:nvSpPr>
            <p:spPr bwMode="auto">
              <a:xfrm>
                <a:off x="1830" y="4230"/>
                <a:ext cx="1230" cy="6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7349" name="AutoShape 5"/>
              <p:cNvCxnSpPr>
                <a:cxnSpLocks noChangeShapeType="1"/>
              </p:cNvCxnSpPr>
              <p:nvPr/>
            </p:nvCxnSpPr>
            <p:spPr bwMode="auto">
              <a:xfrm flipV="1">
                <a:off x="3060" y="2955"/>
                <a:ext cx="3825" cy="1275"/>
              </a:xfrm>
              <a:prstGeom prst="straightConnector1">
                <a:avLst/>
              </a:prstGeom>
              <a:noFill/>
              <a:ln w="9525">
                <a:solidFill>
                  <a:srgbClr val="000000"/>
                </a:solidFill>
                <a:round/>
                <a:headEnd/>
                <a:tailEnd type="triangle" w="med" len="med"/>
              </a:ln>
            </p:spPr>
          </p:cxnSp>
          <p:sp>
            <p:nvSpPr>
              <p:cNvPr id="57350" name="Text Box 6"/>
              <p:cNvSpPr txBox="1">
                <a:spLocks noChangeArrowheads="1"/>
              </p:cNvSpPr>
              <p:nvPr/>
            </p:nvSpPr>
            <p:spPr bwMode="auto">
              <a:xfrm>
                <a:off x="3810" y="3105"/>
                <a:ext cx="1200" cy="39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Check 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7351" name="AutoShape 7"/>
              <p:cNvCxnSpPr>
                <a:cxnSpLocks noChangeShapeType="1"/>
              </p:cNvCxnSpPr>
              <p:nvPr/>
            </p:nvCxnSpPr>
            <p:spPr bwMode="auto">
              <a:xfrm flipH="1">
                <a:off x="3060" y="3225"/>
                <a:ext cx="3825" cy="1305"/>
              </a:xfrm>
              <a:prstGeom prst="straightConnector1">
                <a:avLst/>
              </a:prstGeom>
              <a:noFill/>
              <a:ln w="9525">
                <a:solidFill>
                  <a:srgbClr val="000000"/>
                </a:solidFill>
                <a:round/>
                <a:headEnd/>
                <a:tailEnd type="triangle" w="med" len="med"/>
              </a:ln>
            </p:spPr>
          </p:cxnSp>
          <p:sp>
            <p:nvSpPr>
              <p:cNvPr id="57352" name="Text Box 8"/>
              <p:cNvSpPr txBox="1">
                <a:spLocks noChangeArrowheads="1"/>
              </p:cNvSpPr>
              <p:nvPr/>
            </p:nvSpPr>
            <p:spPr bwMode="auto">
              <a:xfrm>
                <a:off x="4830" y="3945"/>
                <a:ext cx="1125" cy="69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Contract + Hash chain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353" name="Rectangle 9"/>
              <p:cNvSpPr>
                <a:spLocks noChangeArrowheads="1"/>
              </p:cNvSpPr>
              <p:nvPr/>
            </p:nvSpPr>
            <p:spPr bwMode="auto">
              <a:xfrm>
                <a:off x="7245" y="2640"/>
                <a:ext cx="1215" cy="73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Software services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354" name="Rectangle 10"/>
              <p:cNvSpPr>
                <a:spLocks noChangeArrowheads="1"/>
              </p:cNvSpPr>
              <p:nvPr/>
            </p:nvSpPr>
            <p:spPr bwMode="auto">
              <a:xfrm>
                <a:off x="9345" y="2640"/>
                <a:ext cx="1140" cy="7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355" name="Rectangle 11"/>
              <p:cNvSpPr>
                <a:spLocks noChangeArrowheads="1"/>
              </p:cNvSpPr>
              <p:nvPr/>
            </p:nvSpPr>
            <p:spPr bwMode="auto">
              <a:xfrm>
                <a:off x="7230" y="3750"/>
                <a:ext cx="1230" cy="7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Service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57356" name="AutoShape 12"/>
            <p:cNvSpPr>
              <a:spLocks noChangeArrowheads="1"/>
            </p:cNvSpPr>
            <p:nvPr/>
          </p:nvSpPr>
          <p:spPr bwMode="auto">
            <a:xfrm>
              <a:off x="9120" y="5475"/>
              <a:ext cx="1365" cy="1050"/>
            </a:xfrm>
            <a:prstGeom prst="can">
              <a:avLst>
                <a:gd name="adj" fmla="val 25000"/>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Database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7357" name="AutoShape 13"/>
            <p:cNvCxnSpPr>
              <a:cxnSpLocks noChangeShapeType="1"/>
            </p:cNvCxnSpPr>
            <p:nvPr/>
          </p:nvCxnSpPr>
          <p:spPr bwMode="auto">
            <a:xfrm>
              <a:off x="9750" y="5010"/>
              <a:ext cx="30" cy="675"/>
            </a:xfrm>
            <a:prstGeom prst="straightConnector1">
              <a:avLst/>
            </a:prstGeom>
            <a:noFill/>
            <a:ln w="9525">
              <a:solidFill>
                <a:srgbClr val="000000"/>
              </a:solidFill>
              <a:round/>
              <a:headEnd type="triangle" w="med" len="med"/>
              <a:tailEnd type="triangle" w="med" len="med"/>
            </a:ln>
          </p:spPr>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
            </a:r>
            <a:br>
              <a:rPr lang="en-US" b="1" dirty="0" smtClean="0"/>
            </a:br>
            <a:r>
              <a:rPr lang="en-US" b="1" dirty="0" smtClean="0"/>
              <a:t>Modules Description</a:t>
            </a:r>
            <a:r>
              <a:rPr lang="en-US" dirty="0" smtClean="0"/>
              <a:t/>
            </a:r>
            <a:br>
              <a:rPr lang="en-US" dirty="0" smtClean="0"/>
            </a:br>
            <a:endParaRPr lang="en-US" dirty="0"/>
          </a:p>
        </p:txBody>
      </p:sp>
      <p:sp>
        <p:nvSpPr>
          <p:cNvPr id="3" name="Content Placeholder 2"/>
          <p:cNvSpPr>
            <a:spLocks noGrp="1"/>
          </p:cNvSpPr>
          <p:nvPr>
            <p:ph idx="1"/>
          </p:nvPr>
        </p:nvSpPr>
        <p:spPr>
          <a:xfrm>
            <a:off x="304800" y="990600"/>
            <a:ext cx="7924800" cy="5638800"/>
          </a:xfrm>
        </p:spPr>
        <p:txBody>
          <a:bodyPr>
            <a:normAutofit fontScale="62500" lnSpcReduction="20000"/>
          </a:bodyPr>
          <a:lstStyle/>
          <a:p>
            <a:pPr algn="just">
              <a:buNone/>
            </a:pPr>
            <a:r>
              <a:rPr lang="en-US" b="1" dirty="0" smtClean="0">
                <a:latin typeface="Times New Roman" pitchFamily="18" charset="0"/>
                <a:cs typeface="Times New Roman" pitchFamily="18" charset="0"/>
              </a:rPr>
              <a:t>User</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User can access a service from the Cloud Service Provider by authenticated login process. We assume that users are thin clients who use services in the cloud computing environment.</a:t>
            </a:r>
          </a:p>
          <a:p>
            <a:pPr algn="just"/>
            <a:r>
              <a:rPr lang="en-US" dirty="0" smtClean="0">
                <a:latin typeface="Times New Roman" pitchFamily="18" charset="0"/>
                <a:cs typeface="Times New Roman" pitchFamily="18" charset="0"/>
              </a:rPr>
              <a:t> To start a service session in such an environment, each user makes a service check-in request to the CSP with a billing transaction. </a:t>
            </a:r>
          </a:p>
          <a:p>
            <a:pPr algn="just"/>
            <a:r>
              <a:rPr lang="en-US" dirty="0" smtClean="0">
                <a:latin typeface="Times New Roman" pitchFamily="18" charset="0"/>
                <a:cs typeface="Times New Roman" pitchFamily="18" charset="0"/>
              </a:rPr>
              <a:t>To end the service session, the user can make a service check-out request to the CSP with a billing transaction. Once if the users send the service check-in message it can get the contract from the CSP. </a:t>
            </a:r>
          </a:p>
          <a:p>
            <a:pPr algn="just"/>
            <a:r>
              <a:rPr lang="en-US" dirty="0" smtClean="0">
                <a:latin typeface="Times New Roman" pitchFamily="18" charset="0"/>
                <a:cs typeface="Times New Roman" pitchFamily="18" charset="0"/>
              </a:rPr>
              <a:t>After receiving the one time keywords in the contract it can be able to access the service from the CSP. Now user log details are stored in Monitor for future disputes. </a:t>
            </a:r>
          </a:p>
          <a:p>
            <a:pPr algn="just"/>
            <a:r>
              <a:rPr lang="en-US" dirty="0" smtClean="0">
                <a:latin typeface="Times New Roman" pitchFamily="18" charset="0"/>
                <a:cs typeface="Times New Roman" pitchFamily="18" charset="0"/>
              </a:rPr>
              <a:t>After accessing the service, user want billing transaction. If he\she wants the bill means it should send the contract of the CSP with contract of the user to the CNA. </a:t>
            </a:r>
          </a:p>
          <a:p>
            <a:pPr algn="just"/>
            <a:r>
              <a:rPr lang="en-US" dirty="0" smtClean="0">
                <a:latin typeface="Times New Roman" pitchFamily="18" charset="0"/>
                <a:cs typeface="Times New Roman" pitchFamily="18" charset="0"/>
              </a:rPr>
              <a:t>If both the details checked by the CNA are identical then user can receive the bill binding information along with confirmation message. If any error occurred or forgery activity found from the user side then the user will receive the penalty for that. </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Module Diagrams</a:t>
            </a:r>
            <a:endParaRPr lang="en-US" dirty="0"/>
          </a:p>
        </p:txBody>
      </p:sp>
      <p:sp>
        <p:nvSpPr>
          <p:cNvPr id="4" name="Rectangle 4"/>
          <p:cNvSpPr>
            <a:spLocks noChangeArrowheads="1"/>
          </p:cNvSpPr>
          <p:nvPr/>
        </p:nvSpPr>
        <p:spPr bwMode="gray">
          <a:xfrm>
            <a:off x="304800" y="1219200"/>
            <a:ext cx="8001000" cy="376237"/>
          </a:xfrm>
          <a:prstGeom prst="rect">
            <a:avLst/>
          </a:prstGeom>
          <a:solidFill>
            <a:schemeClr val="bg1"/>
          </a:solidFill>
          <a:ln w="9525">
            <a:noFill/>
            <a:miter lim="800000"/>
            <a:headEnd/>
            <a:tailEnd/>
          </a:ln>
        </p:spPr>
        <p:txBody>
          <a:bodyPr lIns="180000" tIns="0" rIns="0" bIns="0" anchor="ctr"/>
          <a:lstStyle/>
          <a:p>
            <a:r>
              <a:rPr lang="en-US" sz="2800" b="1" dirty="0" smtClean="0">
                <a:latin typeface="Times New Roman" pitchFamily="18" charset="0"/>
                <a:cs typeface="Times New Roman" pitchFamily="18" charset="0"/>
              </a:rPr>
              <a:t>User</a:t>
            </a:r>
            <a:endParaRPr lang="en-US" sz="2800" dirty="0">
              <a:latin typeface="Times New Roman" pitchFamily="18" charset="0"/>
              <a:cs typeface="Times New Roman" pitchFamily="18" charset="0"/>
            </a:endParaRPr>
          </a:p>
        </p:txBody>
      </p:sp>
      <p:grpSp>
        <p:nvGrpSpPr>
          <p:cNvPr id="3" name="Group 1"/>
          <p:cNvGrpSpPr>
            <a:grpSpLocks/>
          </p:cNvGrpSpPr>
          <p:nvPr/>
        </p:nvGrpSpPr>
        <p:grpSpPr bwMode="auto">
          <a:xfrm>
            <a:off x="971550" y="2339974"/>
            <a:ext cx="6877050" cy="4060826"/>
            <a:chOff x="1530" y="7860"/>
            <a:chExt cx="8490" cy="3660"/>
          </a:xfrm>
        </p:grpSpPr>
        <p:sp>
          <p:nvSpPr>
            <p:cNvPr id="56322" name="Rectangle 2"/>
            <p:cNvSpPr>
              <a:spLocks noChangeArrowheads="1"/>
            </p:cNvSpPr>
            <p:nvPr/>
          </p:nvSpPr>
          <p:spPr bwMode="auto">
            <a:xfrm>
              <a:off x="1530" y="7860"/>
              <a:ext cx="4620" cy="2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323" name="Rectangle 3"/>
            <p:cNvSpPr>
              <a:spLocks noChangeArrowheads="1"/>
            </p:cNvSpPr>
            <p:nvPr/>
          </p:nvSpPr>
          <p:spPr bwMode="auto">
            <a:xfrm>
              <a:off x="1830" y="8670"/>
              <a:ext cx="1365" cy="61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CSP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324" name="Rectangle 4"/>
            <p:cNvSpPr>
              <a:spLocks noChangeArrowheads="1"/>
            </p:cNvSpPr>
            <p:nvPr/>
          </p:nvSpPr>
          <p:spPr bwMode="auto">
            <a:xfrm>
              <a:off x="4455" y="8670"/>
              <a:ext cx="1605" cy="61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CNA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325" name="Rectangle 5"/>
            <p:cNvSpPr>
              <a:spLocks noChangeArrowheads="1"/>
            </p:cNvSpPr>
            <p:nvPr/>
          </p:nvSpPr>
          <p:spPr bwMode="auto">
            <a:xfrm>
              <a:off x="1875" y="9465"/>
              <a:ext cx="1185" cy="61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Service logs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326" name="Rectangle 6"/>
            <p:cNvSpPr>
              <a:spLocks noChangeArrowheads="1"/>
            </p:cNvSpPr>
            <p:nvPr/>
          </p:nvSpPr>
          <p:spPr bwMode="auto">
            <a:xfrm>
              <a:off x="4605" y="9600"/>
              <a:ext cx="1230" cy="4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SLA Detail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327" name="Rectangle 7"/>
            <p:cNvSpPr>
              <a:spLocks noChangeArrowheads="1"/>
            </p:cNvSpPr>
            <p:nvPr/>
          </p:nvSpPr>
          <p:spPr bwMode="auto">
            <a:xfrm>
              <a:off x="8235" y="8355"/>
              <a:ext cx="1785" cy="11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Arial" pitchFamily="34" charset="0"/>
                </a:rPr>
                <a:t>CSP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6328" name="AutoShape 8"/>
            <p:cNvCxnSpPr>
              <a:cxnSpLocks noChangeShapeType="1"/>
            </p:cNvCxnSpPr>
            <p:nvPr/>
          </p:nvCxnSpPr>
          <p:spPr bwMode="auto">
            <a:xfrm flipV="1">
              <a:off x="6150" y="8670"/>
              <a:ext cx="2085" cy="450"/>
            </a:xfrm>
            <a:prstGeom prst="straightConnector1">
              <a:avLst/>
            </a:prstGeom>
            <a:noFill/>
            <a:ln w="9525">
              <a:solidFill>
                <a:srgbClr val="000000"/>
              </a:solidFill>
              <a:round/>
              <a:headEnd/>
              <a:tailEnd type="triangle" w="med" len="med"/>
            </a:ln>
          </p:spPr>
        </p:cxnSp>
        <p:sp>
          <p:nvSpPr>
            <p:cNvPr id="56329" name="Text Box 9"/>
            <p:cNvSpPr txBox="1">
              <a:spLocks noChangeArrowheads="1"/>
            </p:cNvSpPr>
            <p:nvPr/>
          </p:nvSpPr>
          <p:spPr bwMode="auto">
            <a:xfrm>
              <a:off x="6555" y="8355"/>
              <a:ext cx="1050" cy="40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CHECK 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330" name="Rectangle 10"/>
            <p:cNvSpPr>
              <a:spLocks noChangeArrowheads="1"/>
            </p:cNvSpPr>
            <p:nvPr/>
          </p:nvSpPr>
          <p:spPr bwMode="auto">
            <a:xfrm>
              <a:off x="8235" y="10635"/>
              <a:ext cx="1785" cy="8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1" i="0" u="none" strike="noStrike" cap="none" normalizeH="0" baseline="0" smtClean="0">
                  <a:ln>
                    <a:noFill/>
                  </a:ln>
                  <a:solidFill>
                    <a:schemeClr val="tx1"/>
                  </a:solidFill>
                  <a:effectLst/>
                  <a:latin typeface="Calibri" pitchFamily="34" charset="0"/>
                  <a:cs typeface="Arial" pitchFamily="34" charset="0"/>
                </a:rPr>
                <a:t>CNA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6331" name="AutoShape 11"/>
            <p:cNvCxnSpPr>
              <a:cxnSpLocks noChangeShapeType="1"/>
            </p:cNvCxnSpPr>
            <p:nvPr/>
          </p:nvCxnSpPr>
          <p:spPr bwMode="auto">
            <a:xfrm>
              <a:off x="6150" y="9945"/>
              <a:ext cx="2085" cy="690"/>
            </a:xfrm>
            <a:prstGeom prst="straightConnector1">
              <a:avLst/>
            </a:prstGeom>
            <a:noFill/>
            <a:ln w="9525">
              <a:solidFill>
                <a:srgbClr val="000000"/>
              </a:solidFill>
              <a:round/>
              <a:headEnd/>
              <a:tailEnd type="triangle" w="med" len="med"/>
            </a:ln>
          </p:spPr>
        </p:cxnSp>
        <p:sp>
          <p:nvSpPr>
            <p:cNvPr id="56332" name="Text Box 12"/>
            <p:cNvSpPr txBox="1">
              <a:spLocks noChangeArrowheads="1"/>
            </p:cNvSpPr>
            <p:nvPr/>
          </p:nvSpPr>
          <p:spPr bwMode="auto">
            <a:xfrm>
              <a:off x="6450" y="10635"/>
              <a:ext cx="1275" cy="72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Contract of CSP +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
            </a:r>
            <a:br>
              <a:rPr lang="en-US" b="1" dirty="0" smtClean="0"/>
            </a:br>
            <a:r>
              <a:rPr lang="en-US" b="1" dirty="0" smtClean="0"/>
              <a:t>GIVEN INPUT EXPECTED OUTPUT</a:t>
            </a:r>
            <a:r>
              <a:rPr lang="en-US" dirty="0" smtClean="0"/>
              <a:t/>
            </a:r>
            <a:br>
              <a:rPr lang="en-US" dirty="0" smtClean="0"/>
            </a:br>
            <a:endParaRPr lang="en-US" dirty="0"/>
          </a:p>
        </p:txBody>
      </p:sp>
      <p:sp>
        <p:nvSpPr>
          <p:cNvPr id="3" name="Content Placeholder 2"/>
          <p:cNvSpPr>
            <a:spLocks noGrp="1"/>
          </p:cNvSpPr>
          <p:nvPr>
            <p:ph idx="1"/>
          </p:nvPr>
        </p:nvSpPr>
        <p:spPr>
          <a:xfrm>
            <a:off x="381000" y="838200"/>
            <a:ext cx="8001000" cy="6019800"/>
          </a:xfrm>
        </p:spPr>
        <p:txBody>
          <a:bodyPr>
            <a:noAutofit/>
          </a:bodyPr>
          <a:lstStyle/>
          <a:p>
            <a:pPr>
              <a:buNone/>
            </a:pPr>
            <a:r>
              <a:rPr lang="en-US" sz="1400" b="1" dirty="0" smtClean="0">
                <a:latin typeface="Times New Roman" pitchFamily="18" charset="0"/>
                <a:cs typeface="Times New Roman" pitchFamily="18" charset="0"/>
              </a:rPr>
              <a:t>User Interface Design</a:t>
            </a:r>
            <a:endParaRPr lang="en-US" sz="1400"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Input: </a:t>
            </a:r>
          </a:p>
          <a:p>
            <a:pPr lvl="2"/>
            <a:r>
              <a:rPr lang="en-US" sz="1800" dirty="0" smtClean="0">
                <a:latin typeface="Times New Roman" pitchFamily="18" charset="0"/>
                <a:cs typeface="Times New Roman" pitchFamily="18" charset="0"/>
              </a:rPr>
              <a:t>Registration</a:t>
            </a:r>
          </a:p>
          <a:p>
            <a:pPr lvl="2"/>
            <a:r>
              <a:rPr lang="en-US" sz="1800" dirty="0" smtClean="0">
                <a:latin typeface="Times New Roman" pitchFamily="18" charset="0"/>
                <a:cs typeface="Times New Roman" pitchFamily="18" charset="0"/>
              </a:rPr>
              <a:t>Username</a:t>
            </a:r>
          </a:p>
          <a:p>
            <a:pPr lvl="2"/>
            <a:r>
              <a:rPr lang="en-US" sz="1800" dirty="0" smtClean="0">
                <a:latin typeface="Times New Roman" pitchFamily="18" charset="0"/>
                <a:cs typeface="Times New Roman" pitchFamily="18" charset="0"/>
              </a:rPr>
              <a:t>Password</a:t>
            </a:r>
            <a:endParaRPr lang="en-US" sz="1400"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Output:</a:t>
            </a:r>
          </a:p>
          <a:p>
            <a:pPr>
              <a:buNone/>
            </a:pPr>
            <a:r>
              <a:rPr lang="en-US" sz="1400" dirty="0" smtClean="0">
                <a:latin typeface="Times New Roman" pitchFamily="18" charset="0"/>
                <a:cs typeface="Times New Roman" pitchFamily="18" charset="0"/>
              </a:rPr>
              <a:t> </a:t>
            </a:r>
          </a:p>
          <a:p>
            <a:pPr lvl="2"/>
            <a:r>
              <a:rPr lang="en-US" sz="1600" dirty="0" smtClean="0">
                <a:latin typeface="Times New Roman" pitchFamily="18" charset="0"/>
                <a:cs typeface="Times New Roman" pitchFamily="18" charset="0"/>
              </a:rPr>
              <a:t>Registered in Database</a:t>
            </a:r>
          </a:p>
          <a:p>
            <a:pPr lvl="2"/>
            <a:r>
              <a:rPr lang="en-US" sz="1600" dirty="0" smtClean="0">
                <a:latin typeface="Times New Roman" pitchFamily="18" charset="0"/>
                <a:cs typeface="Times New Roman" pitchFamily="18" charset="0"/>
              </a:rPr>
              <a:t>Login successfully</a:t>
            </a:r>
          </a:p>
          <a:p>
            <a:pPr lvl="2"/>
            <a:r>
              <a:rPr lang="en-US" sz="1600" dirty="0" smtClean="0">
                <a:latin typeface="Times New Roman" pitchFamily="18" charset="0"/>
                <a:cs typeface="Times New Roman" pitchFamily="18" charset="0"/>
              </a:rPr>
              <a:t>Open client home page</a:t>
            </a:r>
            <a:r>
              <a:rPr lang="en-US" sz="1600" b="1"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a:buNone/>
            </a:pPr>
            <a:r>
              <a:rPr lang="en-US" sz="1400" b="1" dirty="0" smtClean="0"/>
              <a:t>Cloud</a:t>
            </a:r>
            <a:r>
              <a:rPr lang="en-US" sz="1400" dirty="0" smtClean="0"/>
              <a:t> </a:t>
            </a:r>
            <a:r>
              <a:rPr lang="en-US" sz="1400" b="1" dirty="0" smtClean="0"/>
              <a:t>Service Provider</a:t>
            </a:r>
            <a:endParaRPr lang="en-US" sz="1400" dirty="0" smtClean="0"/>
          </a:p>
          <a:p>
            <a:pPr>
              <a:buNone/>
            </a:pPr>
            <a:r>
              <a:rPr lang="en-US" sz="1400" b="1" dirty="0" smtClean="0">
                <a:latin typeface="Times New Roman" pitchFamily="18" charset="0"/>
                <a:cs typeface="Times New Roman" pitchFamily="18" charset="0"/>
              </a:rPr>
              <a:t>Input:</a:t>
            </a:r>
          </a:p>
          <a:p>
            <a:pPr lvl="2"/>
            <a:r>
              <a:rPr lang="en-US" sz="1600" dirty="0" smtClean="0">
                <a:latin typeface="Times New Roman" pitchFamily="18" charset="0"/>
                <a:cs typeface="Times New Roman" pitchFamily="18" charset="0"/>
              </a:rPr>
              <a:t>Check-in message</a:t>
            </a:r>
          </a:p>
          <a:p>
            <a:pPr lvl="2"/>
            <a:r>
              <a:rPr lang="en-US" sz="1600" dirty="0" smtClean="0">
                <a:latin typeface="Times New Roman" pitchFamily="18" charset="0"/>
                <a:cs typeface="Times New Roman" pitchFamily="18" charset="0"/>
              </a:rPr>
              <a:t>User response with one time key</a:t>
            </a:r>
          </a:p>
          <a:p>
            <a:pPr>
              <a:buNone/>
            </a:pPr>
            <a:r>
              <a:rPr lang="en-US" sz="1400" b="1" dirty="0" smtClean="0">
                <a:latin typeface="Times New Roman" pitchFamily="18" charset="0"/>
                <a:cs typeface="Times New Roman" pitchFamily="18" charset="0"/>
              </a:rPr>
              <a:t>Output:</a:t>
            </a:r>
          </a:p>
          <a:p>
            <a:pPr lvl="2"/>
            <a:r>
              <a:rPr lang="en-US" sz="1600" dirty="0" smtClean="0"/>
              <a:t>Contract including SLA and Hash chain</a:t>
            </a:r>
          </a:p>
          <a:p>
            <a:pPr lvl="2"/>
            <a:r>
              <a:rPr lang="en-US" sz="1600" dirty="0" smtClean="0"/>
              <a:t>Software Service</a:t>
            </a:r>
          </a:p>
          <a:p>
            <a:pPr>
              <a:buNone/>
            </a:pPr>
            <a:r>
              <a:rPr lang="en-US" sz="1400" b="1"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1731</Words>
  <Application>Microsoft Office PowerPoint</Application>
  <PresentationFormat>On-screen Show (4:3)</PresentationFormat>
  <Paragraphs>409</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Slide 1</vt:lpstr>
      <vt:lpstr>Modules</vt:lpstr>
      <vt:lpstr> Modules Description </vt:lpstr>
      <vt:lpstr> Module Diagrams </vt:lpstr>
      <vt:lpstr> Modules Description </vt:lpstr>
      <vt:lpstr>Module Diagrams</vt:lpstr>
      <vt:lpstr> Modules Description </vt:lpstr>
      <vt:lpstr>Module Diagrams</vt:lpstr>
      <vt:lpstr> GIVEN INPUT EXPECTED OUTPUT </vt:lpstr>
      <vt:lpstr> GIVEN INPUT EXPECTED OUTPUT </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USER INTERFACE DESIGN</vt:lpstr>
      <vt:lpstr>Slide 30</vt:lpstr>
      <vt:lpstr>Slide 31</vt:lpstr>
      <vt:lpstr>CSP</vt:lpstr>
      <vt:lpstr>Slide 33</vt:lpstr>
      <vt:lpstr>Slide 34</vt:lpstr>
      <vt:lpstr>Slide 35</vt:lpstr>
      <vt:lpstr>Slide 36</vt:lpstr>
      <vt:lpstr>Slide 37</vt:lpstr>
      <vt:lpstr>Slide 38</vt:lpstr>
      <vt:lpstr>USER</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spiro9</dc:creator>
  <cp:lastModifiedBy>spiro10 java</cp:lastModifiedBy>
  <cp:revision>10</cp:revision>
  <dcterms:created xsi:type="dcterms:W3CDTF">2006-08-16T00:00:00Z</dcterms:created>
  <dcterms:modified xsi:type="dcterms:W3CDTF">2012-12-04T10:44:17Z</dcterms:modified>
</cp:coreProperties>
</file>