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2000"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0C7C-375F-4766-83FA-66C0979F8FBC}" type="datetimeFigureOut">
              <a:rPr lang="en-US" smtClean="0"/>
              <a:pPr/>
              <a:t>6/30/2012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71CA1-1C8C-4756-8617-05BA127087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686050"/>
          </a:xfrm>
        </p:spPr>
        <p:txBody>
          <a:bodyPr>
            <a:normAutofit fontScale="90000"/>
          </a:bodyPr>
          <a:lstStyle/>
          <a:p>
            <a:r>
              <a:rPr lang="en-US" dirty="0"/>
              <a:t>THEMIS: A Mutually Verifiable Billing System</a:t>
            </a:r>
            <a:br>
              <a:rPr lang="en-US" dirty="0"/>
            </a:br>
            <a:r>
              <a:rPr lang="en-US" dirty="0"/>
              <a:t>for the Cloud Computing Environment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000" dirty="0" smtClean="0"/>
              <a:t>THANK YOU!!!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ABSTRACT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this paper, we propose a secure and non obstructive billing system called THEMIS as a remedy for these limitations. The system uses a novel concept of a cloud notary authority for the supervision of billing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cloud notary authority generates mutually verifiable binding information that can be used to resolve future disputes between a user and a cloud service provider in a computationally efficient way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Furthermore, to provide a forgery-resistive SLA monitoring mechanism, we devised a </a:t>
            </a:r>
            <a:r>
              <a:rPr lang="en-US" dirty="0" smtClean="0"/>
              <a:t>SLA monitoring </a:t>
            </a:r>
            <a:r>
              <a:rPr lang="en-US" dirty="0"/>
              <a:t>module enhanced with a trusted platform module (TPM), called S-Mon.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EXISTING </a:t>
            </a:r>
            <a:r>
              <a:rPr lang="en-US" b="1" dirty="0"/>
              <a:t>SYSTEM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billing systems with limited security concerns and the micropayment-based billing system require a relatively low level of computational </a:t>
            </a:r>
            <a:r>
              <a:rPr lang="en-US" dirty="0" smtClean="0"/>
              <a:t>complexity.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spite of the consensus that PKI-based billing systems offer a high level of security through two security functions (excluding trustworthy SLA monitoring),the security comes at the price of extremely complex PKI operations.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 PKI-based billing system is used in a cloud computing environment, the high computational complexity causes high deployment costs and a high operational overhead because the PKI operations must be performed by the user and the CSP.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DRAWBACK </a:t>
            </a:r>
            <a:r>
              <a:rPr lang="en-US" b="1" dirty="0"/>
              <a:t>IN EXISTING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01000" cy="4525963"/>
          </a:xfrm>
        </p:spPr>
        <p:txBody>
          <a:bodyPr/>
          <a:lstStyle/>
          <a:p>
            <a:pPr lvl="0" algn="just"/>
            <a:r>
              <a:rPr lang="en-US" dirty="0"/>
              <a:t>Existing billing systems are limited in terms of security capabilities or computational overhead.</a:t>
            </a:r>
          </a:p>
          <a:p>
            <a:pPr lvl="0" algn="just"/>
            <a:r>
              <a:rPr lang="en-US" dirty="0"/>
              <a:t>Maximum Computation Cost  </a:t>
            </a:r>
          </a:p>
          <a:p>
            <a:pPr lvl="0" algn="just"/>
            <a:r>
              <a:rPr lang="en-US" dirty="0"/>
              <a:t>No Trusted SLA Monitoring</a:t>
            </a:r>
          </a:p>
          <a:p>
            <a:pPr algn="just">
              <a:buNone/>
            </a:pPr>
            <a:r>
              <a:rPr lang="en-US" b="1" u="sng" dirty="0"/>
              <a:t>EXISTING </a:t>
            </a:r>
            <a:r>
              <a:rPr lang="en-US" b="1" u="sng" dirty="0" smtClean="0"/>
              <a:t>TECHNIQUE </a:t>
            </a:r>
          </a:p>
          <a:p>
            <a:pPr algn="just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Public </a:t>
            </a:r>
            <a:r>
              <a:rPr lang="en-US" dirty="0"/>
              <a:t>key infrastructure (PKI)-based billing transactions</a:t>
            </a:r>
          </a:p>
          <a:p>
            <a:pPr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PROPOSED </a:t>
            </a:r>
            <a:r>
              <a:rPr lang="en-US" b="1" dirty="0"/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 In this paper, we propose a secure and nonobstructive billing system called THEMIS as a remedy for these limitations.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system uses a novel concept of a cloud notary authority for the supervision of billing. The cloud notary authority generates mutually verifiable binding information that can be used to resolve future disputes between a user and a cloud service provider in a computationally efficient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IN PROPOSED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billing transactions must be non obstructive.</a:t>
            </a:r>
          </a:p>
          <a:p>
            <a:pPr lvl="0"/>
            <a:r>
              <a:rPr lang="en-US" dirty="0"/>
              <a:t>Minimal Computation Cost</a:t>
            </a:r>
          </a:p>
          <a:p>
            <a:pPr lvl="0"/>
            <a:r>
              <a:rPr lang="en-US" dirty="0"/>
              <a:t>Service level agreement (SLA) monitoring should be provided in a trusted manner.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PROPOSED TECHNIQUE</a:t>
            </a:r>
            <a:endParaRPr lang="en-US" dirty="0" smtClean="0"/>
          </a:p>
          <a:p>
            <a:pPr lvl="3"/>
            <a:r>
              <a:rPr lang="en-US" sz="2800" dirty="0"/>
              <a:t>SLA monitoring mechanism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 </a:t>
            </a:r>
            <a:r>
              <a:rPr lang="en-US" b="1" dirty="0"/>
              <a:t>HARDWARE  REQUIREMENTS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q"/>
            </a:pPr>
            <a:r>
              <a:rPr lang="en-US" dirty="0"/>
              <a:t>PROCESSOR		:  	PENTIUM IV 2.6 GHz, Intel Core 2 Duo.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/>
              <a:t>RAM			:	512 MB DD RAM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/>
              <a:t>MONITOR		:	15” COLOR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/>
              <a:t>HARD DISK 		:	40 GB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SOFTWARE REQUIREMENTS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Front End 		:  	J2EE (JSP, SERVLET), STRUTS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Back End		: 	 MS SQL </a:t>
            </a:r>
            <a:r>
              <a:rPr lang="en-US" dirty="0" smtClean="0"/>
              <a:t>05,Oracle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Operating System  	:  	Windows 07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IDE			</a:t>
            </a:r>
            <a:r>
              <a:rPr lang="en-US" dirty="0" smtClean="0"/>
              <a:t> :</a:t>
            </a:r>
            <a:r>
              <a:rPr lang="en-US" dirty="0"/>
              <a:t>	Net Beans, Eclipse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FUTURE ENHANCEMENT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 algn="just"/>
            <a:r>
              <a:rPr lang="en-US" dirty="0" smtClean="0"/>
              <a:t> We have</a:t>
            </a:r>
            <a:r>
              <a:rPr lang="en-US" b="1" dirty="0" smtClean="0"/>
              <a:t> </a:t>
            </a:r>
            <a:r>
              <a:rPr lang="en-US" dirty="0" smtClean="0"/>
              <a:t>Enhance a customer service to get the feedback for that the billing service in cloud and analyses the performance of cloud in that billing service. </a:t>
            </a:r>
          </a:p>
          <a:p>
            <a:pPr algn="just"/>
            <a:r>
              <a:rPr lang="en-US" dirty="0" smtClean="0"/>
              <a:t>Improving the availability of services in cloud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374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THEMIS: A Mutually Verifiable Billing System for the Cloud Computing Environment </vt:lpstr>
      <vt:lpstr> ABSTRACT </vt:lpstr>
      <vt:lpstr> EXISTING SYSTEM   </vt:lpstr>
      <vt:lpstr> DRAWBACK IN EXISTING SYSTEM </vt:lpstr>
      <vt:lpstr> PROPOSED SYSTEM </vt:lpstr>
      <vt:lpstr>ADVANTAGES IN PROPOSED SYSTEM </vt:lpstr>
      <vt:lpstr>  HARDWARE  REQUIREMENTS </vt:lpstr>
      <vt:lpstr> SOFTWARE REQUIREMENTS  </vt:lpstr>
      <vt:lpstr> FUTURE ENHANCEMENT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THEMIS: A Mutually Verifiable Billing System for the Cloud Computing Environment</dc:title>
  <dc:creator>spiro7</dc:creator>
  <cp:lastModifiedBy>spiro16</cp:lastModifiedBy>
  <cp:revision>9</cp:revision>
  <dcterms:created xsi:type="dcterms:W3CDTF">2012-06-26T10:37:38Z</dcterms:created>
  <dcterms:modified xsi:type="dcterms:W3CDTF">2012-06-30T13:33:35Z</dcterms:modified>
</cp:coreProperties>
</file>