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8" r:id="rId10"/>
    <p:sldId id="265" r:id="rId11"/>
    <p:sldId id="266" r:id="rId12"/>
    <p:sldId id="269" r:id="rId13"/>
    <p:sldId id="270" r:id="rId14"/>
    <p:sldId id="271" r:id="rId15"/>
    <p:sldId id="275" r:id="rId16"/>
    <p:sldId id="274" r:id="rId17"/>
    <p:sldId id="273" r:id="rId18"/>
    <p:sldId id="276" r:id="rId19"/>
    <p:sldId id="26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8" d="100"/>
          <a:sy n="78" d="100"/>
        </p:scale>
        <p:origin x="-114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945218-52CC-41C4-B42A-A78C11928799}" type="datetimeFigureOut">
              <a:rPr lang="en-US" smtClean="0"/>
              <a:t>4/8/2013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33EEB-E124-4C2C-916F-DAD9AFA838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9765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33EEB-E124-4C2C-916F-DAD9AFA83867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33EEB-E124-4C2C-916F-DAD9AFA83867}" type="slidenum">
              <a:rPr lang="en-IN" smtClean="0"/>
              <a:t>10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33EEB-E124-4C2C-916F-DAD9AFA83867}" type="slidenum">
              <a:rPr lang="en-IN" smtClean="0"/>
              <a:t>11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11A5AE3-6C80-446A-82D1-A3593CF8CDE0}" type="datetimeFigureOut">
              <a:rPr lang="en-US" smtClean="0"/>
              <a:t>4/8/2013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D1AAC9E-53E0-42CF-973D-59FCEDEF4BA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1A5AE3-6C80-446A-82D1-A3593CF8CDE0}" type="datetimeFigureOut">
              <a:rPr lang="en-US" smtClean="0"/>
              <a:t>4/8/2013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1AAC9E-53E0-42CF-973D-59FCEDEF4BA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1A5AE3-6C80-446A-82D1-A3593CF8CDE0}" type="datetimeFigureOut">
              <a:rPr lang="en-US" smtClean="0"/>
              <a:t>4/8/2013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1AAC9E-53E0-42CF-973D-59FCEDEF4BA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1A5AE3-6C80-446A-82D1-A3593CF8CDE0}" type="datetimeFigureOut">
              <a:rPr lang="en-US" smtClean="0"/>
              <a:t>4/8/2013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1AAC9E-53E0-42CF-973D-59FCEDEF4BAC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1A5AE3-6C80-446A-82D1-A3593CF8CDE0}" type="datetimeFigureOut">
              <a:rPr lang="en-US" smtClean="0"/>
              <a:t>4/8/2013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1AAC9E-53E0-42CF-973D-59FCEDEF4BAC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1A5AE3-6C80-446A-82D1-A3593CF8CDE0}" type="datetimeFigureOut">
              <a:rPr lang="en-US" smtClean="0"/>
              <a:t>4/8/2013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1AAC9E-53E0-42CF-973D-59FCEDEF4BAC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1A5AE3-6C80-446A-82D1-A3593CF8CDE0}" type="datetimeFigureOut">
              <a:rPr lang="en-US" smtClean="0"/>
              <a:t>4/8/2013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1AAC9E-53E0-42CF-973D-59FCEDEF4BAC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1A5AE3-6C80-446A-82D1-A3593CF8CDE0}" type="datetimeFigureOut">
              <a:rPr lang="en-US" smtClean="0"/>
              <a:t>4/8/2013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1AAC9E-53E0-42CF-973D-59FCEDEF4BAC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1A5AE3-6C80-446A-82D1-A3593CF8CDE0}" type="datetimeFigureOut">
              <a:rPr lang="en-US" smtClean="0"/>
              <a:t>4/8/2013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1AAC9E-53E0-42CF-973D-59FCEDEF4BA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11A5AE3-6C80-446A-82D1-A3593CF8CDE0}" type="datetimeFigureOut">
              <a:rPr lang="en-US" smtClean="0"/>
              <a:t>4/8/2013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1AAC9E-53E0-42CF-973D-59FCEDEF4BAC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11A5AE3-6C80-446A-82D1-A3593CF8CDE0}" type="datetimeFigureOut">
              <a:rPr lang="en-US" smtClean="0"/>
              <a:t>4/8/2013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D1AAC9E-53E0-42CF-973D-59FCEDEF4BAC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11A5AE3-6C80-446A-82D1-A3593CF8CDE0}" type="datetimeFigureOut">
              <a:rPr lang="en-US" smtClean="0"/>
              <a:t>4/8/2013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D1AAC9E-53E0-42CF-973D-59FCEDEF4BAC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0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   </a:t>
            </a: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THEMIS:</a:t>
            </a:r>
          </a:p>
          <a:p>
            <a:pPr algn="ctr"/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Mutually Verifiable Billing System </a:t>
            </a:r>
          </a:p>
          <a:p>
            <a:pPr algn="ctr"/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for the Cloud Computing Environment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Presented by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	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Kapadia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Nishit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Patel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Hardik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Prem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Kumar		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Biru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Kumar		</a:t>
            </a:r>
          </a:p>
          <a:p>
            <a:pPr algn="ctr"/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Guided by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Mrs.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Pooja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H.</a:t>
            </a:r>
          </a:p>
          <a:p>
            <a:pPr algn="ctr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Dept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of CSE</a:t>
            </a:r>
          </a:p>
          <a:p>
            <a:pPr algn="ctr"/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J.S.S Academy Of Technical </a:t>
            </a:r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Education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System Requirements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l">
              <a:buFont typeface="Wingdings" pitchFamily="2" charset="2"/>
              <a:buChar char="v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Hardware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l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PROCESSOR  :   PENTIUM IV 2.6 GHz, Intel Core 2 Duo.</a:t>
            </a:r>
          </a:p>
          <a:p>
            <a:pPr algn="l"/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RAM                :    512 MB DD RAM.</a:t>
            </a:r>
          </a:p>
          <a:p>
            <a:pPr algn="l">
              <a:buFont typeface="Wingdings" pitchFamily="2" charset="2"/>
              <a:buChar char="Ø"/>
            </a:pP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MONITOR       :    15”  COLOR</a:t>
            </a:r>
          </a:p>
          <a:p>
            <a:pPr algn="l">
              <a:buFont typeface="Wingdings" pitchFamily="2" charset="2"/>
              <a:buChar char="Ø"/>
            </a:pP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HARD DISK    :    40 GB    </a:t>
            </a:r>
          </a:p>
          <a:p>
            <a:pPr algn="l"/>
            <a:endParaRPr lang="en-US" sz="3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System Requirements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l">
              <a:buFont typeface="Wingdings" pitchFamily="2" charset="2"/>
              <a:buChar char="v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Software</a:t>
            </a:r>
            <a:r>
              <a:rPr lang="en-US" sz="32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l">
              <a:buFont typeface="Wingdings" pitchFamily="2" charset="2"/>
              <a:buChar char="Ø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Front End              :     J2EE(JSP,SERVLET), STRUTS.</a:t>
            </a:r>
          </a:p>
          <a:p>
            <a:pPr algn="l">
              <a:buFont typeface="Wingdings" pitchFamily="2" charset="2"/>
              <a:buChar char="Ø"/>
            </a:pP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Back End               :     MS SQL 05</a:t>
            </a:r>
          </a:p>
          <a:p>
            <a:pPr algn="l">
              <a:buFont typeface="Wingdings" pitchFamily="2" charset="2"/>
              <a:buChar char="Ø"/>
            </a:pP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Operating System  :    Windows 07</a:t>
            </a:r>
          </a:p>
          <a:p>
            <a:pPr algn="l">
              <a:buFont typeface="Wingdings" pitchFamily="2" charset="2"/>
              <a:buChar char="Ø"/>
            </a:pP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IDE                        :     Net Beans, Eclipse   </a:t>
            </a:r>
            <a:endParaRPr lang="en-US" sz="3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3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User Interface Design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Cloud Service Provider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User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Cloud Notary Authority (CNA)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Monitor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Action against SLA violation.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90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Modules</a:t>
            </a:r>
            <a:endParaRPr lang="en-IN" sz="4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03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User Interface </a:t>
            </a:r>
            <a:r>
              <a:rPr lang="en-US" sz="4000" dirty="0" smtClean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Design</a:t>
            </a:r>
            <a:endParaRPr lang="en-IN" sz="4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62" y="1484784"/>
            <a:ext cx="7416014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204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Cloud Service </a:t>
            </a:r>
            <a:r>
              <a:rPr lang="en-US" sz="4000" dirty="0" smtClean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Provider</a:t>
            </a:r>
            <a:endParaRPr lang="en-IN" sz="4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8800"/>
            <a:ext cx="7920879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257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User</a:t>
            </a:r>
            <a:endParaRPr lang="en-IN" sz="4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12776"/>
            <a:ext cx="7416824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006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Cloud </a:t>
            </a:r>
            <a:r>
              <a:rPr lang="en-US" sz="4000" dirty="0" smtClean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Notary Authority (CNA)</a:t>
            </a:r>
            <a:endParaRPr lang="en-IN" sz="4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44824"/>
            <a:ext cx="7560840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402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Monitor</a:t>
            </a:r>
            <a:endParaRPr lang="en-IN" sz="4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12776"/>
            <a:ext cx="7416824" cy="4464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652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Action against SLA </a:t>
            </a:r>
            <a:r>
              <a:rPr lang="en-US" sz="4000" dirty="0" smtClean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violation</a:t>
            </a:r>
            <a:endParaRPr lang="en-IN" sz="4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84784"/>
            <a:ext cx="7920880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826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2060848"/>
            <a:ext cx="8229600" cy="2195736"/>
          </a:xfrm>
        </p:spPr>
        <p:txBody>
          <a:bodyPr>
            <a:normAutofit/>
          </a:bodyPr>
          <a:lstStyle/>
          <a:p>
            <a:pPr algn="ctr"/>
            <a:r>
              <a:rPr lang="en-US" sz="9600" dirty="0">
                <a:solidFill>
                  <a:srgbClr val="FF0000"/>
                </a:solidFill>
                <a:latin typeface="Algerian" pitchFamily="82" charset="0"/>
              </a:rPr>
              <a:t>THANK </a:t>
            </a:r>
            <a:r>
              <a:rPr lang="en-US" sz="9600" dirty="0" smtClean="0">
                <a:solidFill>
                  <a:srgbClr val="FF0000"/>
                </a:solidFill>
                <a:latin typeface="Algerian" pitchFamily="82" charset="0"/>
              </a:rPr>
              <a:t>YOU </a:t>
            </a:r>
            <a:endParaRPr lang="en-IN" sz="9600" dirty="0"/>
          </a:p>
        </p:txBody>
      </p:sp>
    </p:spTree>
    <p:extLst>
      <p:ext uri="{BB962C8B-B14F-4D97-AF65-F5344CB8AC3E}">
        <p14:creationId xmlns:p14="http://schemas.microsoft.com/office/powerpoint/2010/main" val="292482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l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v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Aim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v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v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hlinkClick r:id="rId3" action="ppaction://hlinksldjump"/>
              </a:rPr>
              <a:t>Introduction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v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v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hlinkClick r:id="rId4" action="ppaction://hlinksldjump"/>
              </a:rPr>
              <a:t>System Analysis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v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v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hlinkClick r:id="rId5" action="ppaction://hlinksldjump"/>
              </a:rPr>
              <a:t>System Requirements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Aim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algn="l"/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secure and non obstructive billing system   called THEMIS as a remedy for the limitations in the terms of security capabilities or computational overhead.</a:t>
            </a:r>
          </a:p>
          <a:p>
            <a:pPr algn="l">
              <a:buFont typeface="Wingdings" pitchFamily="2" charset="2"/>
              <a:buChar char="Ø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 System uses a novel concept of  a cloud notary authority for the supervision of billing.</a:t>
            </a:r>
          </a:p>
          <a:p>
            <a:pPr algn="l">
              <a:buFont typeface="Wingdings" pitchFamily="2" charset="2"/>
              <a:buChar char="Ø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Ø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: 					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With a wide spread adoption of cloud computing, the ability to record and account for the usage of cloud resources in a credible and verifiable way has become critical for cloud service providers and users alike.</a:t>
            </a:r>
          </a:p>
          <a:p>
            <a:pPr algn="l">
              <a:buFont typeface="Wingdings" pitchFamily="2" charset="2"/>
              <a:buChar char="Ø"/>
            </a:pP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The success of such a billing system depends on several factors:  </a:t>
            </a:r>
          </a:p>
          <a:p>
            <a:pPr lvl="2" algn="l"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billing transaction must have integrity and no repudiation capabilities.</a:t>
            </a:r>
          </a:p>
          <a:p>
            <a:pPr lvl="2" algn="l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 billing transaction must be non obstructive and have a minimal computation cost.</a:t>
            </a:r>
          </a:p>
          <a:p>
            <a:pPr lvl="2"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 service level agreement (SLA) monitoring should be provided in a trusted manner.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1200150" lvl="2" indent="-285750" algn="l">
              <a:buFont typeface="Wingdings" pitchFamily="2" charset="2"/>
              <a:buChar char="Ø"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1257300" lvl="2" indent="-342900" algn="l"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Further more to provide a forgery-resistive SLA monitoring mechanism we devised a SLA monitoring module enhanced with a trusted platform module(TPM), called  S-Mon.</a:t>
            </a:r>
          </a:p>
          <a:p>
            <a:pPr algn="l">
              <a:buFont typeface="Wingdings" pitchFamily="2" charset="2"/>
              <a:buChar char="Ø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2" algn="l"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This work has been under taken on a real cloud computing service called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iCubeCloud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System Analysis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l">
              <a:buFont typeface="Wingdings" pitchFamily="2" charset="2"/>
              <a:buChar char="v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Existing System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l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The billing systems with limited security concerns and micropayment </a:t>
            </a: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Based billing system require a relatively low level of computational complexity .</a:t>
            </a:r>
          </a:p>
          <a:p>
            <a:pPr algn="l"/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These systems are inadequate in terms of transaction integrity , nonrepudiation and trusted SLA monitoring.</a:t>
            </a:r>
          </a:p>
          <a:p>
            <a:pPr algn="l"/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The existing system uses the public key infrastructure(PKI)-based billing transactions.</a:t>
            </a:r>
          </a:p>
          <a:p>
            <a:pPr algn="l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Drawback in Existing System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l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Existing billing systems are limited in  terms of security capability or computational overhead.</a:t>
            </a:r>
          </a:p>
          <a:p>
            <a:pPr algn="l">
              <a:buFont typeface="Wingdings" pitchFamily="2" charset="2"/>
              <a:buChar char="Ø"/>
            </a:pP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Maximum computation cost.</a:t>
            </a:r>
          </a:p>
          <a:p>
            <a:pPr algn="l">
              <a:buFont typeface="Wingdings" pitchFamily="2" charset="2"/>
              <a:buChar char="Ø"/>
            </a:pP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No trusted SLA monitoring.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THEMIS</a:t>
            </a:r>
            <a:endParaRPr 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The cloud notary authority generates mutually verifiable bill with binding information.</a:t>
            </a:r>
          </a:p>
          <a:p>
            <a:pPr algn="l"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marR="64008" lvl="2" algn="l">
              <a:spcBef>
                <a:spcPts val="400"/>
              </a:spcBef>
              <a:buClr>
                <a:schemeClr val="accent1"/>
              </a:buClr>
              <a:buSzPct val="68000"/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It is useful to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resolve future disputes between a user and a cloud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service provider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in a computationally efficient way.</a:t>
            </a:r>
          </a:p>
          <a:p>
            <a:pPr algn="l">
              <a:buFont typeface="Wingdings" pitchFamily="2" charset="2"/>
              <a:buChar char="Ø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Ø"/>
            </a:pP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Monitor module 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which continuously monitors all the log activities of the CSP and the user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>
              <a:buFont typeface="Wingdings" pitchFamily="2" charset="2"/>
              <a:buChar char="Ø"/>
            </a:pPr>
            <a:endParaRPr lang="en-US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l">
              <a:buFont typeface="Wingdings" pitchFamily="2" charset="2"/>
              <a:buChar char="Ø"/>
            </a:pP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system has minimum 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transaction latency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22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Ø"/>
            </a:pPr>
            <a:endParaRPr lang="en-US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800" dirty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System </a:t>
            </a:r>
            <a:r>
              <a:rPr lang="en-IN" sz="4800" dirty="0" smtClean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Architecture</a:t>
            </a:r>
            <a:endParaRPr lang="en-IN" sz="4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68760"/>
            <a:ext cx="7704856" cy="48965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1994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770</TotalTime>
  <Words>384</Words>
  <Application>Microsoft Office PowerPoint</Application>
  <PresentationFormat>On-screen Show (4:3)</PresentationFormat>
  <Paragraphs>103</Paragraphs>
  <Slides>19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Concourse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System Architecture</vt:lpstr>
      <vt:lpstr>PowerPoint Presentation</vt:lpstr>
      <vt:lpstr>PowerPoint Presentation</vt:lpstr>
      <vt:lpstr>Modules</vt:lpstr>
      <vt:lpstr>User Interface Design</vt:lpstr>
      <vt:lpstr>Cloud Service Provider</vt:lpstr>
      <vt:lpstr>User</vt:lpstr>
      <vt:lpstr>Cloud Notary Authority (CNA)</vt:lpstr>
      <vt:lpstr>Monitor</vt:lpstr>
      <vt:lpstr>Action against SLA violation</vt:lpstr>
      <vt:lpstr>THANK YOU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shivu</dc:creator>
  <cp:lastModifiedBy>hardik</cp:lastModifiedBy>
  <cp:revision>38</cp:revision>
  <dcterms:created xsi:type="dcterms:W3CDTF">2013-02-16T17:30:45Z</dcterms:created>
  <dcterms:modified xsi:type="dcterms:W3CDTF">2013-04-08T03:49:38Z</dcterms:modified>
</cp:coreProperties>
</file>