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smtClean="0"/>
            <a:t>HARDIKKUMAR SUTARIYA</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t>
        <a:bodyPr/>
        <a:lstStyle/>
        <a:p>
          <a:endParaRPr lang="en-US"/>
        </a:p>
      </dgm:t>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t>
        <a:bodyPr/>
        <a:lstStyle/>
        <a:p>
          <a:endParaRPr lang="en-US"/>
        </a:p>
      </dgm:t>
    </dgm:pt>
    <dgm:pt modelId="{EA2E441A-6BDE-4139-94CD-6DF38848FFEB}" type="pres">
      <dgm:prSet presAssocID="{6F5281AC-F073-44B1-88D8-B7D687EE2374}" presName="vert1" presStyleCnt="0"/>
      <dgm:spPr/>
    </dgm:pt>
  </dgm:ptLst>
  <dgm:cxnLst>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A36508D4-6A77-4072-80C6-3343AB91F030}" type="presOf" srcId="{51BAE8A3-35E5-4577-870C-03FB0188DCF5}" destId="{AFC16ECD-7213-44F8-978E-031E440C9D20}"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4BD2C0E2-B312-43AD-9CB9-81BDBF3FAC13}" srcId="{4F7AC5AB-FCBC-43D5-B6CD-60032A7602F4}" destId="{51BAE8A3-35E5-4577-870C-03FB0188DCF5}" srcOrd="1" destOrd="0" parTransId="{0D5F4866-8130-41AA-AABD-434802D05C88}" sibTransId="{329EF480-84A7-4A45-AB72-1D3CA1340320}"/>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lvl="0" algn="l" defTabSz="2089150">
            <a:lnSpc>
              <a:spcPct val="90000"/>
            </a:lnSpc>
            <a:spcBef>
              <a:spcPct val="0"/>
            </a:spcBef>
            <a:spcAft>
              <a:spcPct val="35000"/>
            </a:spcAft>
          </a:pPr>
          <a:r>
            <a:rPr lang="en-US" sz="4700" b="1" kern="1200" dirty="0"/>
            <a:t>Submitted by:</a:t>
          </a:r>
          <a:endParaRPr lang="en-US" sz="47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lvl="0" algn="l" defTabSz="2089150">
            <a:lnSpc>
              <a:spcPct val="90000"/>
            </a:lnSpc>
            <a:spcBef>
              <a:spcPct val="0"/>
            </a:spcBef>
            <a:spcAft>
              <a:spcPct val="35000"/>
            </a:spcAft>
          </a:pPr>
          <a:r>
            <a:rPr lang="en-US" sz="4700" kern="1200" dirty="0" smtClean="0"/>
            <a:t>HARDIKKUMAR SUTARIYA</a:t>
          </a:r>
          <a:endParaRPr lang="en-US" sz="47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lvl="0" algn="l" defTabSz="2089150">
            <a:lnSpc>
              <a:spcPct val="90000"/>
            </a:lnSpc>
            <a:spcBef>
              <a:spcPct val="0"/>
            </a:spcBef>
            <a:spcAft>
              <a:spcPct val="35000"/>
            </a:spcAft>
          </a:pPr>
          <a:endParaRPr lang="en-US" sz="47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02-10-2024</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02-10-2024</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242293362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512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abc</cp:lastModifiedBy>
  <cp:revision>3</cp:revision>
  <dcterms:created xsi:type="dcterms:W3CDTF">2021-09-09T07:45:17Z</dcterms:created>
  <dcterms:modified xsi:type="dcterms:W3CDTF">2024-10-02T04:53:00Z</dcterms:modified>
</cp:coreProperties>
</file>