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A0C51F"/>
    <a:srgbClr val="30A037"/>
    <a:srgbClr val="F2EEEE"/>
    <a:srgbClr val="DB4563"/>
    <a:srgbClr val="DEC697"/>
    <a:srgbClr val="DE2627"/>
    <a:srgbClr val="010101"/>
    <a:srgbClr val="F6E63B"/>
    <a:srgbClr val="292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C3270-D9F1-4A16-9FFD-A27C2C8336E9}" v="3" dt="2022-09-02T15:51:05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30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DF59-35DE-5795-3122-7851B172A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F27EC-62C9-6990-1DA7-E4531BC3C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05B0-A5F5-C06E-3B1E-48DBF853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BF09-B1C0-442E-931D-F24DD1890666}" type="datetimeFigureOut">
              <a:rPr lang="en-ZA" smtClean="0"/>
              <a:t>2022/09/10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33BC4-5380-5D18-B3D0-096220E1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8199-F35C-F944-E246-1887FBD1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F57-708F-4C99-ABB6-7A156D97A3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331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3FFA-E28F-E7C6-146B-BB3F27DD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B6FFE-7341-0098-0ADC-3D7D12A51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D5A6-0FAD-7CE7-F637-F8467A6E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BF09-B1C0-442E-931D-F24DD1890666}" type="datetimeFigureOut">
              <a:rPr lang="en-ZA" smtClean="0"/>
              <a:t>2022/09/10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DFF9-AD3C-5235-4CEE-18D9B704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FA8-8257-A54B-74D0-2DD38BD1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F57-708F-4C99-ABB6-7A156D97A3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678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657A1-98A1-2643-D810-EA13BBD30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649A-451E-2CDA-28E8-EA0BA913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17F0-48E7-1D5B-8725-86E2A114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BF09-B1C0-442E-931D-F24DD1890666}" type="datetimeFigureOut">
              <a:rPr lang="en-ZA" smtClean="0"/>
              <a:t>2022/09/10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75BF4-6CFC-39D4-4276-62E402A8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C7F4F-A520-7D10-B872-A85FA531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F57-708F-4C99-ABB6-7A156D97A3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052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744D-AD24-5EC8-12C7-25E4C9F5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C46C-AEC3-A5A3-8557-2A3F71B0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E7FC-5940-A85C-E4BF-0A514204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BF09-B1C0-442E-931D-F24DD1890666}" type="datetimeFigureOut">
              <a:rPr lang="en-ZA" smtClean="0"/>
              <a:t>2022/09/10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07BE-7AC7-91A1-A67B-7983FA31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4F01-7408-EFD9-B2ED-DF4C2C6D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F57-708F-4C99-ABB6-7A156D97A3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662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FE6A-32A8-0B27-9D43-754ACDC4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5F9DA-8792-1FD6-B0DB-EF960DA6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6A4C-D5C6-F024-6C9D-BD54806F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BF09-B1C0-442E-931D-F24DD1890666}" type="datetimeFigureOut">
              <a:rPr lang="en-ZA" smtClean="0"/>
              <a:t>2022/09/10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6001-62A4-06B5-FC0B-98D51ACE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0BAC3-A74C-FA28-BC5A-D87D1D4C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F57-708F-4C99-ABB6-7A156D97A3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521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73EE-8C40-A612-C4B6-1E1D5CB7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6199-AC93-5090-FB0E-5AE401A5B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5B4F9-A8D5-D05A-2DD8-85DF73073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48C80-2CCB-104E-EC93-16D37DAC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BF09-B1C0-442E-931D-F24DD1890666}" type="datetimeFigureOut">
              <a:rPr lang="en-ZA" smtClean="0"/>
              <a:t>2022/09/10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71F1F-7C85-5ED3-7C5E-B6B50EAD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4FFA1-A027-7975-D4BF-83B0B5FA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F57-708F-4C99-ABB6-7A156D97A3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006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B2CA-6D31-F1F6-6E70-A8F6CF9D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2BA7-B564-ADDC-8CE2-10E1FAD75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C8858-03D1-AD63-B5E6-D4E0845C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E8CB9-E9E4-AF34-2395-32806BA6F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1C0C2-99AB-F146-F374-D17ACB3E3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6E603-30D1-6066-EB43-1D850357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BF09-B1C0-442E-931D-F24DD1890666}" type="datetimeFigureOut">
              <a:rPr lang="en-ZA" smtClean="0"/>
              <a:t>2022/09/10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32C9C-450E-96D3-5D00-0A447D59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98B0E-5519-CD1C-0D14-ED090DAA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F57-708F-4C99-ABB6-7A156D97A3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574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70F9-F8F5-705B-A5E7-CB61A131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B8455-B41B-51D2-863E-D2C2877F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BF09-B1C0-442E-931D-F24DD1890666}" type="datetimeFigureOut">
              <a:rPr lang="en-ZA" smtClean="0"/>
              <a:t>2022/09/10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42782-6A87-66D2-6BC1-4677BBA9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8556C-F1D5-EA0F-5410-1A786B1C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F57-708F-4C99-ABB6-7A156D97A3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765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8B16F-A887-00CA-0E67-B9BAEDBA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BF09-B1C0-442E-931D-F24DD1890666}" type="datetimeFigureOut">
              <a:rPr lang="en-ZA" smtClean="0"/>
              <a:t>2022/09/10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457D0-840C-21C9-7ECD-F2767D1A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EE7B5-2C8F-E055-EBF5-73844D97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F57-708F-4C99-ABB6-7A156D97A3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403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6368-5DD6-9BCE-974E-A949B073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F903-0F18-DCE9-BC01-27CFD0CD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99CD9-0F69-4496-8265-AFB385DDC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CFE8-EB76-C964-7323-D1C7435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BF09-B1C0-442E-931D-F24DD1890666}" type="datetimeFigureOut">
              <a:rPr lang="en-ZA" smtClean="0"/>
              <a:t>2022/09/10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C2A2-0205-5CB8-7C57-0E556699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727D6-B32F-24DD-BACC-E9A259BA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F57-708F-4C99-ABB6-7A156D97A3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913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DE6E-01A6-D1D0-BE42-C09F06A8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1E712-D213-95D8-174D-5CC60FEBB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87194-DED9-5108-015C-A4D02433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6F021-8200-0197-0234-03ED738D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BF09-B1C0-442E-931D-F24DD1890666}" type="datetimeFigureOut">
              <a:rPr lang="en-ZA" smtClean="0"/>
              <a:t>2022/09/10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C6DF-C946-A147-39DA-AFC76753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701FE-0908-0F93-68C1-0050A076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F57-708F-4C99-ABB6-7A156D97A3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314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C3860-9938-F1E3-EDD5-D00E6D0A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54D18-FF0C-8EA1-DA13-2195FFE86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3AB1-459F-59F5-8300-2185F4700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BF09-B1C0-442E-931D-F24DD1890666}" type="datetimeFigureOut">
              <a:rPr lang="en-ZA" smtClean="0"/>
              <a:t>2022/09/10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38B18-DB5C-F618-D4E1-A9CA96B16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3689-97F8-C954-A567-6B3A9D38E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FF57-708F-4C99-ABB6-7A156D97A3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2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682BB-CC47-1710-F41B-FA297CA77A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0D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4DA5E8-C7D7-53FF-9E16-8E394F7B84B8}"/>
              </a:ext>
            </a:extLst>
          </p:cNvPr>
          <p:cNvGrpSpPr/>
          <p:nvPr/>
        </p:nvGrpSpPr>
        <p:grpSpPr>
          <a:xfrm>
            <a:off x="4334527" y="0"/>
            <a:ext cx="3522945" cy="6858000"/>
            <a:chOff x="4334527" y="0"/>
            <a:chExt cx="3522945" cy="6858000"/>
          </a:xfrm>
        </p:grpSpPr>
        <p:pic>
          <p:nvPicPr>
            <p:cNvPr id="10" name="Picture 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CBB8BCB-A271-C202-85BF-3747C20E6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9788" y="488125"/>
              <a:ext cx="2948493" cy="6096211"/>
            </a:xfrm>
            <a:prstGeom prst="rect">
              <a:avLst/>
            </a:prstGeom>
          </p:spPr>
        </p:pic>
        <p:pic>
          <p:nvPicPr>
            <p:cNvPr id="8" name="Picture 7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EF39828A-A88E-BFD4-CAA1-E066983C6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4527" y="0"/>
              <a:ext cx="3522945" cy="68580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A5D1C1D-B442-FC11-F1AE-340F4668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09" y="2350832"/>
            <a:ext cx="774982" cy="78316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2C8C0D-764C-A88B-8EB2-7219BE21F48F}"/>
              </a:ext>
            </a:extLst>
          </p:cNvPr>
          <p:cNvSpPr/>
          <p:nvPr/>
        </p:nvSpPr>
        <p:spPr>
          <a:xfrm>
            <a:off x="4862286" y="3321230"/>
            <a:ext cx="2467428" cy="475343"/>
          </a:xfrm>
          <a:prstGeom prst="roundRect">
            <a:avLst/>
          </a:prstGeom>
          <a:solidFill>
            <a:srgbClr val="C5AA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SMS ME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2E21214-261B-07BB-B24C-74D45112E9BF}"/>
              </a:ext>
            </a:extLst>
          </p:cNvPr>
          <p:cNvSpPr/>
          <p:nvPr/>
        </p:nvSpPr>
        <p:spPr>
          <a:xfrm>
            <a:off x="11103429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1DCE3AD8-06F1-1119-2AAB-8E9C9EB162EB}"/>
              </a:ext>
            </a:extLst>
          </p:cNvPr>
          <p:cNvSpPr/>
          <p:nvPr/>
        </p:nvSpPr>
        <p:spPr>
          <a:xfrm flipH="1">
            <a:off x="1088570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8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682BB-CC47-1710-F41B-FA297CA77AFC}"/>
              </a:ext>
            </a:extLst>
          </p:cNvPr>
          <p:cNvSpPr/>
          <p:nvPr/>
        </p:nvSpPr>
        <p:spPr>
          <a:xfrm>
            <a:off x="-1" y="-12700"/>
            <a:ext cx="12192000" cy="6858000"/>
          </a:xfrm>
          <a:prstGeom prst="rect">
            <a:avLst/>
          </a:prstGeom>
          <a:solidFill>
            <a:srgbClr val="0A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X`x</a:t>
            </a:r>
            <a:r>
              <a:rPr lang="en-ZA" dirty="0"/>
              <a:t>`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AC7BA348-1746-CAD1-6D77-64588103B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56" y="453876"/>
            <a:ext cx="2969254" cy="6138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D1C1D-B442-FC11-F1AE-340F46688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509" y="2350832"/>
            <a:ext cx="774982" cy="783168"/>
          </a:xfrm>
          <a:prstGeom prst="rect">
            <a:avLst/>
          </a:prstGeom>
        </p:spPr>
      </p:pic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F39828A-A88E-BFD4-CAA1-E066983C6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27" y="0"/>
            <a:ext cx="3522945" cy="6858000"/>
          </a:xfrm>
          <a:prstGeom prst="rect">
            <a:avLst/>
          </a:prstGeom>
        </p:spPr>
      </p:pic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2E21214-261B-07BB-B24C-74D45112E9BF}"/>
              </a:ext>
            </a:extLst>
          </p:cNvPr>
          <p:cNvSpPr/>
          <p:nvPr/>
        </p:nvSpPr>
        <p:spPr>
          <a:xfrm>
            <a:off x="11103429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1DCE3AD8-06F1-1119-2AAB-8E9C9EB162EB}"/>
              </a:ext>
            </a:extLst>
          </p:cNvPr>
          <p:cNvSpPr/>
          <p:nvPr/>
        </p:nvSpPr>
        <p:spPr>
          <a:xfrm flipH="1">
            <a:off x="1088570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98B0CC-ABD0-A83A-E4D7-EC016ED1E56E}"/>
              </a:ext>
            </a:extLst>
          </p:cNvPr>
          <p:cNvSpPr/>
          <p:nvPr/>
        </p:nvSpPr>
        <p:spPr>
          <a:xfrm>
            <a:off x="4862286" y="3321230"/>
            <a:ext cx="2467428" cy="475343"/>
          </a:xfrm>
          <a:prstGeom prst="roundRect">
            <a:avLst/>
          </a:prstGeom>
          <a:solidFill>
            <a:srgbClr val="A0C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SMS ME</a:t>
            </a:r>
          </a:p>
        </p:txBody>
      </p:sp>
    </p:spTree>
    <p:extLst>
      <p:ext uri="{BB962C8B-B14F-4D97-AF65-F5344CB8AC3E}">
        <p14:creationId xmlns:p14="http://schemas.microsoft.com/office/powerpoint/2010/main" val="281620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682BB-CC47-1710-F41B-FA297CA77AFC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22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" name="Picture 2" descr="A cat sitting in a bowl&#10;&#10;Description automatically generated with medium confidence">
            <a:extLst>
              <a:ext uri="{FF2B5EF4-FFF2-40B4-BE49-F238E27FC236}">
                <a16:creationId xmlns:a16="http://schemas.microsoft.com/office/drawing/2014/main" id="{AE5510F9-69D5-0C5B-EACC-E59C00E00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18" y="410691"/>
            <a:ext cx="2985945" cy="6173645"/>
          </a:xfrm>
          <a:prstGeom prst="rect">
            <a:avLst/>
          </a:prstGeom>
        </p:spPr>
      </p:pic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F39828A-A88E-BFD4-CAA1-E066983C6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27" y="0"/>
            <a:ext cx="3522945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D1C1D-B442-FC11-F1AE-340F4668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09" y="2350832"/>
            <a:ext cx="774982" cy="783168"/>
          </a:xfrm>
          <a:prstGeom prst="rect">
            <a:avLst/>
          </a:prstGeom>
        </p:spPr>
      </p:pic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2E21214-261B-07BB-B24C-74D45112E9BF}"/>
              </a:ext>
            </a:extLst>
          </p:cNvPr>
          <p:cNvSpPr/>
          <p:nvPr/>
        </p:nvSpPr>
        <p:spPr>
          <a:xfrm>
            <a:off x="11103429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1DCE3AD8-06F1-1119-2AAB-8E9C9EB162EB}"/>
              </a:ext>
            </a:extLst>
          </p:cNvPr>
          <p:cNvSpPr/>
          <p:nvPr/>
        </p:nvSpPr>
        <p:spPr>
          <a:xfrm flipH="1">
            <a:off x="1088570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98B0CC-ABD0-A83A-E4D7-EC016ED1E56E}"/>
              </a:ext>
            </a:extLst>
          </p:cNvPr>
          <p:cNvSpPr/>
          <p:nvPr/>
        </p:nvSpPr>
        <p:spPr>
          <a:xfrm>
            <a:off x="4862286" y="3321230"/>
            <a:ext cx="2467428" cy="475343"/>
          </a:xfrm>
          <a:prstGeom prst="roundRect">
            <a:avLst/>
          </a:prstGeom>
          <a:solidFill>
            <a:srgbClr val="F6C6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58164B"/>
                </a:solidFill>
              </a:rPr>
              <a:t>SMS ME</a:t>
            </a:r>
          </a:p>
        </p:txBody>
      </p:sp>
    </p:spTree>
    <p:extLst>
      <p:ext uri="{BB962C8B-B14F-4D97-AF65-F5344CB8AC3E}">
        <p14:creationId xmlns:p14="http://schemas.microsoft.com/office/powerpoint/2010/main" val="344839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682BB-CC47-1710-F41B-FA297CA77AFC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252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X`x</a:t>
            </a:r>
            <a:r>
              <a:rPr lang="en-ZA" dirty="0"/>
              <a:t>`</a:t>
            </a:r>
          </a:p>
        </p:txBody>
      </p:sp>
      <p:pic>
        <p:nvPicPr>
          <p:cNvPr id="4" name="Picture 3" descr="A picture containing text, person, person, swimsuit&#10;&#10;Description automatically generated">
            <a:extLst>
              <a:ext uri="{FF2B5EF4-FFF2-40B4-BE49-F238E27FC236}">
                <a16:creationId xmlns:a16="http://schemas.microsoft.com/office/drawing/2014/main" id="{3759DD20-4794-18A0-8A8E-30293585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03" y="461620"/>
            <a:ext cx="2985945" cy="6173645"/>
          </a:xfrm>
          <a:prstGeom prst="rect">
            <a:avLst/>
          </a:prstGeom>
        </p:spPr>
      </p:pic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F39828A-A88E-BFD4-CAA1-E066983C6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27" y="0"/>
            <a:ext cx="3522945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D1C1D-B442-FC11-F1AE-340F4668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09" y="2350832"/>
            <a:ext cx="774982" cy="783168"/>
          </a:xfrm>
          <a:prstGeom prst="rect">
            <a:avLst/>
          </a:prstGeom>
        </p:spPr>
      </p:pic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2E21214-261B-07BB-B24C-74D45112E9BF}"/>
              </a:ext>
            </a:extLst>
          </p:cNvPr>
          <p:cNvSpPr/>
          <p:nvPr/>
        </p:nvSpPr>
        <p:spPr>
          <a:xfrm>
            <a:off x="11103429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1DCE3AD8-06F1-1119-2AAB-8E9C9EB162EB}"/>
              </a:ext>
            </a:extLst>
          </p:cNvPr>
          <p:cNvSpPr/>
          <p:nvPr/>
        </p:nvSpPr>
        <p:spPr>
          <a:xfrm flipH="1">
            <a:off x="1088570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98B0CC-ABD0-A83A-E4D7-EC016ED1E56E}"/>
              </a:ext>
            </a:extLst>
          </p:cNvPr>
          <p:cNvSpPr/>
          <p:nvPr/>
        </p:nvSpPr>
        <p:spPr>
          <a:xfrm>
            <a:off x="4862286" y="3321230"/>
            <a:ext cx="2467428" cy="475343"/>
          </a:xfrm>
          <a:prstGeom prst="roundRect">
            <a:avLst/>
          </a:prstGeom>
          <a:solidFill>
            <a:srgbClr val="EEAE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584A54"/>
                </a:solidFill>
              </a:rPr>
              <a:t>SMS ME</a:t>
            </a:r>
          </a:p>
        </p:txBody>
      </p:sp>
    </p:spTree>
    <p:extLst>
      <p:ext uri="{BB962C8B-B14F-4D97-AF65-F5344CB8AC3E}">
        <p14:creationId xmlns:p14="http://schemas.microsoft.com/office/powerpoint/2010/main" val="32218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682BB-CC47-1710-F41B-FA297CA77AFC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1EA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X`x</a:t>
            </a:r>
            <a:r>
              <a:rPr lang="en-ZA" dirty="0"/>
              <a:t>`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B1F3863-C567-55A9-6A6F-1218ED17E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27" y="448904"/>
            <a:ext cx="2969076" cy="6138768"/>
          </a:xfrm>
          <a:prstGeom prst="rect">
            <a:avLst/>
          </a:prstGeom>
        </p:spPr>
      </p:pic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F39828A-A88E-BFD4-CAA1-E066983C6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27" y="0"/>
            <a:ext cx="3522945" cy="68289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D1C1D-B442-FC11-F1AE-340F4668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09" y="2350832"/>
            <a:ext cx="774982" cy="783168"/>
          </a:xfrm>
          <a:prstGeom prst="rect">
            <a:avLst/>
          </a:prstGeom>
        </p:spPr>
      </p:pic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2E21214-261B-07BB-B24C-74D45112E9BF}"/>
              </a:ext>
            </a:extLst>
          </p:cNvPr>
          <p:cNvSpPr/>
          <p:nvPr/>
        </p:nvSpPr>
        <p:spPr>
          <a:xfrm>
            <a:off x="11103429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1DCE3AD8-06F1-1119-2AAB-8E9C9EB162EB}"/>
              </a:ext>
            </a:extLst>
          </p:cNvPr>
          <p:cNvSpPr/>
          <p:nvPr/>
        </p:nvSpPr>
        <p:spPr>
          <a:xfrm flipH="1">
            <a:off x="1088570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98B0CC-ABD0-A83A-E4D7-EC016ED1E56E}"/>
              </a:ext>
            </a:extLst>
          </p:cNvPr>
          <p:cNvSpPr/>
          <p:nvPr/>
        </p:nvSpPr>
        <p:spPr>
          <a:xfrm>
            <a:off x="4862286" y="3321230"/>
            <a:ext cx="2467428" cy="475343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CB2127"/>
                </a:solidFill>
              </a:rPr>
              <a:t>SMS ME</a:t>
            </a:r>
          </a:p>
        </p:txBody>
      </p:sp>
    </p:spTree>
    <p:extLst>
      <p:ext uri="{BB962C8B-B14F-4D97-AF65-F5344CB8AC3E}">
        <p14:creationId xmlns:p14="http://schemas.microsoft.com/office/powerpoint/2010/main" val="370689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682BB-CC47-1710-F41B-FA297CA77A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X`x</a:t>
            </a:r>
            <a:r>
              <a:rPr lang="en-ZA" dirty="0"/>
              <a:t>`</a:t>
            </a:r>
          </a:p>
        </p:txBody>
      </p:sp>
      <p:pic>
        <p:nvPicPr>
          <p:cNvPr id="3" name="Picture 2" descr="A picture containing text, outdoor, mountain, fruit drink&#10;&#10;Description automatically generated">
            <a:extLst>
              <a:ext uri="{FF2B5EF4-FFF2-40B4-BE49-F238E27FC236}">
                <a16:creationId xmlns:a16="http://schemas.microsoft.com/office/drawing/2014/main" id="{062332C6-FD90-313B-B30B-BA1677734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88" y="461491"/>
            <a:ext cx="2969076" cy="6138768"/>
          </a:xfrm>
          <a:prstGeom prst="rect">
            <a:avLst/>
          </a:prstGeom>
        </p:spPr>
      </p:pic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F39828A-A88E-BFD4-CAA1-E066983C6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27" y="0"/>
            <a:ext cx="3522945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D1C1D-B442-FC11-F1AE-340F4668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09" y="2350832"/>
            <a:ext cx="774982" cy="783168"/>
          </a:xfrm>
          <a:prstGeom prst="rect">
            <a:avLst/>
          </a:prstGeom>
        </p:spPr>
      </p:pic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2E21214-261B-07BB-B24C-74D45112E9BF}"/>
              </a:ext>
            </a:extLst>
          </p:cNvPr>
          <p:cNvSpPr/>
          <p:nvPr/>
        </p:nvSpPr>
        <p:spPr>
          <a:xfrm>
            <a:off x="11103429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1DCE3AD8-06F1-1119-2AAB-8E9C9EB162EB}"/>
              </a:ext>
            </a:extLst>
          </p:cNvPr>
          <p:cNvSpPr/>
          <p:nvPr/>
        </p:nvSpPr>
        <p:spPr>
          <a:xfrm flipH="1">
            <a:off x="1088570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98B0CC-ABD0-A83A-E4D7-EC016ED1E56E}"/>
              </a:ext>
            </a:extLst>
          </p:cNvPr>
          <p:cNvSpPr/>
          <p:nvPr/>
        </p:nvSpPr>
        <p:spPr>
          <a:xfrm>
            <a:off x="4862286" y="3321230"/>
            <a:ext cx="2467428" cy="475343"/>
          </a:xfrm>
          <a:prstGeom prst="roundRect">
            <a:avLst/>
          </a:prstGeom>
          <a:solidFill>
            <a:srgbClr val="CCB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295A37"/>
                </a:solidFill>
              </a:rPr>
              <a:t>SMS 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DA8EF-C163-598A-BA07-608DFEC38DF2}"/>
              </a:ext>
            </a:extLst>
          </p:cNvPr>
          <p:cNvSpPr/>
          <p:nvPr/>
        </p:nvSpPr>
        <p:spPr>
          <a:xfrm>
            <a:off x="9385300" y="5994400"/>
            <a:ext cx="2414814" cy="75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chemeClr val="bg1"/>
                </a:solidFill>
              </a:rPr>
              <a:t>Allows </a:t>
            </a:r>
            <a:r>
              <a:rPr lang="en-ZA" sz="1100" dirty="0" err="1">
                <a:solidFill>
                  <a:schemeClr val="bg1"/>
                </a:solidFill>
              </a:rPr>
              <a:t>usrs</a:t>
            </a:r>
            <a:r>
              <a:rPr lang="en-ZA" sz="1100" dirty="0">
                <a:solidFill>
                  <a:schemeClr val="bg1"/>
                </a:solidFill>
              </a:rPr>
              <a:t> to </a:t>
            </a:r>
            <a:r>
              <a:rPr lang="en-ZA" sz="1100" dirty="0" err="1">
                <a:solidFill>
                  <a:schemeClr val="bg1"/>
                </a:solidFill>
              </a:rPr>
              <a:t>captur</a:t>
            </a:r>
            <a:r>
              <a:rPr lang="en-ZA" sz="1100" dirty="0">
                <a:solidFill>
                  <a:schemeClr val="bg1"/>
                </a:solidFill>
              </a:rPr>
              <a:t> First Party </a:t>
            </a:r>
            <a:r>
              <a:rPr lang="en-ZA" sz="1100" dirty="0" err="1">
                <a:solidFill>
                  <a:schemeClr val="bg1"/>
                </a:solidFill>
              </a:rPr>
              <a:t>datata</a:t>
            </a:r>
            <a:endParaRPr lang="en-ZA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1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682BB-CC47-1710-F41B-FA297CA77AFC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252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X`x</a:t>
            </a:r>
            <a:r>
              <a:rPr lang="en-ZA" dirty="0"/>
              <a:t>`</a:t>
            </a:r>
          </a:p>
        </p:txBody>
      </p:sp>
      <p:pic>
        <p:nvPicPr>
          <p:cNvPr id="3" name="Picture 2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A085385D-18A8-09A2-E28E-F58176566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27" y="461620"/>
            <a:ext cx="2985944" cy="6173643"/>
          </a:xfrm>
          <a:prstGeom prst="rect">
            <a:avLst/>
          </a:prstGeom>
        </p:spPr>
      </p:pic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F39828A-A88E-BFD4-CAA1-E066983C6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27" y="0"/>
            <a:ext cx="3522945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D1C1D-B442-FC11-F1AE-340F4668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09" y="2350832"/>
            <a:ext cx="774982" cy="783168"/>
          </a:xfrm>
          <a:prstGeom prst="rect">
            <a:avLst/>
          </a:prstGeom>
        </p:spPr>
      </p:pic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2E21214-261B-07BB-B24C-74D45112E9BF}"/>
              </a:ext>
            </a:extLst>
          </p:cNvPr>
          <p:cNvSpPr/>
          <p:nvPr/>
        </p:nvSpPr>
        <p:spPr>
          <a:xfrm>
            <a:off x="11103429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1DCE3AD8-06F1-1119-2AAB-8E9C9EB162EB}"/>
              </a:ext>
            </a:extLst>
          </p:cNvPr>
          <p:cNvSpPr/>
          <p:nvPr/>
        </p:nvSpPr>
        <p:spPr>
          <a:xfrm flipH="1">
            <a:off x="1088570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98B0CC-ABD0-A83A-E4D7-EC016ED1E56E}"/>
              </a:ext>
            </a:extLst>
          </p:cNvPr>
          <p:cNvSpPr/>
          <p:nvPr/>
        </p:nvSpPr>
        <p:spPr>
          <a:xfrm>
            <a:off x="4862286" y="3321230"/>
            <a:ext cx="2467428" cy="475343"/>
          </a:xfrm>
          <a:prstGeom prst="roundRect">
            <a:avLst/>
          </a:prstGeom>
          <a:solidFill>
            <a:srgbClr val="D0D3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191C5D"/>
                </a:solidFill>
              </a:rPr>
              <a:t>SMS ME</a:t>
            </a:r>
          </a:p>
        </p:txBody>
      </p:sp>
    </p:spTree>
    <p:extLst>
      <p:ext uri="{BB962C8B-B14F-4D97-AF65-F5344CB8AC3E}">
        <p14:creationId xmlns:p14="http://schemas.microsoft.com/office/powerpoint/2010/main" val="61804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682BB-CC47-1710-F41B-FA297CA77AFC}"/>
              </a:ext>
            </a:extLst>
          </p:cNvPr>
          <p:cNvSpPr/>
          <p:nvPr/>
        </p:nvSpPr>
        <p:spPr>
          <a:xfrm>
            <a:off x="-1" y="-12700"/>
            <a:ext cx="12192000" cy="6858000"/>
          </a:xfrm>
          <a:prstGeom prst="rect">
            <a:avLst/>
          </a:prstGeom>
          <a:solidFill>
            <a:srgbClr val="F6E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X`x</a:t>
            </a:r>
            <a:r>
              <a:rPr lang="en-ZA" dirty="0"/>
              <a:t>`</a:t>
            </a:r>
          </a:p>
        </p:txBody>
      </p:sp>
      <p:pic>
        <p:nvPicPr>
          <p:cNvPr id="3" name="Picture 2" descr="A picture containing text, outdoor, mountain, fruit drink&#10;&#10;Description automatically generated">
            <a:extLst>
              <a:ext uri="{FF2B5EF4-FFF2-40B4-BE49-F238E27FC236}">
                <a16:creationId xmlns:a16="http://schemas.microsoft.com/office/drawing/2014/main" id="{062332C6-FD90-313B-B30B-BA1677734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88" y="461491"/>
            <a:ext cx="2969076" cy="6138768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8A8DE30-D8AA-A14A-ABBC-DE9D2759E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87" y="458591"/>
            <a:ext cx="2970479" cy="6141668"/>
          </a:xfrm>
          <a:prstGeom prst="rect">
            <a:avLst/>
          </a:prstGeom>
        </p:spPr>
      </p:pic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F39828A-A88E-BFD4-CAA1-E066983C6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27" y="0"/>
            <a:ext cx="3522945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D1C1D-B442-FC11-F1AE-340F46688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509" y="2350832"/>
            <a:ext cx="774982" cy="783168"/>
          </a:xfrm>
          <a:prstGeom prst="rect">
            <a:avLst/>
          </a:prstGeom>
        </p:spPr>
      </p:pic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2E21214-261B-07BB-B24C-74D45112E9BF}"/>
              </a:ext>
            </a:extLst>
          </p:cNvPr>
          <p:cNvSpPr/>
          <p:nvPr/>
        </p:nvSpPr>
        <p:spPr>
          <a:xfrm>
            <a:off x="11103429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1DCE3AD8-06F1-1119-2AAB-8E9C9EB162EB}"/>
              </a:ext>
            </a:extLst>
          </p:cNvPr>
          <p:cNvSpPr/>
          <p:nvPr/>
        </p:nvSpPr>
        <p:spPr>
          <a:xfrm flipH="1">
            <a:off x="1088570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98B0CC-ABD0-A83A-E4D7-EC016ED1E56E}"/>
              </a:ext>
            </a:extLst>
          </p:cNvPr>
          <p:cNvSpPr/>
          <p:nvPr/>
        </p:nvSpPr>
        <p:spPr>
          <a:xfrm>
            <a:off x="4862286" y="3321230"/>
            <a:ext cx="2467428" cy="475343"/>
          </a:xfrm>
          <a:prstGeom prst="roundRect">
            <a:avLst/>
          </a:prstGeom>
          <a:solidFill>
            <a:srgbClr val="97D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292E7F"/>
                </a:solidFill>
              </a:rPr>
              <a:t>SMS ME</a:t>
            </a:r>
          </a:p>
        </p:txBody>
      </p:sp>
    </p:spTree>
    <p:extLst>
      <p:ext uri="{BB962C8B-B14F-4D97-AF65-F5344CB8AC3E}">
        <p14:creationId xmlns:p14="http://schemas.microsoft.com/office/powerpoint/2010/main" val="82712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682BB-CC47-1710-F41B-FA297CA77AFC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X`x</a:t>
            </a:r>
            <a:r>
              <a:rPr lang="en-ZA" dirty="0"/>
              <a:t>`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71BF480-6CF9-A0BB-4FC9-FCF0497C4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6" y="458591"/>
            <a:ext cx="2969076" cy="6138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D1C1D-B442-FC11-F1AE-340F46688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509" y="2350832"/>
            <a:ext cx="774982" cy="783168"/>
          </a:xfrm>
          <a:prstGeom prst="rect">
            <a:avLst/>
          </a:prstGeom>
        </p:spPr>
      </p:pic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F39828A-A88E-BFD4-CAA1-E066983C6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27" y="0"/>
            <a:ext cx="3522945" cy="6858000"/>
          </a:xfrm>
          <a:prstGeom prst="rect">
            <a:avLst/>
          </a:prstGeom>
        </p:spPr>
      </p:pic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2E21214-261B-07BB-B24C-74D45112E9BF}"/>
              </a:ext>
            </a:extLst>
          </p:cNvPr>
          <p:cNvSpPr/>
          <p:nvPr/>
        </p:nvSpPr>
        <p:spPr>
          <a:xfrm>
            <a:off x="11103429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1DCE3AD8-06F1-1119-2AAB-8E9C9EB162EB}"/>
              </a:ext>
            </a:extLst>
          </p:cNvPr>
          <p:cNvSpPr/>
          <p:nvPr/>
        </p:nvSpPr>
        <p:spPr>
          <a:xfrm flipH="1">
            <a:off x="1088570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98B0CC-ABD0-A83A-E4D7-EC016ED1E56E}"/>
              </a:ext>
            </a:extLst>
          </p:cNvPr>
          <p:cNvSpPr/>
          <p:nvPr/>
        </p:nvSpPr>
        <p:spPr>
          <a:xfrm>
            <a:off x="4862286" y="3321230"/>
            <a:ext cx="2467428" cy="475343"/>
          </a:xfrm>
          <a:prstGeom prst="roundRect">
            <a:avLst/>
          </a:prstGeom>
          <a:solidFill>
            <a:srgbClr val="DE26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SMS ME</a:t>
            </a:r>
          </a:p>
        </p:txBody>
      </p:sp>
    </p:spTree>
    <p:extLst>
      <p:ext uri="{BB962C8B-B14F-4D97-AF65-F5344CB8AC3E}">
        <p14:creationId xmlns:p14="http://schemas.microsoft.com/office/powerpoint/2010/main" val="89992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682BB-CC47-1710-F41B-FA297CA77AFC}"/>
              </a:ext>
            </a:extLst>
          </p:cNvPr>
          <p:cNvSpPr/>
          <p:nvPr/>
        </p:nvSpPr>
        <p:spPr>
          <a:xfrm>
            <a:off x="-1" y="-12700"/>
            <a:ext cx="12192000" cy="6858000"/>
          </a:xfrm>
          <a:prstGeom prst="rect">
            <a:avLst/>
          </a:prstGeom>
          <a:solidFill>
            <a:srgbClr val="F2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X`x</a:t>
            </a:r>
            <a:r>
              <a:rPr lang="en-ZA" dirty="0"/>
              <a:t>`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71BF480-6CF9-A0BB-4FC9-FCF0497C4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6" y="458591"/>
            <a:ext cx="2969076" cy="6138768"/>
          </a:xfrm>
          <a:prstGeom prst="rect">
            <a:avLst/>
          </a:prstGeom>
        </p:spPr>
      </p:pic>
      <p:pic>
        <p:nvPicPr>
          <p:cNvPr id="3" name="Picture 2" descr="A picture containing text, food&#10;&#10;Description automatically generated">
            <a:extLst>
              <a:ext uri="{FF2B5EF4-FFF2-40B4-BE49-F238E27FC236}">
                <a16:creationId xmlns:a16="http://schemas.microsoft.com/office/drawing/2014/main" id="{BC18C9FF-5878-5269-2609-7C57A7B6F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09" y="260641"/>
            <a:ext cx="3066182" cy="6336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D1C1D-B442-FC11-F1AE-340F4668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09" y="2350832"/>
            <a:ext cx="774982" cy="783168"/>
          </a:xfrm>
          <a:prstGeom prst="rect">
            <a:avLst/>
          </a:prstGeom>
        </p:spPr>
      </p:pic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F39828A-A88E-BFD4-CAA1-E066983C6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27" y="0"/>
            <a:ext cx="3522945" cy="6858000"/>
          </a:xfrm>
          <a:prstGeom prst="rect">
            <a:avLst/>
          </a:prstGeom>
        </p:spPr>
      </p:pic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2E21214-261B-07BB-B24C-74D45112E9BF}"/>
              </a:ext>
            </a:extLst>
          </p:cNvPr>
          <p:cNvSpPr/>
          <p:nvPr/>
        </p:nvSpPr>
        <p:spPr>
          <a:xfrm>
            <a:off x="11103429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1DCE3AD8-06F1-1119-2AAB-8E9C9EB162EB}"/>
              </a:ext>
            </a:extLst>
          </p:cNvPr>
          <p:cNvSpPr/>
          <p:nvPr/>
        </p:nvSpPr>
        <p:spPr>
          <a:xfrm flipH="1">
            <a:off x="1088570" y="1900285"/>
            <a:ext cx="696685" cy="27577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98B0CC-ABD0-A83A-E4D7-EC016ED1E56E}"/>
              </a:ext>
            </a:extLst>
          </p:cNvPr>
          <p:cNvSpPr/>
          <p:nvPr/>
        </p:nvSpPr>
        <p:spPr>
          <a:xfrm>
            <a:off x="4862286" y="3321230"/>
            <a:ext cx="2467428" cy="475343"/>
          </a:xfrm>
          <a:prstGeom prst="roundRect">
            <a:avLst/>
          </a:prstGeom>
          <a:solidFill>
            <a:srgbClr val="DB45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SMS ME</a:t>
            </a:r>
          </a:p>
        </p:txBody>
      </p:sp>
    </p:spTree>
    <p:extLst>
      <p:ext uri="{BB962C8B-B14F-4D97-AF65-F5344CB8AC3E}">
        <p14:creationId xmlns:p14="http://schemas.microsoft.com/office/powerpoint/2010/main" val="309345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Heetendra Gowin</dc:creator>
  <cp:lastModifiedBy>Heetendra Gowin</cp:lastModifiedBy>
  <cp:revision>2</cp:revision>
  <dcterms:created xsi:type="dcterms:W3CDTF">2022-09-02T15:04:07Z</dcterms:created>
  <dcterms:modified xsi:type="dcterms:W3CDTF">2022-09-10T17:51:56Z</dcterms:modified>
</cp:coreProperties>
</file>