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8"/>
  </p:notes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313" r:id="rId15"/>
    <p:sldId id="315" r:id="rId16"/>
    <p:sldId id="314" r:id="rId17"/>
    <p:sldId id="316" r:id="rId18"/>
    <p:sldId id="264" r:id="rId19"/>
    <p:sldId id="308" r:id="rId20"/>
    <p:sldId id="306" r:id="rId21"/>
    <p:sldId id="265" r:id="rId22"/>
    <p:sldId id="307" r:id="rId23"/>
    <p:sldId id="309" r:id="rId24"/>
    <p:sldId id="310" r:id="rId25"/>
    <p:sldId id="311" r:id="rId26"/>
    <p:sldId id="312" r:id="rId27"/>
    <p:sldId id="271" r:id="rId28"/>
    <p:sldId id="272" r:id="rId29"/>
    <p:sldId id="296" r:id="rId30"/>
    <p:sldId id="274" r:id="rId31"/>
    <p:sldId id="297" r:id="rId32"/>
    <p:sldId id="299" r:id="rId33"/>
    <p:sldId id="300" r:id="rId34"/>
    <p:sldId id="295" r:id="rId35"/>
    <p:sldId id="273" r:id="rId36"/>
    <p:sldId id="298" r:id="rId37"/>
    <p:sldId id="275" r:id="rId38"/>
    <p:sldId id="276" r:id="rId39"/>
    <p:sldId id="277" r:id="rId40"/>
    <p:sldId id="278" r:id="rId41"/>
    <p:sldId id="279" r:id="rId42"/>
    <p:sldId id="281" r:id="rId43"/>
    <p:sldId id="292" r:id="rId44"/>
    <p:sldId id="293" r:id="rId45"/>
    <p:sldId id="294" r:id="rId46"/>
    <p:sldId id="282" r:id="rId47"/>
    <p:sldId id="283" r:id="rId48"/>
    <p:sldId id="284" r:id="rId49"/>
    <p:sldId id="285" r:id="rId50"/>
    <p:sldId id="286" r:id="rId51"/>
    <p:sldId id="287" r:id="rId52"/>
    <p:sldId id="317" r:id="rId53"/>
    <p:sldId id="321" r:id="rId54"/>
    <p:sldId id="323" r:id="rId55"/>
    <p:sldId id="324" r:id="rId56"/>
    <p:sldId id="318" r:id="rId57"/>
    <p:sldId id="302" r:id="rId58"/>
    <p:sldId id="303" r:id="rId59"/>
    <p:sldId id="304" r:id="rId60"/>
    <p:sldId id="305" r:id="rId61"/>
    <p:sldId id="288" r:id="rId62"/>
    <p:sldId id="320" r:id="rId63"/>
    <p:sldId id="319" r:id="rId64"/>
    <p:sldId id="289" r:id="rId65"/>
    <p:sldId id="322" r:id="rId66"/>
    <p:sldId id="290" r:id="rId67"/>
  </p:sldIdLst>
  <p:sldSz cx="9144000" cy="5143500" type="screen16x9"/>
  <p:notesSz cx="6858000" cy="9144000"/>
  <p:embeddedFontLst>
    <p:embeddedFont>
      <p:font typeface="Montserrat" panose="020B0604020202020204" charset="0"/>
      <p:regular r:id="rId69"/>
      <p:bold r:id="rId70"/>
    </p:embeddedFont>
    <p:embeddedFont>
      <p:font typeface="Karla" panose="020B0604020202020204" charset="0"/>
      <p:regular r:id="rId71"/>
      <p:bold r:id="rId72"/>
      <p:italic r:id="rId73"/>
      <p:boldItalic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D430D5-67EA-47B6-A008-7753148B7067}">
  <a:tblStyle styleId="{B8D430D5-67EA-47B6-A008-7753148B7067}"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7ECF3"/>
          </a:solidFill>
        </a:fill>
      </a:tcStyle>
    </a:wholeTbl>
    <a:band1H>
      <a:tcStyle>
        <a:tcBdr/>
        <a:fill>
          <a:solidFill>
            <a:srgbClr val="CDD7E6"/>
          </a:solidFill>
        </a:fill>
      </a:tcStyle>
    </a:band1H>
    <a:band1V>
      <a:tcStyle>
        <a:tcBdr/>
        <a:fill>
          <a:solidFill>
            <a:srgbClr val="CDD7E6"/>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2" autoAdjust="0"/>
    <p:restoredTop sz="94660"/>
  </p:normalViewPr>
  <p:slideViewPr>
    <p:cSldViewPr>
      <p:cViewPr varScale="1">
        <p:scale>
          <a:sx n="109" d="100"/>
          <a:sy n="109" d="100"/>
        </p:scale>
        <p:origin x="941"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1pPr>
            <a:lvl2pPr marL="457200" marR="0" lvl="1"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40389806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4" name="Shape 12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8" name="Shape 10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71710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08265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8" name="Shape 10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28687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0359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3" name="Shape 10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82684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00990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3" name="Shape 10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76185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3" name="Shape 10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88773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91174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3" name="Shape 10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777207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3" name="Shape 10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287405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6" name="Shape 13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30593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7" name="Shape 6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94615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756966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75776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3" name="Shape 20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6" name="Shape 13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451400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54173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6" name="Shape 13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87785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7" name="Shape 7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59705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6" name="Shape 13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060178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851669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5" name="Shape 24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5" name="Shape 24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615815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0" name="Shape 25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8" name="Shape 10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a:off x="218925" y="-9675"/>
            <a:ext cx="5276875" cy="5167075"/>
          </a:xfrm>
          <a:custGeom>
            <a:avLst/>
            <a:gdLst/>
            <a:ahLst/>
            <a:cxnLst/>
            <a:rect l="0" t="0" r="0" b="0"/>
            <a:pathLst>
              <a:path w="120000" h="120000" extrusionOk="0">
                <a:moveTo>
                  <a:pt x="220" y="0"/>
                </a:moveTo>
                <a:lnTo>
                  <a:pt x="0" y="120000"/>
                </a:lnTo>
                <a:lnTo>
                  <a:pt x="120000" y="119919"/>
                </a:lnTo>
                <a:lnTo>
                  <a:pt x="88581" y="174"/>
                </a:lnTo>
                <a:close/>
              </a:path>
            </a:pathLst>
          </a:custGeom>
          <a:solidFill>
            <a:srgbClr val="000000">
              <a:alpha val="6666"/>
            </a:srgbClr>
          </a:solidFill>
          <a:ln>
            <a:noFill/>
          </a:ln>
        </p:spPr>
      </p:sp>
      <p:sp>
        <p:nvSpPr>
          <p:cNvPr id="10" name="Shape 10"/>
          <p:cNvSpPr/>
          <p:nvPr/>
        </p:nvSpPr>
        <p:spPr>
          <a:xfrm>
            <a:off x="-9675" y="-9675"/>
            <a:ext cx="5276875" cy="5167075"/>
          </a:xfrm>
          <a:custGeom>
            <a:avLst/>
            <a:gdLst/>
            <a:ahLst/>
            <a:cxnLst/>
            <a:rect l="0" t="0" r="0" b="0"/>
            <a:pathLst>
              <a:path w="120000" h="120000" extrusionOk="0">
                <a:moveTo>
                  <a:pt x="220" y="0"/>
                </a:moveTo>
                <a:lnTo>
                  <a:pt x="0" y="120000"/>
                </a:lnTo>
                <a:lnTo>
                  <a:pt x="120000" y="119919"/>
                </a:lnTo>
                <a:lnTo>
                  <a:pt x="88581" y="174"/>
                </a:lnTo>
                <a:close/>
              </a:path>
            </a:pathLst>
          </a:custGeom>
          <a:solidFill>
            <a:srgbClr val="FFFFFF"/>
          </a:solidFill>
          <a:ln>
            <a:noFill/>
          </a:ln>
        </p:spPr>
      </p:sp>
      <p:sp>
        <p:nvSpPr>
          <p:cNvPr id="11" name="Shape 11"/>
          <p:cNvSpPr txBox="1">
            <a:spLocks noGrp="1"/>
          </p:cNvSpPr>
          <p:nvPr>
            <p:ph type="ctrTitle"/>
          </p:nvPr>
        </p:nvSpPr>
        <p:spPr>
          <a:xfrm>
            <a:off x="648300" y="3404550"/>
            <a:ext cx="3530700" cy="1181998"/>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B7B7B7"/>
              </a:buClr>
              <a:buFont typeface="Montserrat"/>
              <a:buNone/>
              <a:defRPr sz="3000" b="1" i="0" u="none" strike="noStrike" cap="none">
                <a:solidFill>
                  <a:srgbClr val="B7B7B7"/>
                </a:solidFill>
                <a:latin typeface="Montserrat"/>
                <a:ea typeface="Montserrat"/>
                <a:cs typeface="Montserrat"/>
                <a:sym typeface="Montserrat"/>
              </a:defRPr>
            </a:lvl1pPr>
            <a:lvl2pPr lvl="1" indent="0">
              <a:spcBef>
                <a:spcPts val="0"/>
              </a:spcBef>
              <a:buClr>
                <a:srgbClr val="B7B7B7"/>
              </a:buClr>
              <a:buFont typeface="Montserrat"/>
              <a:buNone/>
              <a:defRPr sz="3000" b="1">
                <a:solidFill>
                  <a:srgbClr val="B7B7B7"/>
                </a:solidFill>
                <a:latin typeface="Montserrat"/>
                <a:ea typeface="Montserrat"/>
                <a:cs typeface="Montserrat"/>
                <a:sym typeface="Montserrat"/>
              </a:defRPr>
            </a:lvl2pPr>
            <a:lvl3pPr lvl="2" indent="0">
              <a:spcBef>
                <a:spcPts val="0"/>
              </a:spcBef>
              <a:buClr>
                <a:srgbClr val="B7B7B7"/>
              </a:buClr>
              <a:buFont typeface="Montserrat"/>
              <a:buNone/>
              <a:defRPr sz="3000" b="1">
                <a:solidFill>
                  <a:srgbClr val="B7B7B7"/>
                </a:solidFill>
                <a:latin typeface="Montserrat"/>
                <a:ea typeface="Montserrat"/>
                <a:cs typeface="Montserrat"/>
                <a:sym typeface="Montserrat"/>
              </a:defRPr>
            </a:lvl3pPr>
            <a:lvl4pPr lvl="3" indent="0">
              <a:spcBef>
                <a:spcPts val="0"/>
              </a:spcBef>
              <a:buClr>
                <a:srgbClr val="B7B7B7"/>
              </a:buClr>
              <a:buFont typeface="Montserrat"/>
              <a:buNone/>
              <a:defRPr sz="3000" b="1">
                <a:solidFill>
                  <a:srgbClr val="B7B7B7"/>
                </a:solidFill>
                <a:latin typeface="Montserrat"/>
                <a:ea typeface="Montserrat"/>
                <a:cs typeface="Montserrat"/>
                <a:sym typeface="Montserrat"/>
              </a:defRPr>
            </a:lvl4pPr>
            <a:lvl5pPr lvl="4" indent="0">
              <a:spcBef>
                <a:spcPts val="0"/>
              </a:spcBef>
              <a:buClr>
                <a:srgbClr val="B7B7B7"/>
              </a:buClr>
              <a:buFont typeface="Montserrat"/>
              <a:buNone/>
              <a:defRPr sz="3000" b="1">
                <a:solidFill>
                  <a:srgbClr val="B7B7B7"/>
                </a:solidFill>
                <a:latin typeface="Montserrat"/>
                <a:ea typeface="Montserrat"/>
                <a:cs typeface="Montserrat"/>
                <a:sym typeface="Montserrat"/>
              </a:defRPr>
            </a:lvl5pPr>
            <a:lvl6pPr lvl="5" indent="0">
              <a:spcBef>
                <a:spcPts val="0"/>
              </a:spcBef>
              <a:buClr>
                <a:srgbClr val="B7B7B7"/>
              </a:buClr>
              <a:buFont typeface="Montserrat"/>
              <a:buNone/>
              <a:defRPr sz="3000" b="1">
                <a:solidFill>
                  <a:srgbClr val="B7B7B7"/>
                </a:solidFill>
                <a:latin typeface="Montserrat"/>
                <a:ea typeface="Montserrat"/>
                <a:cs typeface="Montserrat"/>
                <a:sym typeface="Montserrat"/>
              </a:defRPr>
            </a:lvl6pPr>
            <a:lvl7pPr lvl="6" indent="0">
              <a:spcBef>
                <a:spcPts val="0"/>
              </a:spcBef>
              <a:buClr>
                <a:srgbClr val="B7B7B7"/>
              </a:buClr>
              <a:buFont typeface="Montserrat"/>
              <a:buNone/>
              <a:defRPr sz="3000" b="1">
                <a:solidFill>
                  <a:srgbClr val="B7B7B7"/>
                </a:solidFill>
                <a:latin typeface="Montserrat"/>
                <a:ea typeface="Montserrat"/>
                <a:cs typeface="Montserrat"/>
                <a:sym typeface="Montserrat"/>
              </a:defRPr>
            </a:lvl7pPr>
            <a:lvl8pPr lvl="7" indent="0">
              <a:spcBef>
                <a:spcPts val="0"/>
              </a:spcBef>
              <a:buClr>
                <a:srgbClr val="B7B7B7"/>
              </a:buClr>
              <a:buFont typeface="Montserrat"/>
              <a:buNone/>
              <a:defRPr sz="3000" b="1">
                <a:solidFill>
                  <a:srgbClr val="B7B7B7"/>
                </a:solidFill>
                <a:latin typeface="Montserrat"/>
                <a:ea typeface="Montserrat"/>
                <a:cs typeface="Montserrat"/>
                <a:sym typeface="Montserrat"/>
              </a:defRPr>
            </a:lvl8pPr>
            <a:lvl9pPr lvl="8" indent="0">
              <a:spcBef>
                <a:spcPts val="0"/>
              </a:spcBef>
              <a:buClr>
                <a:srgbClr val="B7B7B7"/>
              </a:buClr>
              <a:buFont typeface="Montserrat"/>
              <a:buNone/>
              <a:defRPr sz="3000" b="1">
                <a:solidFill>
                  <a:srgbClr val="B7B7B7"/>
                </a:solidFill>
                <a:latin typeface="Montserrat"/>
                <a:ea typeface="Montserrat"/>
                <a:cs typeface="Montserrat"/>
                <a:sym typeface="Montserra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tion 1">
    <p:spTree>
      <p:nvGrpSpPr>
        <p:cNvPr id="1" name="Shape 47"/>
        <p:cNvGrpSpPr/>
        <p:nvPr/>
      </p:nvGrpSpPr>
      <p:grpSpPr>
        <a:xfrm>
          <a:off x="0" y="0"/>
          <a:ext cx="0" cy="0"/>
          <a:chOff x="0" y="0"/>
          <a:chExt cx="0" cy="0"/>
        </a:xfrm>
      </p:grpSpPr>
      <p:sp>
        <p:nvSpPr>
          <p:cNvPr id="48" name="Shape 48"/>
          <p:cNvSpPr txBox="1">
            <a:spLocks noGrp="1"/>
          </p:cNvSpPr>
          <p:nvPr>
            <p:ph type="body" idx="1"/>
          </p:nvPr>
        </p:nvSpPr>
        <p:spPr>
          <a:xfrm>
            <a:off x="457200" y="4406307"/>
            <a:ext cx="8229600" cy="519599"/>
          </a:xfrm>
          <a:prstGeom prst="rect">
            <a:avLst/>
          </a:prstGeom>
          <a:noFill/>
          <a:ln>
            <a:noFill/>
          </a:ln>
        </p:spPr>
        <p:txBody>
          <a:bodyPr lIns="91425" tIns="91425" rIns="91425" bIns="91425" anchor="t" anchorCtr="0"/>
          <a:lstStyle>
            <a:lvl1pPr marL="0" marR="0" lvl="0" indent="0" algn="ctr" rtl="0">
              <a:lnSpc>
                <a:spcPct val="100000"/>
              </a:lnSpc>
              <a:spcBef>
                <a:spcPts val="360"/>
              </a:spcBef>
              <a:spcAft>
                <a:spcPts val="0"/>
              </a:spcAft>
              <a:buClr>
                <a:srgbClr val="999999"/>
              </a:buClr>
              <a:buFont typeface="Arial"/>
              <a:buNone/>
              <a:defRPr sz="1800" b="0" i="0" u="none" strike="noStrike" cap="none">
                <a:solidFill>
                  <a:srgbClr val="999999"/>
                </a:solidFill>
                <a:latin typeface="Karla"/>
                <a:ea typeface="Karla"/>
                <a:cs typeface="Karla"/>
                <a:sym typeface="Karla"/>
              </a:defRPr>
            </a:lvl1pPr>
            <a:lvl2pPr marL="457200" marR="0" lvl="1" indent="304800" algn="l" rtl="0">
              <a:lnSpc>
                <a:spcPct val="100000"/>
              </a:lnSpc>
              <a:spcBef>
                <a:spcPts val="0"/>
              </a:spcBef>
              <a:spcAft>
                <a:spcPts val="0"/>
              </a:spcAft>
              <a:buClr>
                <a:srgbClr val="999999"/>
              </a:buClr>
              <a:buSzPct val="100000"/>
              <a:buFont typeface="Karla"/>
              <a:buChar char="▹"/>
              <a:defRPr sz="2400" b="0" i="0" u="none" strike="noStrike" cap="none">
                <a:solidFill>
                  <a:schemeClr val="dk1"/>
                </a:solidFill>
                <a:latin typeface="Karla"/>
                <a:ea typeface="Karla"/>
                <a:cs typeface="Karla"/>
                <a:sym typeface="Karla"/>
              </a:defRPr>
            </a:lvl2pPr>
            <a:lvl3pPr marL="914400" marR="0" lvl="2" indent="304800" algn="l" rtl="0">
              <a:lnSpc>
                <a:spcPct val="100000"/>
              </a:lnSpc>
              <a:spcBef>
                <a:spcPts val="0"/>
              </a:spcBef>
              <a:spcAft>
                <a:spcPts val="0"/>
              </a:spcAft>
              <a:buClr>
                <a:srgbClr val="999999"/>
              </a:buClr>
              <a:buSzPct val="100000"/>
              <a:buFont typeface="Karla"/>
              <a:buChar char="▹"/>
              <a:defRPr sz="2400" b="0" i="0" u="none" strike="noStrike" cap="none">
                <a:solidFill>
                  <a:schemeClr val="dk1"/>
                </a:solidFill>
                <a:latin typeface="Karla"/>
                <a:ea typeface="Karla"/>
                <a:cs typeface="Karla"/>
                <a:sym typeface="Karla"/>
              </a:defRPr>
            </a:lvl3pPr>
            <a:lvl4pPr marL="1371600" marR="0" lvl="3" indent="0" algn="l" rtl="0">
              <a:lnSpc>
                <a:spcPct val="100000"/>
              </a:lnSpc>
              <a:spcBef>
                <a:spcPts val="0"/>
              </a:spcBef>
              <a:spcAft>
                <a:spcPts val="0"/>
              </a:spcAft>
              <a:buClr>
                <a:srgbClr val="999999"/>
              </a:buClr>
              <a:buFont typeface="Karla"/>
              <a:buNone/>
              <a:defRPr sz="1800" b="0" i="0" u="none" strike="noStrike" cap="none">
                <a:solidFill>
                  <a:schemeClr val="dk1"/>
                </a:solidFill>
                <a:latin typeface="Karla"/>
                <a:ea typeface="Karla"/>
                <a:cs typeface="Karla"/>
                <a:sym typeface="Karla"/>
              </a:defRPr>
            </a:lvl4pPr>
            <a:lvl5pPr marL="1828800" marR="0" lvl="4" indent="0" algn="l" rtl="0">
              <a:lnSpc>
                <a:spcPct val="100000"/>
              </a:lnSpc>
              <a:spcBef>
                <a:spcPts val="0"/>
              </a:spcBef>
              <a:spcAft>
                <a:spcPts val="0"/>
              </a:spcAft>
              <a:buClr>
                <a:srgbClr val="999999"/>
              </a:buClr>
              <a:buFont typeface="Karla"/>
              <a:buNone/>
              <a:defRPr sz="1800" b="0" i="0" u="none" strike="noStrike" cap="none">
                <a:solidFill>
                  <a:schemeClr val="dk1"/>
                </a:solidFill>
                <a:latin typeface="Karla"/>
                <a:ea typeface="Karla"/>
                <a:cs typeface="Karla"/>
                <a:sym typeface="Karla"/>
              </a:defRPr>
            </a:lvl5pPr>
            <a:lvl6pPr marL="2286000" marR="0" lvl="5" indent="0" algn="l" rtl="0">
              <a:lnSpc>
                <a:spcPct val="100000"/>
              </a:lnSpc>
              <a:spcBef>
                <a:spcPts val="0"/>
              </a:spcBef>
              <a:spcAft>
                <a:spcPts val="0"/>
              </a:spcAft>
              <a:buClr>
                <a:srgbClr val="999999"/>
              </a:buClr>
              <a:buFont typeface="Karla"/>
              <a:buNone/>
              <a:defRPr sz="1800" b="0" i="0" u="none" strike="noStrike" cap="none">
                <a:solidFill>
                  <a:schemeClr val="dk1"/>
                </a:solidFill>
                <a:latin typeface="Karla"/>
                <a:ea typeface="Karla"/>
                <a:cs typeface="Karla"/>
                <a:sym typeface="Karla"/>
              </a:defRPr>
            </a:lvl6pPr>
            <a:lvl7pPr marL="2743200" marR="0" lvl="6" indent="0" algn="l" rtl="0">
              <a:lnSpc>
                <a:spcPct val="100000"/>
              </a:lnSpc>
              <a:spcBef>
                <a:spcPts val="0"/>
              </a:spcBef>
              <a:spcAft>
                <a:spcPts val="0"/>
              </a:spcAft>
              <a:buClr>
                <a:srgbClr val="999999"/>
              </a:buClr>
              <a:buFont typeface="Karla"/>
              <a:buNone/>
              <a:defRPr sz="1800" b="0" i="0" u="none" strike="noStrike" cap="none">
                <a:solidFill>
                  <a:schemeClr val="dk1"/>
                </a:solidFill>
                <a:latin typeface="Karla"/>
                <a:ea typeface="Karla"/>
                <a:cs typeface="Karla"/>
                <a:sym typeface="Karla"/>
              </a:defRPr>
            </a:lvl7pPr>
            <a:lvl8pPr marL="3200400" marR="0" lvl="7" indent="0" algn="l" rtl="0">
              <a:lnSpc>
                <a:spcPct val="100000"/>
              </a:lnSpc>
              <a:spcBef>
                <a:spcPts val="0"/>
              </a:spcBef>
              <a:spcAft>
                <a:spcPts val="0"/>
              </a:spcAft>
              <a:buClr>
                <a:srgbClr val="999999"/>
              </a:buClr>
              <a:buFont typeface="Karla"/>
              <a:buNone/>
              <a:defRPr sz="1800" b="0" i="0" u="none" strike="noStrike" cap="none">
                <a:solidFill>
                  <a:schemeClr val="dk1"/>
                </a:solidFill>
                <a:latin typeface="Karla"/>
                <a:ea typeface="Karla"/>
                <a:cs typeface="Karla"/>
                <a:sym typeface="Karla"/>
              </a:defRPr>
            </a:lvl8pPr>
            <a:lvl9pPr marL="3657600" marR="0" lvl="8" indent="0" algn="l" rtl="0">
              <a:lnSpc>
                <a:spcPct val="100000"/>
              </a:lnSpc>
              <a:spcBef>
                <a:spcPts val="0"/>
              </a:spcBef>
              <a:spcAft>
                <a:spcPts val="0"/>
              </a:spcAft>
              <a:buClr>
                <a:srgbClr val="999999"/>
              </a:buClr>
              <a:buFont typeface="Karla"/>
              <a:buNone/>
              <a:defRPr sz="1800" b="0" i="0" u="none" strike="noStrike" cap="none">
                <a:solidFill>
                  <a:schemeClr val="dk1"/>
                </a:solidFill>
                <a:latin typeface="Karla"/>
                <a:ea typeface="Karla"/>
                <a:cs typeface="Karla"/>
                <a:sym typeface="Karla"/>
              </a:defRPr>
            </a:lvl9pPr>
          </a:lstStyle>
          <a:p>
            <a:endParaRPr/>
          </a:p>
        </p:txBody>
      </p:sp>
      <p:sp>
        <p:nvSpPr>
          <p:cNvPr id="49" name="Shape 49"/>
          <p:cNvSpPr txBox="1">
            <a:spLocks noGrp="1"/>
          </p:cNvSpPr>
          <p:nvPr>
            <p:ph type="sldNum" idx="12"/>
          </p:nvPr>
        </p:nvSpPr>
        <p:spPr>
          <a:xfrm>
            <a:off x="855679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_2">
    <p:spTree>
      <p:nvGrpSpPr>
        <p:cNvPr id="1" name="Shape 50"/>
        <p:cNvGrpSpPr/>
        <p:nvPr/>
      </p:nvGrpSpPr>
      <p:grpSpPr>
        <a:xfrm>
          <a:off x="0" y="0"/>
          <a:ext cx="0" cy="0"/>
          <a:chOff x="0" y="0"/>
          <a:chExt cx="0" cy="0"/>
        </a:xfrm>
      </p:grpSpPr>
      <p:sp>
        <p:nvSpPr>
          <p:cNvPr id="51" name="Shape 51"/>
          <p:cNvSpPr txBox="1">
            <a:spLocks noGrp="1"/>
          </p:cNvSpPr>
          <p:nvPr>
            <p:ph type="ctrTitle"/>
          </p:nvPr>
        </p:nvSpPr>
        <p:spPr>
          <a:xfrm>
            <a:off x="685800" y="1583341"/>
            <a:ext cx="7772400" cy="1159797"/>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B7B7B7"/>
              </a:buClr>
              <a:buFont typeface="Montserrat"/>
              <a:buNone/>
              <a:defRPr sz="4800" b="1" i="0" u="none" strike="noStrike" cap="none">
                <a:solidFill>
                  <a:srgbClr val="B7B7B7"/>
                </a:solidFill>
                <a:latin typeface="Montserrat"/>
                <a:ea typeface="Montserrat"/>
                <a:cs typeface="Montserrat"/>
                <a:sym typeface="Montserrat"/>
              </a:defRPr>
            </a:lvl1pPr>
            <a:lvl2pPr lvl="1" indent="0" algn="ctr" rtl="0">
              <a:spcBef>
                <a:spcPts val="0"/>
              </a:spcBef>
              <a:buClr>
                <a:srgbClr val="B7B7B7"/>
              </a:buClr>
              <a:buFont typeface="Montserrat"/>
              <a:buNone/>
              <a:defRPr sz="4800" b="1">
                <a:solidFill>
                  <a:srgbClr val="B7B7B7"/>
                </a:solidFill>
                <a:latin typeface="Montserrat"/>
                <a:ea typeface="Montserrat"/>
                <a:cs typeface="Montserrat"/>
                <a:sym typeface="Montserrat"/>
              </a:defRPr>
            </a:lvl2pPr>
            <a:lvl3pPr lvl="2" indent="0" algn="ctr" rtl="0">
              <a:spcBef>
                <a:spcPts val="0"/>
              </a:spcBef>
              <a:buClr>
                <a:srgbClr val="B7B7B7"/>
              </a:buClr>
              <a:buFont typeface="Montserrat"/>
              <a:buNone/>
              <a:defRPr sz="4800" b="1">
                <a:solidFill>
                  <a:srgbClr val="B7B7B7"/>
                </a:solidFill>
                <a:latin typeface="Montserrat"/>
                <a:ea typeface="Montserrat"/>
                <a:cs typeface="Montserrat"/>
                <a:sym typeface="Montserrat"/>
              </a:defRPr>
            </a:lvl3pPr>
            <a:lvl4pPr lvl="3" indent="0" algn="ctr" rtl="0">
              <a:spcBef>
                <a:spcPts val="0"/>
              </a:spcBef>
              <a:buClr>
                <a:srgbClr val="B7B7B7"/>
              </a:buClr>
              <a:buFont typeface="Montserrat"/>
              <a:buNone/>
              <a:defRPr sz="4800" b="1">
                <a:solidFill>
                  <a:srgbClr val="B7B7B7"/>
                </a:solidFill>
                <a:latin typeface="Montserrat"/>
                <a:ea typeface="Montserrat"/>
                <a:cs typeface="Montserrat"/>
                <a:sym typeface="Montserrat"/>
              </a:defRPr>
            </a:lvl4pPr>
            <a:lvl5pPr lvl="4" indent="0" algn="ctr" rtl="0">
              <a:spcBef>
                <a:spcPts val="0"/>
              </a:spcBef>
              <a:buClr>
                <a:srgbClr val="B7B7B7"/>
              </a:buClr>
              <a:buFont typeface="Montserrat"/>
              <a:buNone/>
              <a:defRPr sz="4800" b="1">
                <a:solidFill>
                  <a:srgbClr val="B7B7B7"/>
                </a:solidFill>
                <a:latin typeface="Montserrat"/>
                <a:ea typeface="Montserrat"/>
                <a:cs typeface="Montserrat"/>
                <a:sym typeface="Montserrat"/>
              </a:defRPr>
            </a:lvl5pPr>
            <a:lvl6pPr lvl="5" indent="0" algn="ctr" rtl="0">
              <a:spcBef>
                <a:spcPts val="0"/>
              </a:spcBef>
              <a:buClr>
                <a:srgbClr val="B7B7B7"/>
              </a:buClr>
              <a:buFont typeface="Montserrat"/>
              <a:buNone/>
              <a:defRPr sz="4800" b="1">
                <a:solidFill>
                  <a:srgbClr val="B7B7B7"/>
                </a:solidFill>
                <a:latin typeface="Montserrat"/>
                <a:ea typeface="Montserrat"/>
                <a:cs typeface="Montserrat"/>
                <a:sym typeface="Montserrat"/>
              </a:defRPr>
            </a:lvl6pPr>
            <a:lvl7pPr lvl="6" indent="0" algn="ctr" rtl="0">
              <a:spcBef>
                <a:spcPts val="0"/>
              </a:spcBef>
              <a:buClr>
                <a:srgbClr val="B7B7B7"/>
              </a:buClr>
              <a:buFont typeface="Montserrat"/>
              <a:buNone/>
              <a:defRPr sz="4800" b="1">
                <a:solidFill>
                  <a:srgbClr val="B7B7B7"/>
                </a:solidFill>
                <a:latin typeface="Montserrat"/>
                <a:ea typeface="Montserrat"/>
                <a:cs typeface="Montserrat"/>
                <a:sym typeface="Montserrat"/>
              </a:defRPr>
            </a:lvl7pPr>
            <a:lvl8pPr lvl="7" indent="0" algn="ctr" rtl="0">
              <a:spcBef>
                <a:spcPts val="0"/>
              </a:spcBef>
              <a:buClr>
                <a:srgbClr val="B7B7B7"/>
              </a:buClr>
              <a:buFont typeface="Montserrat"/>
              <a:buNone/>
              <a:defRPr sz="4800" b="1">
                <a:solidFill>
                  <a:srgbClr val="B7B7B7"/>
                </a:solidFill>
                <a:latin typeface="Montserrat"/>
                <a:ea typeface="Montserrat"/>
                <a:cs typeface="Montserrat"/>
                <a:sym typeface="Montserrat"/>
              </a:defRPr>
            </a:lvl8pPr>
            <a:lvl9pPr lvl="8" indent="0" algn="ctr" rtl="0">
              <a:spcBef>
                <a:spcPts val="0"/>
              </a:spcBef>
              <a:buClr>
                <a:srgbClr val="B7B7B7"/>
              </a:buClr>
              <a:buFont typeface="Montserrat"/>
              <a:buNone/>
              <a:defRPr sz="4800" b="1">
                <a:solidFill>
                  <a:srgbClr val="B7B7B7"/>
                </a:solidFill>
                <a:latin typeface="Montserrat"/>
                <a:ea typeface="Montserrat"/>
                <a:cs typeface="Montserrat"/>
                <a:sym typeface="Montserrat"/>
              </a:defRPr>
            </a:lvl9pPr>
          </a:lstStyle>
          <a:p>
            <a:endParaRPr/>
          </a:p>
        </p:txBody>
      </p:sp>
      <p:sp>
        <p:nvSpPr>
          <p:cNvPr id="52" name="Shape 52"/>
          <p:cNvSpPr txBox="1">
            <a:spLocks noGrp="1"/>
          </p:cNvSpPr>
          <p:nvPr>
            <p:ph type="subTitle" idx="1"/>
          </p:nvPr>
        </p:nvSpPr>
        <p:spPr>
          <a:xfrm>
            <a:off x="685800" y="2840051"/>
            <a:ext cx="7772400" cy="784797"/>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Karla"/>
              <a:buNone/>
              <a:defRPr sz="1600" b="0" i="0" u="none" strike="noStrike" cap="none">
                <a:solidFill>
                  <a:schemeClr val="dk2"/>
                </a:solidFill>
                <a:latin typeface="Karla"/>
                <a:ea typeface="Karla"/>
                <a:cs typeface="Karla"/>
                <a:sym typeface="Karla"/>
              </a:defRPr>
            </a:lvl1pPr>
            <a:lvl2pPr marL="457200" marR="0" lvl="1" indent="0" algn="ctr" rtl="0">
              <a:lnSpc>
                <a:spcPct val="100000"/>
              </a:lnSpc>
              <a:spcBef>
                <a:spcPts val="0"/>
              </a:spcBef>
              <a:spcAft>
                <a:spcPts val="0"/>
              </a:spcAft>
              <a:buClr>
                <a:schemeClr val="dk2"/>
              </a:buClr>
              <a:buFont typeface="Karla"/>
              <a:buNone/>
              <a:defRPr sz="3000" b="0" i="0" u="none" strike="noStrike" cap="none">
                <a:solidFill>
                  <a:schemeClr val="dk2"/>
                </a:solidFill>
                <a:latin typeface="Karla"/>
                <a:ea typeface="Karla"/>
                <a:cs typeface="Karla"/>
                <a:sym typeface="Karla"/>
              </a:defRPr>
            </a:lvl2pPr>
            <a:lvl3pPr marL="914400" marR="0" lvl="2" indent="0" algn="ctr" rtl="0">
              <a:lnSpc>
                <a:spcPct val="100000"/>
              </a:lnSpc>
              <a:spcBef>
                <a:spcPts val="0"/>
              </a:spcBef>
              <a:spcAft>
                <a:spcPts val="0"/>
              </a:spcAft>
              <a:buClr>
                <a:schemeClr val="dk2"/>
              </a:buClr>
              <a:buFont typeface="Karla"/>
              <a:buNone/>
              <a:defRPr sz="3000" b="0" i="0" u="none" strike="noStrike" cap="none">
                <a:solidFill>
                  <a:schemeClr val="dk2"/>
                </a:solidFill>
                <a:latin typeface="Karla"/>
                <a:ea typeface="Karla"/>
                <a:cs typeface="Karla"/>
                <a:sym typeface="Karla"/>
              </a:defRPr>
            </a:lvl3pPr>
            <a:lvl4pPr marL="1371600" marR="0" lvl="3" indent="0" algn="ctr" rtl="0">
              <a:lnSpc>
                <a:spcPct val="100000"/>
              </a:lnSpc>
              <a:spcBef>
                <a:spcPts val="0"/>
              </a:spcBef>
              <a:spcAft>
                <a:spcPts val="0"/>
              </a:spcAft>
              <a:buClr>
                <a:schemeClr val="dk2"/>
              </a:buClr>
              <a:buFont typeface="Karla"/>
              <a:buNone/>
              <a:defRPr sz="3000" b="0" i="0" u="none" strike="noStrike" cap="none">
                <a:solidFill>
                  <a:schemeClr val="dk2"/>
                </a:solidFill>
                <a:latin typeface="Karla"/>
                <a:ea typeface="Karla"/>
                <a:cs typeface="Karla"/>
                <a:sym typeface="Karla"/>
              </a:defRPr>
            </a:lvl4pPr>
            <a:lvl5pPr marL="1828800" marR="0" lvl="4" indent="0" algn="ctr" rtl="0">
              <a:lnSpc>
                <a:spcPct val="100000"/>
              </a:lnSpc>
              <a:spcBef>
                <a:spcPts val="0"/>
              </a:spcBef>
              <a:spcAft>
                <a:spcPts val="0"/>
              </a:spcAft>
              <a:buClr>
                <a:schemeClr val="dk2"/>
              </a:buClr>
              <a:buFont typeface="Karla"/>
              <a:buNone/>
              <a:defRPr sz="3000" b="0" i="0" u="none" strike="noStrike" cap="none">
                <a:solidFill>
                  <a:schemeClr val="dk2"/>
                </a:solidFill>
                <a:latin typeface="Karla"/>
                <a:ea typeface="Karla"/>
                <a:cs typeface="Karla"/>
                <a:sym typeface="Karla"/>
              </a:defRPr>
            </a:lvl5pPr>
            <a:lvl6pPr marL="2286000" marR="0" lvl="5" indent="0" algn="ctr" rtl="0">
              <a:lnSpc>
                <a:spcPct val="100000"/>
              </a:lnSpc>
              <a:spcBef>
                <a:spcPts val="0"/>
              </a:spcBef>
              <a:spcAft>
                <a:spcPts val="0"/>
              </a:spcAft>
              <a:buClr>
                <a:schemeClr val="dk2"/>
              </a:buClr>
              <a:buFont typeface="Karla"/>
              <a:buNone/>
              <a:defRPr sz="3000" b="0" i="0" u="none" strike="noStrike" cap="none">
                <a:solidFill>
                  <a:schemeClr val="dk2"/>
                </a:solidFill>
                <a:latin typeface="Karla"/>
                <a:ea typeface="Karla"/>
                <a:cs typeface="Karla"/>
                <a:sym typeface="Karla"/>
              </a:defRPr>
            </a:lvl6pPr>
            <a:lvl7pPr marL="2743200" marR="0" lvl="6" indent="0" algn="ctr" rtl="0">
              <a:lnSpc>
                <a:spcPct val="100000"/>
              </a:lnSpc>
              <a:spcBef>
                <a:spcPts val="0"/>
              </a:spcBef>
              <a:spcAft>
                <a:spcPts val="0"/>
              </a:spcAft>
              <a:buClr>
                <a:schemeClr val="dk2"/>
              </a:buClr>
              <a:buFont typeface="Karla"/>
              <a:buNone/>
              <a:defRPr sz="3000" b="0" i="0" u="none" strike="noStrike" cap="none">
                <a:solidFill>
                  <a:schemeClr val="dk2"/>
                </a:solidFill>
                <a:latin typeface="Karla"/>
                <a:ea typeface="Karla"/>
                <a:cs typeface="Karla"/>
                <a:sym typeface="Karla"/>
              </a:defRPr>
            </a:lvl7pPr>
            <a:lvl8pPr marL="3200400" marR="0" lvl="7" indent="0" algn="ctr" rtl="0">
              <a:lnSpc>
                <a:spcPct val="100000"/>
              </a:lnSpc>
              <a:spcBef>
                <a:spcPts val="0"/>
              </a:spcBef>
              <a:spcAft>
                <a:spcPts val="0"/>
              </a:spcAft>
              <a:buClr>
                <a:schemeClr val="dk2"/>
              </a:buClr>
              <a:buFont typeface="Karla"/>
              <a:buNone/>
              <a:defRPr sz="3000" b="0" i="0" u="none" strike="noStrike" cap="none">
                <a:solidFill>
                  <a:schemeClr val="dk2"/>
                </a:solidFill>
                <a:latin typeface="Karla"/>
                <a:ea typeface="Karla"/>
                <a:cs typeface="Karla"/>
                <a:sym typeface="Karla"/>
              </a:defRPr>
            </a:lvl8pPr>
            <a:lvl9pPr marL="3657600" marR="0" lvl="8" indent="0" algn="ctr" rtl="0">
              <a:lnSpc>
                <a:spcPct val="100000"/>
              </a:lnSpc>
              <a:spcBef>
                <a:spcPts val="0"/>
              </a:spcBef>
              <a:spcAft>
                <a:spcPts val="0"/>
              </a:spcAft>
              <a:buClr>
                <a:schemeClr val="dk2"/>
              </a:buClr>
              <a:buFont typeface="Karla"/>
              <a:buNone/>
              <a:defRPr sz="3000" b="0" i="0" u="none" strike="noStrike" cap="none">
                <a:solidFill>
                  <a:schemeClr val="dk2"/>
                </a:solidFill>
                <a:latin typeface="Karla"/>
                <a:ea typeface="Karla"/>
                <a:cs typeface="Karla"/>
                <a:sym typeface="Karla"/>
              </a:defRPr>
            </a:lvl9pPr>
          </a:lstStyle>
          <a:p>
            <a:endParaRPr/>
          </a:p>
        </p:txBody>
      </p:sp>
      <p:sp>
        <p:nvSpPr>
          <p:cNvPr id="53" name="Shape 53"/>
          <p:cNvSpPr txBox="1">
            <a:spLocks noGrp="1"/>
          </p:cNvSpPr>
          <p:nvPr>
            <p:ph type="sldNum" idx="12"/>
          </p:nvPr>
        </p:nvSpPr>
        <p:spPr>
          <a:xfrm>
            <a:off x="8556789"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p:nvPr/>
        </p:nvSpPr>
        <p:spPr>
          <a:xfrm>
            <a:off x="218925" y="-9675"/>
            <a:ext cx="5276875" cy="5167075"/>
          </a:xfrm>
          <a:custGeom>
            <a:avLst/>
            <a:gdLst/>
            <a:ahLst/>
            <a:cxnLst/>
            <a:rect l="0" t="0" r="0" b="0"/>
            <a:pathLst>
              <a:path w="120000" h="120000" extrusionOk="0">
                <a:moveTo>
                  <a:pt x="220" y="0"/>
                </a:moveTo>
                <a:lnTo>
                  <a:pt x="0" y="120000"/>
                </a:lnTo>
                <a:lnTo>
                  <a:pt x="120000" y="119919"/>
                </a:lnTo>
                <a:lnTo>
                  <a:pt x="88581" y="174"/>
                </a:lnTo>
                <a:close/>
              </a:path>
            </a:pathLst>
          </a:custGeom>
          <a:solidFill>
            <a:srgbClr val="000000">
              <a:alpha val="6666"/>
            </a:srgbClr>
          </a:solidFill>
          <a:ln>
            <a:noFill/>
          </a:ln>
        </p:spPr>
      </p:sp>
      <p:sp>
        <p:nvSpPr>
          <p:cNvPr id="14" name="Shape 14"/>
          <p:cNvSpPr/>
          <p:nvPr/>
        </p:nvSpPr>
        <p:spPr>
          <a:xfrm>
            <a:off x="-9675" y="-9675"/>
            <a:ext cx="5276875" cy="5167075"/>
          </a:xfrm>
          <a:custGeom>
            <a:avLst/>
            <a:gdLst/>
            <a:ahLst/>
            <a:cxnLst/>
            <a:rect l="0" t="0" r="0" b="0"/>
            <a:pathLst>
              <a:path w="120000" h="120000" extrusionOk="0">
                <a:moveTo>
                  <a:pt x="220" y="0"/>
                </a:moveTo>
                <a:lnTo>
                  <a:pt x="0" y="120000"/>
                </a:lnTo>
                <a:lnTo>
                  <a:pt x="120000" y="119919"/>
                </a:lnTo>
                <a:lnTo>
                  <a:pt x="88581" y="174"/>
                </a:lnTo>
                <a:close/>
              </a:path>
            </a:pathLst>
          </a:custGeom>
          <a:solidFill>
            <a:srgbClr val="FFFFFF"/>
          </a:solidFill>
          <a:ln>
            <a:noFill/>
          </a:ln>
        </p:spPr>
      </p:sp>
      <p:sp>
        <p:nvSpPr>
          <p:cNvPr id="15" name="Shape 15"/>
          <p:cNvSpPr txBox="1">
            <a:spLocks noGrp="1"/>
          </p:cNvSpPr>
          <p:nvPr>
            <p:ph type="ctrTitle"/>
          </p:nvPr>
        </p:nvSpPr>
        <p:spPr>
          <a:xfrm>
            <a:off x="648300" y="1583350"/>
            <a:ext cx="3522300" cy="29897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B7B7B7"/>
              </a:buClr>
              <a:buFont typeface="Montserrat"/>
              <a:buNone/>
              <a:defRPr sz="3000" b="1" i="0" u="none" strike="noStrike" cap="none">
                <a:solidFill>
                  <a:srgbClr val="B7B7B7"/>
                </a:solidFill>
                <a:latin typeface="Montserrat"/>
                <a:ea typeface="Montserrat"/>
                <a:cs typeface="Montserrat"/>
                <a:sym typeface="Montserrat"/>
              </a:defRPr>
            </a:lvl1pPr>
            <a:lvl2pPr lvl="1" indent="0" rtl="0">
              <a:spcBef>
                <a:spcPts val="0"/>
              </a:spcBef>
              <a:buClr>
                <a:srgbClr val="B7B7B7"/>
              </a:buClr>
              <a:buFont typeface="Montserrat"/>
              <a:buNone/>
              <a:defRPr sz="3000" b="1">
                <a:solidFill>
                  <a:srgbClr val="B7B7B7"/>
                </a:solidFill>
                <a:latin typeface="Montserrat"/>
                <a:ea typeface="Montserrat"/>
                <a:cs typeface="Montserrat"/>
                <a:sym typeface="Montserrat"/>
              </a:defRPr>
            </a:lvl2pPr>
            <a:lvl3pPr lvl="2" indent="0" rtl="0">
              <a:spcBef>
                <a:spcPts val="0"/>
              </a:spcBef>
              <a:buClr>
                <a:srgbClr val="B7B7B7"/>
              </a:buClr>
              <a:buFont typeface="Montserrat"/>
              <a:buNone/>
              <a:defRPr sz="3000" b="1">
                <a:solidFill>
                  <a:srgbClr val="B7B7B7"/>
                </a:solidFill>
                <a:latin typeface="Montserrat"/>
                <a:ea typeface="Montserrat"/>
                <a:cs typeface="Montserrat"/>
                <a:sym typeface="Montserrat"/>
              </a:defRPr>
            </a:lvl3pPr>
            <a:lvl4pPr lvl="3" indent="0" rtl="0">
              <a:spcBef>
                <a:spcPts val="0"/>
              </a:spcBef>
              <a:buClr>
                <a:srgbClr val="B7B7B7"/>
              </a:buClr>
              <a:buFont typeface="Montserrat"/>
              <a:buNone/>
              <a:defRPr sz="3000" b="1">
                <a:solidFill>
                  <a:srgbClr val="B7B7B7"/>
                </a:solidFill>
                <a:latin typeface="Montserrat"/>
                <a:ea typeface="Montserrat"/>
                <a:cs typeface="Montserrat"/>
                <a:sym typeface="Montserrat"/>
              </a:defRPr>
            </a:lvl4pPr>
            <a:lvl5pPr lvl="4" indent="0" rtl="0">
              <a:spcBef>
                <a:spcPts val="0"/>
              </a:spcBef>
              <a:buClr>
                <a:srgbClr val="B7B7B7"/>
              </a:buClr>
              <a:buFont typeface="Montserrat"/>
              <a:buNone/>
              <a:defRPr sz="3000" b="1">
                <a:solidFill>
                  <a:srgbClr val="B7B7B7"/>
                </a:solidFill>
                <a:latin typeface="Montserrat"/>
                <a:ea typeface="Montserrat"/>
                <a:cs typeface="Montserrat"/>
                <a:sym typeface="Montserrat"/>
              </a:defRPr>
            </a:lvl5pPr>
            <a:lvl6pPr lvl="5" indent="0" rtl="0">
              <a:spcBef>
                <a:spcPts val="0"/>
              </a:spcBef>
              <a:buClr>
                <a:srgbClr val="B7B7B7"/>
              </a:buClr>
              <a:buFont typeface="Montserrat"/>
              <a:buNone/>
              <a:defRPr sz="3000" b="1">
                <a:solidFill>
                  <a:srgbClr val="B7B7B7"/>
                </a:solidFill>
                <a:latin typeface="Montserrat"/>
                <a:ea typeface="Montserrat"/>
                <a:cs typeface="Montserrat"/>
                <a:sym typeface="Montserrat"/>
              </a:defRPr>
            </a:lvl6pPr>
            <a:lvl7pPr lvl="6" indent="0" rtl="0">
              <a:spcBef>
                <a:spcPts val="0"/>
              </a:spcBef>
              <a:buClr>
                <a:srgbClr val="B7B7B7"/>
              </a:buClr>
              <a:buFont typeface="Montserrat"/>
              <a:buNone/>
              <a:defRPr sz="3000" b="1">
                <a:solidFill>
                  <a:srgbClr val="B7B7B7"/>
                </a:solidFill>
                <a:latin typeface="Montserrat"/>
                <a:ea typeface="Montserrat"/>
                <a:cs typeface="Montserrat"/>
                <a:sym typeface="Montserrat"/>
              </a:defRPr>
            </a:lvl7pPr>
            <a:lvl8pPr lvl="7" indent="0" rtl="0">
              <a:spcBef>
                <a:spcPts val="0"/>
              </a:spcBef>
              <a:buClr>
                <a:srgbClr val="B7B7B7"/>
              </a:buClr>
              <a:buFont typeface="Montserrat"/>
              <a:buNone/>
              <a:defRPr sz="3000" b="1">
                <a:solidFill>
                  <a:srgbClr val="B7B7B7"/>
                </a:solidFill>
                <a:latin typeface="Montserrat"/>
                <a:ea typeface="Montserrat"/>
                <a:cs typeface="Montserrat"/>
                <a:sym typeface="Montserrat"/>
              </a:defRPr>
            </a:lvl8pPr>
            <a:lvl9pPr lvl="8" indent="0" rtl="0">
              <a:spcBef>
                <a:spcPts val="0"/>
              </a:spcBef>
              <a:buClr>
                <a:srgbClr val="B7B7B7"/>
              </a:buClr>
              <a:buFont typeface="Montserrat"/>
              <a:buNone/>
              <a:defRPr sz="3000" b="1">
                <a:solidFill>
                  <a:srgbClr val="B7B7B7"/>
                </a:solidFill>
                <a:latin typeface="Montserrat"/>
                <a:ea typeface="Montserrat"/>
                <a:cs typeface="Montserrat"/>
                <a:sym typeface="Montserrat"/>
              </a:defRPr>
            </a:lvl9pPr>
          </a:lstStyle>
          <a:p>
            <a:endParaRPr/>
          </a:p>
        </p:txBody>
      </p:sp>
      <p:sp>
        <p:nvSpPr>
          <p:cNvPr id="16" name="Shape 16"/>
          <p:cNvSpPr txBox="1">
            <a:spLocks noGrp="1"/>
          </p:cNvSpPr>
          <p:nvPr>
            <p:ph type="subTitle" idx="1"/>
          </p:nvPr>
        </p:nvSpPr>
        <p:spPr>
          <a:xfrm>
            <a:off x="6724950" y="3494300"/>
            <a:ext cx="1906198" cy="1031699"/>
          </a:xfrm>
          <a:prstGeom prst="rect">
            <a:avLst/>
          </a:prstGeom>
          <a:noFill/>
          <a:ln>
            <a:noFill/>
          </a:ln>
        </p:spPr>
        <p:txBody>
          <a:bodyPr lIns="91425" tIns="91425" rIns="91425" bIns="91425" anchor="b" anchorCtr="0"/>
          <a:lstStyle>
            <a:lvl1pPr marL="0" marR="0" lvl="0" indent="0" algn="r" rtl="0">
              <a:lnSpc>
                <a:spcPct val="100000"/>
              </a:lnSpc>
              <a:spcBef>
                <a:spcPts val="0"/>
              </a:spcBef>
              <a:spcAft>
                <a:spcPts val="0"/>
              </a:spcAft>
              <a:buClr>
                <a:srgbClr val="FFFFFF"/>
              </a:buClr>
              <a:buFont typeface="Karla"/>
              <a:buNone/>
              <a:defRPr sz="1800" b="0" i="0" u="none" strike="noStrike" cap="none">
                <a:solidFill>
                  <a:srgbClr val="FFFFFF"/>
                </a:solidFill>
                <a:latin typeface="Karla"/>
                <a:ea typeface="Karla"/>
                <a:cs typeface="Karla"/>
                <a:sym typeface="Karla"/>
              </a:defRPr>
            </a:lvl1pPr>
            <a:lvl2pPr marL="457200" marR="0" lvl="1" indent="0" algn="r" rtl="0">
              <a:lnSpc>
                <a:spcPct val="100000"/>
              </a:lnSpc>
              <a:spcBef>
                <a:spcPts val="0"/>
              </a:spcBef>
              <a:spcAft>
                <a:spcPts val="0"/>
              </a:spcAft>
              <a:buClr>
                <a:srgbClr val="FFFFFF"/>
              </a:buClr>
              <a:buFont typeface="Karla"/>
              <a:buNone/>
              <a:defRPr sz="1800" b="0" i="0" u="none" strike="noStrike" cap="none">
                <a:solidFill>
                  <a:srgbClr val="FFFFFF"/>
                </a:solidFill>
                <a:latin typeface="Karla"/>
                <a:ea typeface="Karla"/>
                <a:cs typeface="Karla"/>
                <a:sym typeface="Karla"/>
              </a:defRPr>
            </a:lvl2pPr>
            <a:lvl3pPr marL="914400" marR="0" lvl="2" indent="0" algn="r" rtl="0">
              <a:lnSpc>
                <a:spcPct val="100000"/>
              </a:lnSpc>
              <a:spcBef>
                <a:spcPts val="0"/>
              </a:spcBef>
              <a:spcAft>
                <a:spcPts val="0"/>
              </a:spcAft>
              <a:buClr>
                <a:srgbClr val="FFFFFF"/>
              </a:buClr>
              <a:buFont typeface="Karla"/>
              <a:buNone/>
              <a:defRPr sz="1800" b="0" i="0" u="none" strike="noStrike" cap="none">
                <a:solidFill>
                  <a:srgbClr val="FFFFFF"/>
                </a:solidFill>
                <a:latin typeface="Karla"/>
                <a:ea typeface="Karla"/>
                <a:cs typeface="Karla"/>
                <a:sym typeface="Karla"/>
              </a:defRPr>
            </a:lvl3pPr>
            <a:lvl4pPr marL="1371600" marR="0" lvl="3" indent="0" algn="r" rtl="0">
              <a:lnSpc>
                <a:spcPct val="100000"/>
              </a:lnSpc>
              <a:spcBef>
                <a:spcPts val="0"/>
              </a:spcBef>
              <a:spcAft>
                <a:spcPts val="0"/>
              </a:spcAft>
              <a:buClr>
                <a:srgbClr val="FFFFFF"/>
              </a:buClr>
              <a:buFont typeface="Karla"/>
              <a:buNone/>
              <a:defRPr sz="1800" b="0" i="0" u="none" strike="noStrike" cap="none">
                <a:solidFill>
                  <a:srgbClr val="FFFFFF"/>
                </a:solidFill>
                <a:latin typeface="Karla"/>
                <a:ea typeface="Karla"/>
                <a:cs typeface="Karla"/>
                <a:sym typeface="Karla"/>
              </a:defRPr>
            </a:lvl4pPr>
            <a:lvl5pPr marL="1828800" marR="0" lvl="4" indent="0" algn="r" rtl="0">
              <a:lnSpc>
                <a:spcPct val="100000"/>
              </a:lnSpc>
              <a:spcBef>
                <a:spcPts val="0"/>
              </a:spcBef>
              <a:spcAft>
                <a:spcPts val="0"/>
              </a:spcAft>
              <a:buClr>
                <a:srgbClr val="FFFFFF"/>
              </a:buClr>
              <a:buFont typeface="Karla"/>
              <a:buNone/>
              <a:defRPr sz="1800" b="0" i="0" u="none" strike="noStrike" cap="none">
                <a:solidFill>
                  <a:srgbClr val="FFFFFF"/>
                </a:solidFill>
                <a:latin typeface="Karla"/>
                <a:ea typeface="Karla"/>
                <a:cs typeface="Karla"/>
                <a:sym typeface="Karla"/>
              </a:defRPr>
            </a:lvl5pPr>
            <a:lvl6pPr marL="2286000" marR="0" lvl="5" indent="0" algn="r" rtl="0">
              <a:lnSpc>
                <a:spcPct val="100000"/>
              </a:lnSpc>
              <a:spcBef>
                <a:spcPts val="0"/>
              </a:spcBef>
              <a:spcAft>
                <a:spcPts val="0"/>
              </a:spcAft>
              <a:buClr>
                <a:srgbClr val="FFFFFF"/>
              </a:buClr>
              <a:buFont typeface="Karla"/>
              <a:buNone/>
              <a:defRPr sz="1800" b="0" i="0" u="none" strike="noStrike" cap="none">
                <a:solidFill>
                  <a:srgbClr val="FFFFFF"/>
                </a:solidFill>
                <a:latin typeface="Karla"/>
                <a:ea typeface="Karla"/>
                <a:cs typeface="Karla"/>
                <a:sym typeface="Karla"/>
              </a:defRPr>
            </a:lvl6pPr>
            <a:lvl7pPr marL="2743200" marR="0" lvl="6" indent="0" algn="r" rtl="0">
              <a:lnSpc>
                <a:spcPct val="100000"/>
              </a:lnSpc>
              <a:spcBef>
                <a:spcPts val="0"/>
              </a:spcBef>
              <a:spcAft>
                <a:spcPts val="0"/>
              </a:spcAft>
              <a:buClr>
                <a:srgbClr val="FFFFFF"/>
              </a:buClr>
              <a:buFont typeface="Karla"/>
              <a:buNone/>
              <a:defRPr sz="1800" b="0" i="0" u="none" strike="noStrike" cap="none">
                <a:solidFill>
                  <a:srgbClr val="FFFFFF"/>
                </a:solidFill>
                <a:latin typeface="Karla"/>
                <a:ea typeface="Karla"/>
                <a:cs typeface="Karla"/>
                <a:sym typeface="Karla"/>
              </a:defRPr>
            </a:lvl7pPr>
            <a:lvl8pPr marL="3200400" marR="0" lvl="7" indent="0" algn="r" rtl="0">
              <a:lnSpc>
                <a:spcPct val="100000"/>
              </a:lnSpc>
              <a:spcBef>
                <a:spcPts val="0"/>
              </a:spcBef>
              <a:spcAft>
                <a:spcPts val="0"/>
              </a:spcAft>
              <a:buClr>
                <a:srgbClr val="FFFFFF"/>
              </a:buClr>
              <a:buFont typeface="Karla"/>
              <a:buNone/>
              <a:defRPr sz="1800" b="0" i="0" u="none" strike="noStrike" cap="none">
                <a:solidFill>
                  <a:srgbClr val="FFFFFF"/>
                </a:solidFill>
                <a:latin typeface="Karla"/>
                <a:ea typeface="Karla"/>
                <a:cs typeface="Karla"/>
                <a:sym typeface="Karla"/>
              </a:defRPr>
            </a:lvl8pPr>
            <a:lvl9pPr marL="3657600" marR="0" lvl="8" indent="0" algn="r" rtl="0">
              <a:lnSpc>
                <a:spcPct val="100000"/>
              </a:lnSpc>
              <a:spcBef>
                <a:spcPts val="0"/>
              </a:spcBef>
              <a:spcAft>
                <a:spcPts val="0"/>
              </a:spcAft>
              <a:buClr>
                <a:srgbClr val="FFFFFF"/>
              </a:buClr>
              <a:buFont typeface="Karla"/>
              <a:buNone/>
              <a:defRPr sz="1800" b="0" i="0" u="none" strike="noStrike" cap="none">
                <a:solidFill>
                  <a:srgbClr val="FFFFFF"/>
                </a:solidFill>
                <a:latin typeface="Karla"/>
                <a:ea typeface="Karla"/>
                <a:cs typeface="Karla"/>
                <a:sym typeface="Karla"/>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7"/>
        <p:cNvGrpSpPr/>
        <p:nvPr/>
      </p:nvGrpSpPr>
      <p:grpSpPr>
        <a:xfrm>
          <a:off x="0" y="0"/>
          <a:ext cx="0" cy="0"/>
          <a:chOff x="0" y="0"/>
          <a:chExt cx="0" cy="0"/>
        </a:xfrm>
      </p:grpSpPr>
      <p:sp>
        <p:nvSpPr>
          <p:cNvPr id="18" name="Shape 18"/>
          <p:cNvSpPr/>
          <p:nvPr/>
        </p:nvSpPr>
        <p:spPr>
          <a:xfrm>
            <a:off x="228600" y="-10437"/>
            <a:ext cx="8229314" cy="5164386"/>
          </a:xfrm>
          <a:custGeom>
            <a:avLst/>
            <a:gdLst/>
            <a:ahLst/>
            <a:cxnLst/>
            <a:rect l="0" t="0" r="0" b="0"/>
            <a:pathLst>
              <a:path w="120000" h="120000" extrusionOk="0">
                <a:moveTo>
                  <a:pt x="0" y="0"/>
                </a:moveTo>
                <a:lnTo>
                  <a:pt x="0" y="120000"/>
                </a:lnTo>
                <a:lnTo>
                  <a:pt x="120000" y="120000"/>
                </a:lnTo>
                <a:lnTo>
                  <a:pt x="99854" y="192"/>
                </a:lnTo>
                <a:close/>
              </a:path>
            </a:pathLst>
          </a:custGeom>
          <a:solidFill>
            <a:srgbClr val="000000">
              <a:alpha val="6666"/>
            </a:srgbClr>
          </a:solidFill>
          <a:ln>
            <a:noFill/>
          </a:ln>
        </p:spPr>
      </p:sp>
      <p:sp>
        <p:nvSpPr>
          <p:cNvPr id="19" name="Shape 19"/>
          <p:cNvSpPr/>
          <p:nvPr/>
        </p:nvSpPr>
        <p:spPr>
          <a:xfrm>
            <a:off x="0" y="-10437"/>
            <a:ext cx="8229314" cy="5164386"/>
          </a:xfrm>
          <a:custGeom>
            <a:avLst/>
            <a:gdLst/>
            <a:ahLst/>
            <a:cxnLst/>
            <a:rect l="0" t="0" r="0" b="0"/>
            <a:pathLst>
              <a:path w="120000" h="120000" extrusionOk="0">
                <a:moveTo>
                  <a:pt x="0" y="0"/>
                </a:moveTo>
                <a:lnTo>
                  <a:pt x="0" y="120000"/>
                </a:lnTo>
                <a:lnTo>
                  <a:pt x="120000" y="120000"/>
                </a:lnTo>
                <a:lnTo>
                  <a:pt x="99854" y="192"/>
                </a:lnTo>
                <a:close/>
              </a:path>
            </a:pathLst>
          </a:custGeom>
          <a:solidFill>
            <a:srgbClr val="FFFFFF"/>
          </a:solidFill>
          <a:ln>
            <a:noFill/>
          </a:ln>
        </p:spPr>
      </p:sp>
      <p:sp>
        <p:nvSpPr>
          <p:cNvPr id="20" name="Shape 20"/>
          <p:cNvSpPr txBox="1">
            <a:spLocks noGrp="1"/>
          </p:cNvSpPr>
          <p:nvPr>
            <p:ph type="title"/>
          </p:nvPr>
        </p:nvSpPr>
        <p:spPr>
          <a:xfrm>
            <a:off x="838350" y="1807900"/>
            <a:ext cx="5324100" cy="485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B7B7B7"/>
              </a:buClr>
              <a:buFont typeface="Montserrat"/>
              <a:buNone/>
              <a:defRPr sz="1200" b="1" i="0" u="none" strike="noStrike" cap="none">
                <a:solidFill>
                  <a:srgbClr val="B7B7B7"/>
                </a:solidFill>
                <a:latin typeface="Montserrat"/>
                <a:ea typeface="Montserrat"/>
                <a:cs typeface="Montserrat"/>
                <a:sym typeface="Montserrat"/>
              </a:defRPr>
            </a:lvl1pPr>
            <a:lvl2pPr lvl="1" indent="0">
              <a:spcBef>
                <a:spcPts val="0"/>
              </a:spcBef>
              <a:buClr>
                <a:srgbClr val="B7B7B7"/>
              </a:buClr>
              <a:buFont typeface="Montserrat"/>
              <a:buNone/>
              <a:defRPr sz="1200" b="1">
                <a:solidFill>
                  <a:srgbClr val="B7B7B7"/>
                </a:solidFill>
                <a:latin typeface="Montserrat"/>
                <a:ea typeface="Montserrat"/>
                <a:cs typeface="Montserrat"/>
                <a:sym typeface="Montserrat"/>
              </a:defRPr>
            </a:lvl2pPr>
            <a:lvl3pPr lvl="2" indent="0">
              <a:spcBef>
                <a:spcPts val="0"/>
              </a:spcBef>
              <a:buClr>
                <a:srgbClr val="B7B7B7"/>
              </a:buClr>
              <a:buFont typeface="Montserrat"/>
              <a:buNone/>
              <a:defRPr sz="1200" b="1">
                <a:solidFill>
                  <a:srgbClr val="B7B7B7"/>
                </a:solidFill>
                <a:latin typeface="Montserrat"/>
                <a:ea typeface="Montserrat"/>
                <a:cs typeface="Montserrat"/>
                <a:sym typeface="Montserrat"/>
              </a:defRPr>
            </a:lvl3pPr>
            <a:lvl4pPr lvl="3" indent="0">
              <a:spcBef>
                <a:spcPts val="0"/>
              </a:spcBef>
              <a:buClr>
                <a:srgbClr val="B7B7B7"/>
              </a:buClr>
              <a:buFont typeface="Montserrat"/>
              <a:buNone/>
              <a:defRPr sz="1200" b="1">
                <a:solidFill>
                  <a:srgbClr val="B7B7B7"/>
                </a:solidFill>
                <a:latin typeface="Montserrat"/>
                <a:ea typeface="Montserrat"/>
                <a:cs typeface="Montserrat"/>
                <a:sym typeface="Montserrat"/>
              </a:defRPr>
            </a:lvl4pPr>
            <a:lvl5pPr lvl="4" indent="0">
              <a:spcBef>
                <a:spcPts val="0"/>
              </a:spcBef>
              <a:buClr>
                <a:srgbClr val="B7B7B7"/>
              </a:buClr>
              <a:buFont typeface="Montserrat"/>
              <a:buNone/>
              <a:defRPr sz="1200" b="1">
                <a:solidFill>
                  <a:srgbClr val="B7B7B7"/>
                </a:solidFill>
                <a:latin typeface="Montserrat"/>
                <a:ea typeface="Montserrat"/>
                <a:cs typeface="Montserrat"/>
                <a:sym typeface="Montserrat"/>
              </a:defRPr>
            </a:lvl5pPr>
            <a:lvl6pPr lvl="5" indent="0">
              <a:spcBef>
                <a:spcPts val="0"/>
              </a:spcBef>
              <a:buClr>
                <a:srgbClr val="B7B7B7"/>
              </a:buClr>
              <a:buFont typeface="Montserrat"/>
              <a:buNone/>
              <a:defRPr sz="1200" b="1">
                <a:solidFill>
                  <a:srgbClr val="B7B7B7"/>
                </a:solidFill>
                <a:latin typeface="Montserrat"/>
                <a:ea typeface="Montserrat"/>
                <a:cs typeface="Montserrat"/>
                <a:sym typeface="Montserrat"/>
              </a:defRPr>
            </a:lvl6pPr>
            <a:lvl7pPr lvl="6" indent="0">
              <a:spcBef>
                <a:spcPts val="0"/>
              </a:spcBef>
              <a:buClr>
                <a:srgbClr val="B7B7B7"/>
              </a:buClr>
              <a:buFont typeface="Montserrat"/>
              <a:buNone/>
              <a:defRPr sz="1200" b="1">
                <a:solidFill>
                  <a:srgbClr val="B7B7B7"/>
                </a:solidFill>
                <a:latin typeface="Montserrat"/>
                <a:ea typeface="Montserrat"/>
                <a:cs typeface="Montserrat"/>
                <a:sym typeface="Montserrat"/>
              </a:defRPr>
            </a:lvl7pPr>
            <a:lvl8pPr lvl="7" indent="0">
              <a:spcBef>
                <a:spcPts val="0"/>
              </a:spcBef>
              <a:buClr>
                <a:srgbClr val="B7B7B7"/>
              </a:buClr>
              <a:buFont typeface="Montserrat"/>
              <a:buNone/>
              <a:defRPr sz="1200" b="1">
                <a:solidFill>
                  <a:srgbClr val="B7B7B7"/>
                </a:solidFill>
                <a:latin typeface="Montserrat"/>
                <a:ea typeface="Montserrat"/>
                <a:cs typeface="Montserrat"/>
                <a:sym typeface="Montserrat"/>
              </a:defRPr>
            </a:lvl8pPr>
            <a:lvl9pPr lvl="8" indent="0">
              <a:spcBef>
                <a:spcPts val="0"/>
              </a:spcBef>
              <a:buClr>
                <a:srgbClr val="B7B7B7"/>
              </a:buClr>
              <a:buFont typeface="Montserrat"/>
              <a:buNone/>
              <a:defRPr sz="1200" b="1">
                <a:solidFill>
                  <a:srgbClr val="B7B7B7"/>
                </a:solidFill>
                <a:latin typeface="Montserrat"/>
                <a:ea typeface="Montserrat"/>
                <a:cs typeface="Montserrat"/>
                <a:sym typeface="Montserrat"/>
              </a:defRPr>
            </a:lvl9pPr>
          </a:lstStyle>
          <a:p>
            <a:endParaRPr/>
          </a:p>
        </p:txBody>
      </p:sp>
      <p:sp>
        <p:nvSpPr>
          <p:cNvPr id="21" name="Shape 21"/>
          <p:cNvSpPr txBox="1">
            <a:spLocks noGrp="1"/>
          </p:cNvSpPr>
          <p:nvPr>
            <p:ph type="body" idx="1"/>
          </p:nvPr>
        </p:nvSpPr>
        <p:spPr>
          <a:xfrm>
            <a:off x="838250" y="2419350"/>
            <a:ext cx="5324100" cy="2255700"/>
          </a:xfrm>
          <a:prstGeom prst="rect">
            <a:avLst/>
          </a:prstGeom>
          <a:noFill/>
          <a:ln>
            <a:noFill/>
          </a:ln>
        </p:spPr>
        <p:txBody>
          <a:bodyPr lIns="91425" tIns="91425" rIns="91425" bIns="91425" anchor="t" anchorCtr="0"/>
          <a:lstStyle>
            <a:lvl1pPr marL="0" marR="0" lvl="0" indent="203200" algn="l" rtl="0">
              <a:lnSpc>
                <a:spcPct val="100000"/>
              </a:lnSpc>
              <a:spcBef>
                <a:spcPts val="0"/>
              </a:spcBef>
              <a:spcAft>
                <a:spcPts val="0"/>
              </a:spcAft>
              <a:buClr>
                <a:srgbClr val="999999"/>
              </a:buClr>
              <a:buSzPct val="100000"/>
              <a:buFont typeface="Karla"/>
              <a:buChar char="▸"/>
              <a:defRPr sz="1600" b="0" i="0" u="none" strike="noStrike" cap="none">
                <a:solidFill>
                  <a:srgbClr val="999999"/>
                </a:solidFill>
                <a:latin typeface="Karla"/>
                <a:ea typeface="Karla"/>
                <a:cs typeface="Karla"/>
                <a:sym typeface="Karla"/>
              </a:defRPr>
            </a:lvl1pPr>
            <a:lvl2pPr marL="457200" marR="0" lvl="1" indent="203200" algn="l" rtl="0">
              <a:lnSpc>
                <a:spcPct val="100000"/>
              </a:lnSpc>
              <a:spcBef>
                <a:spcPts val="0"/>
              </a:spcBef>
              <a:spcAft>
                <a:spcPts val="0"/>
              </a:spcAft>
              <a:buClr>
                <a:srgbClr val="999999"/>
              </a:buClr>
              <a:buSzPct val="100000"/>
              <a:buFont typeface="Karla"/>
              <a:buChar char="▹"/>
              <a:defRPr sz="1600" b="0" i="0" u="none" strike="noStrike" cap="none">
                <a:solidFill>
                  <a:srgbClr val="999999"/>
                </a:solidFill>
                <a:latin typeface="Karla"/>
                <a:ea typeface="Karla"/>
                <a:cs typeface="Karla"/>
                <a:sym typeface="Karla"/>
              </a:defRPr>
            </a:lvl2pPr>
            <a:lvl3pPr marL="914400" marR="0" lvl="2" indent="203200" algn="l" rtl="0">
              <a:lnSpc>
                <a:spcPct val="100000"/>
              </a:lnSpc>
              <a:spcBef>
                <a:spcPts val="0"/>
              </a:spcBef>
              <a:spcAft>
                <a:spcPts val="0"/>
              </a:spcAft>
              <a:buClr>
                <a:srgbClr val="999999"/>
              </a:buClr>
              <a:buSzPct val="100000"/>
              <a:buFont typeface="Karla"/>
              <a:buChar char="▹"/>
              <a:defRPr sz="1600" b="0" i="0" u="none" strike="noStrike" cap="none">
                <a:solidFill>
                  <a:srgbClr val="999999"/>
                </a:solidFill>
                <a:latin typeface="Karla"/>
                <a:ea typeface="Karla"/>
                <a:cs typeface="Karla"/>
                <a:sym typeface="Karla"/>
              </a:defRPr>
            </a:lvl3pPr>
            <a:lvl4pPr marL="1371600" marR="0" lvl="3" indent="0" algn="l" rtl="0">
              <a:lnSpc>
                <a:spcPct val="100000"/>
              </a:lnSpc>
              <a:spcBef>
                <a:spcPts val="0"/>
              </a:spcBef>
              <a:spcAft>
                <a:spcPts val="0"/>
              </a:spcAft>
              <a:buClr>
                <a:srgbClr val="999999"/>
              </a:buClr>
              <a:buFont typeface="Karla"/>
              <a:buNone/>
              <a:defRPr sz="1600" b="0" i="0" u="none" strike="noStrike" cap="none">
                <a:solidFill>
                  <a:srgbClr val="999999"/>
                </a:solidFill>
                <a:latin typeface="Karla"/>
                <a:ea typeface="Karla"/>
                <a:cs typeface="Karla"/>
                <a:sym typeface="Karla"/>
              </a:defRPr>
            </a:lvl4pPr>
            <a:lvl5pPr marL="1828800" marR="0" lvl="4" indent="0" algn="l" rtl="0">
              <a:lnSpc>
                <a:spcPct val="100000"/>
              </a:lnSpc>
              <a:spcBef>
                <a:spcPts val="0"/>
              </a:spcBef>
              <a:spcAft>
                <a:spcPts val="0"/>
              </a:spcAft>
              <a:buClr>
                <a:srgbClr val="999999"/>
              </a:buClr>
              <a:buFont typeface="Karla"/>
              <a:buNone/>
              <a:defRPr sz="1600" b="0" i="0" u="none" strike="noStrike" cap="none">
                <a:solidFill>
                  <a:srgbClr val="999999"/>
                </a:solidFill>
                <a:latin typeface="Karla"/>
                <a:ea typeface="Karla"/>
                <a:cs typeface="Karla"/>
                <a:sym typeface="Karla"/>
              </a:defRPr>
            </a:lvl5pPr>
            <a:lvl6pPr marL="2286000" marR="0" lvl="5" indent="0" algn="l" rtl="0">
              <a:lnSpc>
                <a:spcPct val="100000"/>
              </a:lnSpc>
              <a:spcBef>
                <a:spcPts val="0"/>
              </a:spcBef>
              <a:spcAft>
                <a:spcPts val="0"/>
              </a:spcAft>
              <a:buClr>
                <a:srgbClr val="999999"/>
              </a:buClr>
              <a:buFont typeface="Karla"/>
              <a:buNone/>
              <a:defRPr sz="1600" b="0" i="0" u="none" strike="noStrike" cap="none">
                <a:solidFill>
                  <a:srgbClr val="999999"/>
                </a:solidFill>
                <a:latin typeface="Karla"/>
                <a:ea typeface="Karla"/>
                <a:cs typeface="Karla"/>
                <a:sym typeface="Karla"/>
              </a:defRPr>
            </a:lvl6pPr>
            <a:lvl7pPr marL="2743200" marR="0" lvl="6" indent="0" algn="l" rtl="0">
              <a:lnSpc>
                <a:spcPct val="100000"/>
              </a:lnSpc>
              <a:spcBef>
                <a:spcPts val="0"/>
              </a:spcBef>
              <a:spcAft>
                <a:spcPts val="0"/>
              </a:spcAft>
              <a:buClr>
                <a:srgbClr val="999999"/>
              </a:buClr>
              <a:buFont typeface="Karla"/>
              <a:buNone/>
              <a:defRPr sz="1600" b="0" i="0" u="none" strike="noStrike" cap="none">
                <a:solidFill>
                  <a:srgbClr val="999999"/>
                </a:solidFill>
                <a:latin typeface="Karla"/>
                <a:ea typeface="Karla"/>
                <a:cs typeface="Karla"/>
                <a:sym typeface="Karla"/>
              </a:defRPr>
            </a:lvl7pPr>
            <a:lvl8pPr marL="3200400" marR="0" lvl="7" indent="0" algn="l" rtl="0">
              <a:lnSpc>
                <a:spcPct val="100000"/>
              </a:lnSpc>
              <a:spcBef>
                <a:spcPts val="0"/>
              </a:spcBef>
              <a:spcAft>
                <a:spcPts val="0"/>
              </a:spcAft>
              <a:buClr>
                <a:srgbClr val="999999"/>
              </a:buClr>
              <a:buFont typeface="Karla"/>
              <a:buNone/>
              <a:defRPr sz="1600" b="0" i="0" u="none" strike="noStrike" cap="none">
                <a:solidFill>
                  <a:srgbClr val="999999"/>
                </a:solidFill>
                <a:latin typeface="Karla"/>
                <a:ea typeface="Karla"/>
                <a:cs typeface="Karla"/>
                <a:sym typeface="Karla"/>
              </a:defRPr>
            </a:lvl8pPr>
            <a:lvl9pPr marL="3657600" marR="0" lvl="8" indent="0" algn="l" rtl="0">
              <a:lnSpc>
                <a:spcPct val="100000"/>
              </a:lnSpc>
              <a:spcBef>
                <a:spcPts val="0"/>
              </a:spcBef>
              <a:spcAft>
                <a:spcPts val="0"/>
              </a:spcAft>
              <a:buClr>
                <a:srgbClr val="999999"/>
              </a:buClr>
              <a:buFont typeface="Karla"/>
              <a:buNone/>
              <a:defRPr sz="1600" b="0" i="0" u="none" strike="noStrike" cap="none">
                <a:solidFill>
                  <a:srgbClr val="999999"/>
                </a:solidFill>
                <a:latin typeface="Karla"/>
                <a:ea typeface="Karla"/>
                <a:cs typeface="Karla"/>
                <a:sym typeface="Karl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1 column + image">
    <p:spTree>
      <p:nvGrpSpPr>
        <p:cNvPr id="1" name="Shape 22"/>
        <p:cNvGrpSpPr/>
        <p:nvPr/>
      </p:nvGrpSpPr>
      <p:grpSpPr>
        <a:xfrm>
          <a:off x="0" y="0"/>
          <a:ext cx="0" cy="0"/>
          <a:chOff x="0" y="0"/>
          <a:chExt cx="0" cy="0"/>
        </a:xfrm>
      </p:grpSpPr>
      <p:sp>
        <p:nvSpPr>
          <p:cNvPr id="23" name="Shape 23"/>
          <p:cNvSpPr/>
          <p:nvPr/>
        </p:nvSpPr>
        <p:spPr>
          <a:xfrm>
            <a:off x="218925" y="-9675"/>
            <a:ext cx="5276875" cy="5167075"/>
          </a:xfrm>
          <a:custGeom>
            <a:avLst/>
            <a:gdLst/>
            <a:ahLst/>
            <a:cxnLst/>
            <a:rect l="0" t="0" r="0" b="0"/>
            <a:pathLst>
              <a:path w="120000" h="120000" extrusionOk="0">
                <a:moveTo>
                  <a:pt x="220" y="0"/>
                </a:moveTo>
                <a:lnTo>
                  <a:pt x="0" y="120000"/>
                </a:lnTo>
                <a:lnTo>
                  <a:pt x="120000" y="119919"/>
                </a:lnTo>
                <a:lnTo>
                  <a:pt x="88581" y="174"/>
                </a:lnTo>
                <a:close/>
              </a:path>
            </a:pathLst>
          </a:custGeom>
          <a:solidFill>
            <a:srgbClr val="000000">
              <a:alpha val="6666"/>
            </a:srgbClr>
          </a:solidFill>
          <a:ln>
            <a:noFill/>
          </a:ln>
        </p:spPr>
      </p:sp>
      <p:sp>
        <p:nvSpPr>
          <p:cNvPr id="24" name="Shape 24"/>
          <p:cNvSpPr/>
          <p:nvPr/>
        </p:nvSpPr>
        <p:spPr>
          <a:xfrm>
            <a:off x="-9675" y="-9675"/>
            <a:ext cx="5276875" cy="5167075"/>
          </a:xfrm>
          <a:custGeom>
            <a:avLst/>
            <a:gdLst/>
            <a:ahLst/>
            <a:cxnLst/>
            <a:rect l="0" t="0" r="0" b="0"/>
            <a:pathLst>
              <a:path w="120000" h="120000" extrusionOk="0">
                <a:moveTo>
                  <a:pt x="220" y="0"/>
                </a:moveTo>
                <a:lnTo>
                  <a:pt x="0" y="120000"/>
                </a:lnTo>
                <a:lnTo>
                  <a:pt x="120000" y="119919"/>
                </a:lnTo>
                <a:lnTo>
                  <a:pt x="88581" y="174"/>
                </a:lnTo>
                <a:close/>
              </a:path>
            </a:pathLst>
          </a:custGeom>
          <a:solidFill>
            <a:srgbClr val="FFFFFF"/>
          </a:solidFill>
          <a:ln>
            <a:noFill/>
          </a:ln>
        </p:spPr>
      </p:sp>
      <p:sp>
        <p:nvSpPr>
          <p:cNvPr id="25" name="Shape 25"/>
          <p:cNvSpPr txBox="1">
            <a:spLocks noGrp="1"/>
          </p:cNvSpPr>
          <p:nvPr>
            <p:ph type="title"/>
          </p:nvPr>
        </p:nvSpPr>
        <p:spPr>
          <a:xfrm>
            <a:off x="838308" y="1807900"/>
            <a:ext cx="3148198" cy="485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B7B7B7"/>
              </a:buClr>
              <a:buFont typeface="Montserrat"/>
              <a:buNone/>
              <a:defRPr sz="1200" b="1" i="0" u="none" strike="noStrike" cap="none">
                <a:solidFill>
                  <a:srgbClr val="B7B7B7"/>
                </a:solidFill>
                <a:latin typeface="Montserrat"/>
                <a:ea typeface="Montserrat"/>
                <a:cs typeface="Montserrat"/>
                <a:sym typeface="Montserrat"/>
              </a:defRPr>
            </a:lvl1pPr>
            <a:lvl2pPr lvl="1" indent="0" rtl="0">
              <a:spcBef>
                <a:spcPts val="0"/>
              </a:spcBef>
              <a:buClr>
                <a:srgbClr val="B7B7B7"/>
              </a:buClr>
              <a:buFont typeface="Montserrat"/>
              <a:buNone/>
              <a:defRPr sz="1200" b="1">
                <a:solidFill>
                  <a:srgbClr val="B7B7B7"/>
                </a:solidFill>
                <a:latin typeface="Montserrat"/>
                <a:ea typeface="Montserrat"/>
                <a:cs typeface="Montserrat"/>
                <a:sym typeface="Montserrat"/>
              </a:defRPr>
            </a:lvl2pPr>
            <a:lvl3pPr lvl="2" indent="0" rtl="0">
              <a:spcBef>
                <a:spcPts val="0"/>
              </a:spcBef>
              <a:buClr>
                <a:srgbClr val="B7B7B7"/>
              </a:buClr>
              <a:buFont typeface="Montserrat"/>
              <a:buNone/>
              <a:defRPr sz="1200" b="1">
                <a:solidFill>
                  <a:srgbClr val="B7B7B7"/>
                </a:solidFill>
                <a:latin typeface="Montserrat"/>
                <a:ea typeface="Montserrat"/>
                <a:cs typeface="Montserrat"/>
                <a:sym typeface="Montserrat"/>
              </a:defRPr>
            </a:lvl3pPr>
            <a:lvl4pPr lvl="3" indent="0" rtl="0">
              <a:spcBef>
                <a:spcPts val="0"/>
              </a:spcBef>
              <a:buClr>
                <a:srgbClr val="B7B7B7"/>
              </a:buClr>
              <a:buFont typeface="Montserrat"/>
              <a:buNone/>
              <a:defRPr sz="1200" b="1">
                <a:solidFill>
                  <a:srgbClr val="B7B7B7"/>
                </a:solidFill>
                <a:latin typeface="Montserrat"/>
                <a:ea typeface="Montserrat"/>
                <a:cs typeface="Montserrat"/>
                <a:sym typeface="Montserrat"/>
              </a:defRPr>
            </a:lvl4pPr>
            <a:lvl5pPr lvl="4" indent="0" rtl="0">
              <a:spcBef>
                <a:spcPts val="0"/>
              </a:spcBef>
              <a:buClr>
                <a:srgbClr val="B7B7B7"/>
              </a:buClr>
              <a:buFont typeface="Montserrat"/>
              <a:buNone/>
              <a:defRPr sz="1200" b="1">
                <a:solidFill>
                  <a:srgbClr val="B7B7B7"/>
                </a:solidFill>
                <a:latin typeface="Montserrat"/>
                <a:ea typeface="Montserrat"/>
                <a:cs typeface="Montserrat"/>
                <a:sym typeface="Montserrat"/>
              </a:defRPr>
            </a:lvl5pPr>
            <a:lvl6pPr lvl="5" indent="0" rtl="0">
              <a:spcBef>
                <a:spcPts val="0"/>
              </a:spcBef>
              <a:buClr>
                <a:srgbClr val="B7B7B7"/>
              </a:buClr>
              <a:buFont typeface="Montserrat"/>
              <a:buNone/>
              <a:defRPr sz="1200" b="1">
                <a:solidFill>
                  <a:srgbClr val="B7B7B7"/>
                </a:solidFill>
                <a:latin typeface="Montserrat"/>
                <a:ea typeface="Montserrat"/>
                <a:cs typeface="Montserrat"/>
                <a:sym typeface="Montserrat"/>
              </a:defRPr>
            </a:lvl6pPr>
            <a:lvl7pPr lvl="6" indent="0" rtl="0">
              <a:spcBef>
                <a:spcPts val="0"/>
              </a:spcBef>
              <a:buClr>
                <a:srgbClr val="B7B7B7"/>
              </a:buClr>
              <a:buFont typeface="Montserrat"/>
              <a:buNone/>
              <a:defRPr sz="1200" b="1">
                <a:solidFill>
                  <a:srgbClr val="B7B7B7"/>
                </a:solidFill>
                <a:latin typeface="Montserrat"/>
                <a:ea typeface="Montserrat"/>
                <a:cs typeface="Montserrat"/>
                <a:sym typeface="Montserrat"/>
              </a:defRPr>
            </a:lvl7pPr>
            <a:lvl8pPr lvl="7" indent="0" rtl="0">
              <a:spcBef>
                <a:spcPts val="0"/>
              </a:spcBef>
              <a:buClr>
                <a:srgbClr val="B7B7B7"/>
              </a:buClr>
              <a:buFont typeface="Montserrat"/>
              <a:buNone/>
              <a:defRPr sz="1200" b="1">
                <a:solidFill>
                  <a:srgbClr val="B7B7B7"/>
                </a:solidFill>
                <a:latin typeface="Montserrat"/>
                <a:ea typeface="Montserrat"/>
                <a:cs typeface="Montserrat"/>
                <a:sym typeface="Montserrat"/>
              </a:defRPr>
            </a:lvl8pPr>
            <a:lvl9pPr lvl="8" indent="0" rtl="0">
              <a:spcBef>
                <a:spcPts val="0"/>
              </a:spcBef>
              <a:buClr>
                <a:srgbClr val="B7B7B7"/>
              </a:buClr>
              <a:buFont typeface="Montserrat"/>
              <a:buNone/>
              <a:defRPr sz="1200" b="1">
                <a:solidFill>
                  <a:srgbClr val="B7B7B7"/>
                </a:solidFill>
                <a:latin typeface="Montserrat"/>
                <a:ea typeface="Montserrat"/>
                <a:cs typeface="Montserrat"/>
                <a:sym typeface="Montserrat"/>
              </a:defRPr>
            </a:lvl9pPr>
          </a:lstStyle>
          <a:p>
            <a:endParaRPr/>
          </a:p>
        </p:txBody>
      </p:sp>
      <p:sp>
        <p:nvSpPr>
          <p:cNvPr id="26" name="Shape 26"/>
          <p:cNvSpPr txBox="1">
            <a:spLocks noGrp="1"/>
          </p:cNvSpPr>
          <p:nvPr>
            <p:ph type="body" idx="1"/>
          </p:nvPr>
        </p:nvSpPr>
        <p:spPr>
          <a:xfrm>
            <a:off x="838250" y="2419350"/>
            <a:ext cx="3148198" cy="2255700"/>
          </a:xfrm>
          <a:prstGeom prst="rect">
            <a:avLst/>
          </a:prstGeom>
          <a:noFill/>
          <a:ln>
            <a:noFill/>
          </a:ln>
        </p:spPr>
        <p:txBody>
          <a:bodyPr lIns="91425" tIns="91425" rIns="91425" bIns="91425" anchor="t" anchorCtr="0"/>
          <a:lstStyle>
            <a:lvl1pPr marL="0" marR="0" lvl="0" indent="203200" algn="l" rtl="0">
              <a:lnSpc>
                <a:spcPct val="100000"/>
              </a:lnSpc>
              <a:spcBef>
                <a:spcPts val="0"/>
              </a:spcBef>
              <a:spcAft>
                <a:spcPts val="0"/>
              </a:spcAft>
              <a:buClr>
                <a:srgbClr val="999999"/>
              </a:buClr>
              <a:buSzPct val="100000"/>
              <a:buFont typeface="Karla"/>
              <a:buChar char="▸"/>
              <a:defRPr sz="1600" b="0" i="0" u="none" strike="noStrike" cap="none">
                <a:solidFill>
                  <a:srgbClr val="999999"/>
                </a:solidFill>
                <a:latin typeface="Karla"/>
                <a:ea typeface="Karla"/>
                <a:cs typeface="Karla"/>
                <a:sym typeface="Karla"/>
              </a:defRPr>
            </a:lvl1pPr>
            <a:lvl2pPr marL="457200" marR="0" lvl="1" indent="203200" algn="l" rtl="0">
              <a:lnSpc>
                <a:spcPct val="100000"/>
              </a:lnSpc>
              <a:spcBef>
                <a:spcPts val="0"/>
              </a:spcBef>
              <a:spcAft>
                <a:spcPts val="0"/>
              </a:spcAft>
              <a:buClr>
                <a:srgbClr val="999999"/>
              </a:buClr>
              <a:buSzPct val="100000"/>
              <a:buFont typeface="Karla"/>
              <a:buChar char="▹"/>
              <a:defRPr sz="1600" b="0" i="0" u="none" strike="noStrike" cap="none">
                <a:solidFill>
                  <a:srgbClr val="999999"/>
                </a:solidFill>
                <a:latin typeface="Karla"/>
                <a:ea typeface="Karla"/>
                <a:cs typeface="Karla"/>
                <a:sym typeface="Karla"/>
              </a:defRPr>
            </a:lvl2pPr>
            <a:lvl3pPr marL="914400" marR="0" lvl="2" indent="203200" algn="l" rtl="0">
              <a:lnSpc>
                <a:spcPct val="100000"/>
              </a:lnSpc>
              <a:spcBef>
                <a:spcPts val="0"/>
              </a:spcBef>
              <a:spcAft>
                <a:spcPts val="0"/>
              </a:spcAft>
              <a:buClr>
                <a:srgbClr val="999999"/>
              </a:buClr>
              <a:buSzPct val="100000"/>
              <a:buFont typeface="Karla"/>
              <a:buChar char="▹"/>
              <a:defRPr sz="1600" b="0" i="0" u="none" strike="noStrike" cap="none">
                <a:solidFill>
                  <a:srgbClr val="999999"/>
                </a:solidFill>
                <a:latin typeface="Karla"/>
                <a:ea typeface="Karla"/>
                <a:cs typeface="Karla"/>
                <a:sym typeface="Karla"/>
              </a:defRPr>
            </a:lvl3pPr>
            <a:lvl4pPr marL="1371600" marR="0" lvl="3" indent="0" algn="l" rtl="0">
              <a:lnSpc>
                <a:spcPct val="100000"/>
              </a:lnSpc>
              <a:spcBef>
                <a:spcPts val="0"/>
              </a:spcBef>
              <a:spcAft>
                <a:spcPts val="0"/>
              </a:spcAft>
              <a:buClr>
                <a:srgbClr val="999999"/>
              </a:buClr>
              <a:buFont typeface="Karla"/>
              <a:buNone/>
              <a:defRPr sz="1600" b="0" i="0" u="none" strike="noStrike" cap="none">
                <a:solidFill>
                  <a:srgbClr val="999999"/>
                </a:solidFill>
                <a:latin typeface="Karla"/>
                <a:ea typeface="Karla"/>
                <a:cs typeface="Karla"/>
                <a:sym typeface="Karla"/>
              </a:defRPr>
            </a:lvl4pPr>
            <a:lvl5pPr marL="1828800" marR="0" lvl="4" indent="0" algn="l" rtl="0">
              <a:lnSpc>
                <a:spcPct val="100000"/>
              </a:lnSpc>
              <a:spcBef>
                <a:spcPts val="0"/>
              </a:spcBef>
              <a:spcAft>
                <a:spcPts val="0"/>
              </a:spcAft>
              <a:buClr>
                <a:srgbClr val="999999"/>
              </a:buClr>
              <a:buFont typeface="Karla"/>
              <a:buNone/>
              <a:defRPr sz="1600" b="0" i="0" u="none" strike="noStrike" cap="none">
                <a:solidFill>
                  <a:srgbClr val="999999"/>
                </a:solidFill>
                <a:latin typeface="Karla"/>
                <a:ea typeface="Karla"/>
                <a:cs typeface="Karla"/>
                <a:sym typeface="Karla"/>
              </a:defRPr>
            </a:lvl5pPr>
            <a:lvl6pPr marL="2286000" marR="0" lvl="5" indent="0" algn="l" rtl="0">
              <a:lnSpc>
                <a:spcPct val="100000"/>
              </a:lnSpc>
              <a:spcBef>
                <a:spcPts val="0"/>
              </a:spcBef>
              <a:spcAft>
                <a:spcPts val="0"/>
              </a:spcAft>
              <a:buClr>
                <a:srgbClr val="999999"/>
              </a:buClr>
              <a:buFont typeface="Karla"/>
              <a:buNone/>
              <a:defRPr sz="1600" b="0" i="0" u="none" strike="noStrike" cap="none">
                <a:solidFill>
                  <a:srgbClr val="999999"/>
                </a:solidFill>
                <a:latin typeface="Karla"/>
                <a:ea typeface="Karla"/>
                <a:cs typeface="Karla"/>
                <a:sym typeface="Karla"/>
              </a:defRPr>
            </a:lvl6pPr>
            <a:lvl7pPr marL="2743200" marR="0" lvl="6" indent="0" algn="l" rtl="0">
              <a:lnSpc>
                <a:spcPct val="100000"/>
              </a:lnSpc>
              <a:spcBef>
                <a:spcPts val="0"/>
              </a:spcBef>
              <a:spcAft>
                <a:spcPts val="0"/>
              </a:spcAft>
              <a:buClr>
                <a:srgbClr val="999999"/>
              </a:buClr>
              <a:buFont typeface="Karla"/>
              <a:buNone/>
              <a:defRPr sz="1600" b="0" i="0" u="none" strike="noStrike" cap="none">
                <a:solidFill>
                  <a:srgbClr val="999999"/>
                </a:solidFill>
                <a:latin typeface="Karla"/>
                <a:ea typeface="Karla"/>
                <a:cs typeface="Karla"/>
                <a:sym typeface="Karla"/>
              </a:defRPr>
            </a:lvl7pPr>
            <a:lvl8pPr marL="3200400" marR="0" lvl="7" indent="0" algn="l" rtl="0">
              <a:lnSpc>
                <a:spcPct val="100000"/>
              </a:lnSpc>
              <a:spcBef>
                <a:spcPts val="0"/>
              </a:spcBef>
              <a:spcAft>
                <a:spcPts val="0"/>
              </a:spcAft>
              <a:buClr>
                <a:srgbClr val="999999"/>
              </a:buClr>
              <a:buFont typeface="Karla"/>
              <a:buNone/>
              <a:defRPr sz="1600" b="0" i="0" u="none" strike="noStrike" cap="none">
                <a:solidFill>
                  <a:srgbClr val="999999"/>
                </a:solidFill>
                <a:latin typeface="Karla"/>
                <a:ea typeface="Karla"/>
                <a:cs typeface="Karla"/>
                <a:sym typeface="Karla"/>
              </a:defRPr>
            </a:lvl8pPr>
            <a:lvl9pPr marL="3657600" marR="0" lvl="8" indent="0" algn="l" rtl="0">
              <a:lnSpc>
                <a:spcPct val="100000"/>
              </a:lnSpc>
              <a:spcBef>
                <a:spcPts val="0"/>
              </a:spcBef>
              <a:spcAft>
                <a:spcPts val="0"/>
              </a:spcAft>
              <a:buClr>
                <a:srgbClr val="999999"/>
              </a:buClr>
              <a:buFont typeface="Karla"/>
              <a:buNone/>
              <a:defRPr sz="1600" b="0" i="0" u="none" strike="noStrike" cap="none">
                <a:solidFill>
                  <a:srgbClr val="999999"/>
                </a:solidFill>
                <a:latin typeface="Karla"/>
                <a:ea typeface="Karla"/>
                <a:cs typeface="Karla"/>
                <a:sym typeface="Karl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big image">
    <p:spTree>
      <p:nvGrpSpPr>
        <p:cNvPr id="1" name="Shape 27"/>
        <p:cNvGrpSpPr/>
        <p:nvPr/>
      </p:nvGrpSpPr>
      <p:grpSpPr>
        <a:xfrm>
          <a:off x="0" y="0"/>
          <a:ext cx="0" cy="0"/>
          <a:chOff x="0" y="0"/>
          <a:chExt cx="0" cy="0"/>
        </a:xfrm>
      </p:grpSpPr>
      <p:sp>
        <p:nvSpPr>
          <p:cNvPr id="28" name="Shape 28"/>
          <p:cNvSpPr/>
          <p:nvPr/>
        </p:nvSpPr>
        <p:spPr>
          <a:xfrm>
            <a:off x="209250" y="-9675"/>
            <a:ext cx="3076750" cy="5167075"/>
          </a:xfrm>
          <a:custGeom>
            <a:avLst/>
            <a:gdLst/>
            <a:ahLst/>
            <a:cxnLst/>
            <a:rect l="0" t="0" r="0" b="0"/>
            <a:pathLst>
              <a:path w="120000" h="120000" extrusionOk="0">
                <a:moveTo>
                  <a:pt x="0" y="0"/>
                </a:moveTo>
                <a:lnTo>
                  <a:pt x="0" y="120000"/>
                </a:lnTo>
                <a:lnTo>
                  <a:pt x="120000" y="119919"/>
                </a:lnTo>
                <a:lnTo>
                  <a:pt x="66115" y="174"/>
                </a:lnTo>
                <a:close/>
              </a:path>
            </a:pathLst>
          </a:custGeom>
          <a:solidFill>
            <a:srgbClr val="000000">
              <a:alpha val="6666"/>
            </a:srgbClr>
          </a:solidFill>
          <a:ln>
            <a:noFill/>
          </a:ln>
        </p:spPr>
      </p:sp>
      <p:sp>
        <p:nvSpPr>
          <p:cNvPr id="29" name="Shape 29"/>
          <p:cNvSpPr/>
          <p:nvPr/>
        </p:nvSpPr>
        <p:spPr>
          <a:xfrm>
            <a:off x="-19350" y="-9675"/>
            <a:ext cx="3076750" cy="5167075"/>
          </a:xfrm>
          <a:custGeom>
            <a:avLst/>
            <a:gdLst/>
            <a:ahLst/>
            <a:cxnLst/>
            <a:rect l="0" t="0" r="0" b="0"/>
            <a:pathLst>
              <a:path w="120000" h="120000" extrusionOk="0">
                <a:moveTo>
                  <a:pt x="0" y="0"/>
                </a:moveTo>
                <a:lnTo>
                  <a:pt x="0" y="120000"/>
                </a:lnTo>
                <a:lnTo>
                  <a:pt x="120000" y="119919"/>
                </a:lnTo>
                <a:lnTo>
                  <a:pt x="66115" y="174"/>
                </a:lnTo>
                <a:close/>
              </a:path>
            </a:pathLst>
          </a:custGeom>
          <a:solidFill>
            <a:srgbClr val="FFFFFF"/>
          </a:solidFill>
          <a:ln>
            <a:noFill/>
          </a:ln>
        </p:spPr>
      </p:sp>
      <p:sp>
        <p:nvSpPr>
          <p:cNvPr id="30" name="Shape 30"/>
          <p:cNvSpPr txBox="1">
            <a:spLocks noGrp="1"/>
          </p:cNvSpPr>
          <p:nvPr>
            <p:ph type="title"/>
          </p:nvPr>
        </p:nvSpPr>
        <p:spPr>
          <a:xfrm>
            <a:off x="609704" y="4116875"/>
            <a:ext cx="1609799" cy="485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B7B7B7"/>
              </a:buClr>
              <a:buFont typeface="Montserrat"/>
              <a:buNone/>
              <a:defRPr sz="1200" b="1" i="0" u="none" strike="noStrike" cap="none">
                <a:solidFill>
                  <a:srgbClr val="B7B7B7"/>
                </a:solidFill>
                <a:latin typeface="Montserrat"/>
                <a:ea typeface="Montserrat"/>
                <a:cs typeface="Montserrat"/>
                <a:sym typeface="Montserrat"/>
              </a:defRPr>
            </a:lvl1pPr>
            <a:lvl2pPr lvl="1" indent="0" rtl="0">
              <a:spcBef>
                <a:spcPts val="0"/>
              </a:spcBef>
              <a:buClr>
                <a:srgbClr val="B7B7B7"/>
              </a:buClr>
              <a:buFont typeface="Montserrat"/>
              <a:buNone/>
              <a:defRPr sz="1200" b="1">
                <a:solidFill>
                  <a:srgbClr val="B7B7B7"/>
                </a:solidFill>
                <a:latin typeface="Montserrat"/>
                <a:ea typeface="Montserrat"/>
                <a:cs typeface="Montserrat"/>
                <a:sym typeface="Montserrat"/>
              </a:defRPr>
            </a:lvl2pPr>
            <a:lvl3pPr lvl="2" indent="0" rtl="0">
              <a:spcBef>
                <a:spcPts val="0"/>
              </a:spcBef>
              <a:buClr>
                <a:srgbClr val="B7B7B7"/>
              </a:buClr>
              <a:buFont typeface="Montserrat"/>
              <a:buNone/>
              <a:defRPr sz="1200" b="1">
                <a:solidFill>
                  <a:srgbClr val="B7B7B7"/>
                </a:solidFill>
                <a:latin typeface="Montserrat"/>
                <a:ea typeface="Montserrat"/>
                <a:cs typeface="Montserrat"/>
                <a:sym typeface="Montserrat"/>
              </a:defRPr>
            </a:lvl3pPr>
            <a:lvl4pPr lvl="3" indent="0" rtl="0">
              <a:spcBef>
                <a:spcPts val="0"/>
              </a:spcBef>
              <a:buClr>
                <a:srgbClr val="B7B7B7"/>
              </a:buClr>
              <a:buFont typeface="Montserrat"/>
              <a:buNone/>
              <a:defRPr sz="1200" b="1">
                <a:solidFill>
                  <a:srgbClr val="B7B7B7"/>
                </a:solidFill>
                <a:latin typeface="Montserrat"/>
                <a:ea typeface="Montserrat"/>
                <a:cs typeface="Montserrat"/>
                <a:sym typeface="Montserrat"/>
              </a:defRPr>
            </a:lvl4pPr>
            <a:lvl5pPr lvl="4" indent="0" rtl="0">
              <a:spcBef>
                <a:spcPts val="0"/>
              </a:spcBef>
              <a:buClr>
                <a:srgbClr val="B7B7B7"/>
              </a:buClr>
              <a:buFont typeface="Montserrat"/>
              <a:buNone/>
              <a:defRPr sz="1200" b="1">
                <a:solidFill>
                  <a:srgbClr val="B7B7B7"/>
                </a:solidFill>
                <a:latin typeface="Montserrat"/>
                <a:ea typeface="Montserrat"/>
                <a:cs typeface="Montserrat"/>
                <a:sym typeface="Montserrat"/>
              </a:defRPr>
            </a:lvl5pPr>
            <a:lvl6pPr lvl="5" indent="0" rtl="0">
              <a:spcBef>
                <a:spcPts val="0"/>
              </a:spcBef>
              <a:buClr>
                <a:srgbClr val="B7B7B7"/>
              </a:buClr>
              <a:buFont typeface="Montserrat"/>
              <a:buNone/>
              <a:defRPr sz="1200" b="1">
                <a:solidFill>
                  <a:srgbClr val="B7B7B7"/>
                </a:solidFill>
                <a:latin typeface="Montserrat"/>
                <a:ea typeface="Montserrat"/>
                <a:cs typeface="Montserrat"/>
                <a:sym typeface="Montserrat"/>
              </a:defRPr>
            </a:lvl6pPr>
            <a:lvl7pPr lvl="6" indent="0" rtl="0">
              <a:spcBef>
                <a:spcPts val="0"/>
              </a:spcBef>
              <a:buClr>
                <a:srgbClr val="B7B7B7"/>
              </a:buClr>
              <a:buFont typeface="Montserrat"/>
              <a:buNone/>
              <a:defRPr sz="1200" b="1">
                <a:solidFill>
                  <a:srgbClr val="B7B7B7"/>
                </a:solidFill>
                <a:latin typeface="Montserrat"/>
                <a:ea typeface="Montserrat"/>
                <a:cs typeface="Montserrat"/>
                <a:sym typeface="Montserrat"/>
              </a:defRPr>
            </a:lvl7pPr>
            <a:lvl8pPr lvl="7" indent="0" rtl="0">
              <a:spcBef>
                <a:spcPts val="0"/>
              </a:spcBef>
              <a:buClr>
                <a:srgbClr val="B7B7B7"/>
              </a:buClr>
              <a:buFont typeface="Montserrat"/>
              <a:buNone/>
              <a:defRPr sz="1200" b="1">
                <a:solidFill>
                  <a:srgbClr val="B7B7B7"/>
                </a:solidFill>
                <a:latin typeface="Montserrat"/>
                <a:ea typeface="Montserrat"/>
                <a:cs typeface="Montserrat"/>
                <a:sym typeface="Montserrat"/>
              </a:defRPr>
            </a:lvl8pPr>
            <a:lvl9pPr lvl="8" indent="0" rtl="0">
              <a:spcBef>
                <a:spcPts val="0"/>
              </a:spcBef>
              <a:buClr>
                <a:srgbClr val="B7B7B7"/>
              </a:buClr>
              <a:buFont typeface="Montserrat"/>
              <a:buNone/>
              <a:defRPr sz="1200" b="1">
                <a:solidFill>
                  <a:srgbClr val="B7B7B7"/>
                </a:solidFill>
                <a:latin typeface="Montserrat"/>
                <a:ea typeface="Montserrat"/>
                <a:cs typeface="Montserrat"/>
                <a:sym typeface="Montserrat"/>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1"/>
        <p:cNvGrpSpPr/>
        <p:nvPr/>
      </p:nvGrpSpPr>
      <p:grpSpPr>
        <a:xfrm>
          <a:off x="0" y="0"/>
          <a:ext cx="0" cy="0"/>
          <a:chOff x="0" y="0"/>
          <a:chExt cx="0" cy="0"/>
        </a:xfrm>
      </p:grpSpPr>
      <p:sp>
        <p:nvSpPr>
          <p:cNvPr id="32" name="Shape 32"/>
          <p:cNvSpPr/>
          <p:nvPr/>
        </p:nvSpPr>
        <p:spPr>
          <a:xfrm>
            <a:off x="228600" y="-10437"/>
            <a:ext cx="8229314" cy="5164386"/>
          </a:xfrm>
          <a:custGeom>
            <a:avLst/>
            <a:gdLst/>
            <a:ahLst/>
            <a:cxnLst/>
            <a:rect l="0" t="0" r="0" b="0"/>
            <a:pathLst>
              <a:path w="120000" h="120000" extrusionOk="0">
                <a:moveTo>
                  <a:pt x="0" y="0"/>
                </a:moveTo>
                <a:lnTo>
                  <a:pt x="0" y="120000"/>
                </a:lnTo>
                <a:lnTo>
                  <a:pt x="120000" y="120000"/>
                </a:lnTo>
                <a:lnTo>
                  <a:pt x="99854" y="192"/>
                </a:lnTo>
                <a:close/>
              </a:path>
            </a:pathLst>
          </a:custGeom>
          <a:solidFill>
            <a:srgbClr val="000000">
              <a:alpha val="6666"/>
            </a:srgbClr>
          </a:solidFill>
          <a:ln>
            <a:noFill/>
          </a:ln>
        </p:spPr>
      </p:sp>
      <p:sp>
        <p:nvSpPr>
          <p:cNvPr id="33" name="Shape 33"/>
          <p:cNvSpPr/>
          <p:nvPr/>
        </p:nvSpPr>
        <p:spPr>
          <a:xfrm>
            <a:off x="0" y="-10437"/>
            <a:ext cx="8229314" cy="5164386"/>
          </a:xfrm>
          <a:custGeom>
            <a:avLst/>
            <a:gdLst/>
            <a:ahLst/>
            <a:cxnLst/>
            <a:rect l="0" t="0" r="0" b="0"/>
            <a:pathLst>
              <a:path w="120000" h="120000" extrusionOk="0">
                <a:moveTo>
                  <a:pt x="0" y="0"/>
                </a:moveTo>
                <a:lnTo>
                  <a:pt x="0" y="120000"/>
                </a:lnTo>
                <a:lnTo>
                  <a:pt x="120000" y="120000"/>
                </a:lnTo>
                <a:lnTo>
                  <a:pt x="99854" y="192"/>
                </a:lnTo>
                <a:close/>
              </a:path>
            </a:pathLst>
          </a:custGeom>
          <a:solidFill>
            <a:srgbClr val="FFFFFF"/>
          </a:solidFill>
          <a:ln>
            <a:noFill/>
          </a:ln>
        </p:spPr>
      </p:sp>
      <p:sp>
        <p:nvSpPr>
          <p:cNvPr id="34" name="Shape 34"/>
          <p:cNvSpPr txBox="1">
            <a:spLocks noGrp="1"/>
          </p:cNvSpPr>
          <p:nvPr>
            <p:ph type="title"/>
          </p:nvPr>
        </p:nvSpPr>
        <p:spPr>
          <a:xfrm>
            <a:off x="841000" y="1884100"/>
            <a:ext cx="4801498" cy="4095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B7B7B7"/>
              </a:buClr>
              <a:buFont typeface="Montserrat"/>
              <a:buNone/>
              <a:defRPr sz="1200" b="1" i="0" u="none" strike="noStrike" cap="none">
                <a:solidFill>
                  <a:srgbClr val="B7B7B7"/>
                </a:solidFill>
                <a:latin typeface="Montserrat"/>
                <a:ea typeface="Montserrat"/>
                <a:cs typeface="Montserrat"/>
                <a:sym typeface="Montserrat"/>
              </a:defRPr>
            </a:lvl1pPr>
            <a:lvl2pPr lvl="1" indent="0" rtl="0">
              <a:spcBef>
                <a:spcPts val="0"/>
              </a:spcBef>
              <a:buClr>
                <a:srgbClr val="B7B7B7"/>
              </a:buClr>
              <a:buFont typeface="Montserrat"/>
              <a:buNone/>
              <a:defRPr sz="1200" b="1">
                <a:solidFill>
                  <a:srgbClr val="B7B7B7"/>
                </a:solidFill>
                <a:latin typeface="Montserrat"/>
                <a:ea typeface="Montserrat"/>
                <a:cs typeface="Montserrat"/>
                <a:sym typeface="Montserrat"/>
              </a:defRPr>
            </a:lvl2pPr>
            <a:lvl3pPr lvl="2" indent="0" rtl="0">
              <a:spcBef>
                <a:spcPts val="0"/>
              </a:spcBef>
              <a:buClr>
                <a:srgbClr val="B7B7B7"/>
              </a:buClr>
              <a:buFont typeface="Montserrat"/>
              <a:buNone/>
              <a:defRPr sz="1200" b="1">
                <a:solidFill>
                  <a:srgbClr val="B7B7B7"/>
                </a:solidFill>
                <a:latin typeface="Montserrat"/>
                <a:ea typeface="Montserrat"/>
                <a:cs typeface="Montserrat"/>
                <a:sym typeface="Montserrat"/>
              </a:defRPr>
            </a:lvl3pPr>
            <a:lvl4pPr lvl="3" indent="0" rtl="0">
              <a:spcBef>
                <a:spcPts val="0"/>
              </a:spcBef>
              <a:buClr>
                <a:srgbClr val="B7B7B7"/>
              </a:buClr>
              <a:buFont typeface="Montserrat"/>
              <a:buNone/>
              <a:defRPr sz="1200" b="1">
                <a:solidFill>
                  <a:srgbClr val="B7B7B7"/>
                </a:solidFill>
                <a:latin typeface="Montserrat"/>
                <a:ea typeface="Montserrat"/>
                <a:cs typeface="Montserrat"/>
                <a:sym typeface="Montserrat"/>
              </a:defRPr>
            </a:lvl4pPr>
            <a:lvl5pPr lvl="4" indent="0" rtl="0">
              <a:spcBef>
                <a:spcPts val="0"/>
              </a:spcBef>
              <a:buClr>
                <a:srgbClr val="B7B7B7"/>
              </a:buClr>
              <a:buFont typeface="Montserrat"/>
              <a:buNone/>
              <a:defRPr sz="1200" b="1">
                <a:solidFill>
                  <a:srgbClr val="B7B7B7"/>
                </a:solidFill>
                <a:latin typeface="Montserrat"/>
                <a:ea typeface="Montserrat"/>
                <a:cs typeface="Montserrat"/>
                <a:sym typeface="Montserrat"/>
              </a:defRPr>
            </a:lvl5pPr>
            <a:lvl6pPr lvl="5" indent="0" rtl="0">
              <a:spcBef>
                <a:spcPts val="0"/>
              </a:spcBef>
              <a:buClr>
                <a:srgbClr val="B7B7B7"/>
              </a:buClr>
              <a:buFont typeface="Montserrat"/>
              <a:buNone/>
              <a:defRPr sz="1200" b="1">
                <a:solidFill>
                  <a:srgbClr val="B7B7B7"/>
                </a:solidFill>
                <a:latin typeface="Montserrat"/>
                <a:ea typeface="Montserrat"/>
                <a:cs typeface="Montserrat"/>
                <a:sym typeface="Montserrat"/>
              </a:defRPr>
            </a:lvl6pPr>
            <a:lvl7pPr lvl="6" indent="0" rtl="0">
              <a:spcBef>
                <a:spcPts val="0"/>
              </a:spcBef>
              <a:buClr>
                <a:srgbClr val="B7B7B7"/>
              </a:buClr>
              <a:buFont typeface="Montserrat"/>
              <a:buNone/>
              <a:defRPr sz="1200" b="1">
                <a:solidFill>
                  <a:srgbClr val="B7B7B7"/>
                </a:solidFill>
                <a:latin typeface="Montserrat"/>
                <a:ea typeface="Montserrat"/>
                <a:cs typeface="Montserrat"/>
                <a:sym typeface="Montserrat"/>
              </a:defRPr>
            </a:lvl7pPr>
            <a:lvl8pPr lvl="7" indent="0" rtl="0">
              <a:spcBef>
                <a:spcPts val="0"/>
              </a:spcBef>
              <a:buClr>
                <a:srgbClr val="B7B7B7"/>
              </a:buClr>
              <a:buFont typeface="Montserrat"/>
              <a:buNone/>
              <a:defRPr sz="1200" b="1">
                <a:solidFill>
                  <a:srgbClr val="B7B7B7"/>
                </a:solidFill>
                <a:latin typeface="Montserrat"/>
                <a:ea typeface="Montserrat"/>
                <a:cs typeface="Montserrat"/>
                <a:sym typeface="Montserrat"/>
              </a:defRPr>
            </a:lvl8pPr>
            <a:lvl9pPr lvl="8" indent="0" rtl="0">
              <a:spcBef>
                <a:spcPts val="0"/>
              </a:spcBef>
              <a:buClr>
                <a:srgbClr val="B7B7B7"/>
              </a:buClr>
              <a:buFont typeface="Montserrat"/>
              <a:buNone/>
              <a:defRPr sz="1200" b="1">
                <a:solidFill>
                  <a:srgbClr val="B7B7B7"/>
                </a:solidFill>
                <a:latin typeface="Montserrat"/>
                <a:ea typeface="Montserrat"/>
                <a:cs typeface="Montserrat"/>
                <a:sym typeface="Montserrat"/>
              </a:defRPr>
            </a:lvl9pPr>
          </a:lstStyle>
          <a:p>
            <a:endParaRPr/>
          </a:p>
        </p:txBody>
      </p:sp>
      <p:sp>
        <p:nvSpPr>
          <p:cNvPr id="35" name="Shape 35"/>
          <p:cNvSpPr txBox="1">
            <a:spLocks noGrp="1"/>
          </p:cNvSpPr>
          <p:nvPr>
            <p:ph type="body" idx="1"/>
          </p:nvPr>
        </p:nvSpPr>
        <p:spPr>
          <a:xfrm>
            <a:off x="841000" y="2515375"/>
            <a:ext cx="1988699" cy="2410498"/>
          </a:xfrm>
          <a:prstGeom prst="rect">
            <a:avLst/>
          </a:prstGeom>
          <a:noFill/>
          <a:ln>
            <a:noFill/>
          </a:ln>
        </p:spPr>
        <p:txBody>
          <a:bodyPr lIns="91425" tIns="91425" rIns="91425" bIns="91425" anchor="t" anchorCtr="0"/>
          <a:lstStyle>
            <a:lvl1pPr marL="0" marR="0" lvl="0" indent="177800" algn="l" rtl="0">
              <a:lnSpc>
                <a:spcPct val="100000"/>
              </a:lnSpc>
              <a:spcBef>
                <a:spcPts val="0"/>
              </a:spcBef>
              <a:spcAft>
                <a:spcPts val="0"/>
              </a:spcAft>
              <a:buClr>
                <a:srgbClr val="999999"/>
              </a:buClr>
              <a:buSzPct val="100000"/>
              <a:buFont typeface="Karla"/>
              <a:buChar char="▸"/>
              <a:defRPr sz="1400" b="0" i="0" u="none" strike="noStrike" cap="none">
                <a:solidFill>
                  <a:srgbClr val="999999"/>
                </a:solidFill>
                <a:latin typeface="Karla"/>
                <a:ea typeface="Karla"/>
                <a:cs typeface="Karla"/>
                <a:sym typeface="Karla"/>
              </a:defRPr>
            </a:lvl1pPr>
            <a:lvl2pPr marL="457200" marR="0" lvl="1" indent="177800" algn="l" rtl="0">
              <a:lnSpc>
                <a:spcPct val="100000"/>
              </a:lnSpc>
              <a:spcBef>
                <a:spcPts val="0"/>
              </a:spcBef>
              <a:spcAft>
                <a:spcPts val="0"/>
              </a:spcAft>
              <a:buClr>
                <a:srgbClr val="999999"/>
              </a:buClr>
              <a:buSzPct val="100000"/>
              <a:buFont typeface="Karla"/>
              <a:buChar char="▹"/>
              <a:defRPr sz="1400" b="0" i="0" u="none" strike="noStrike" cap="none">
                <a:solidFill>
                  <a:srgbClr val="999999"/>
                </a:solidFill>
                <a:latin typeface="Karla"/>
                <a:ea typeface="Karla"/>
                <a:cs typeface="Karla"/>
                <a:sym typeface="Karla"/>
              </a:defRPr>
            </a:lvl2pPr>
            <a:lvl3pPr marL="914400" marR="0" lvl="2" indent="177800" algn="l" rtl="0">
              <a:lnSpc>
                <a:spcPct val="100000"/>
              </a:lnSpc>
              <a:spcBef>
                <a:spcPts val="0"/>
              </a:spcBef>
              <a:spcAft>
                <a:spcPts val="0"/>
              </a:spcAft>
              <a:buClr>
                <a:srgbClr val="999999"/>
              </a:buClr>
              <a:buSzPct val="100000"/>
              <a:buFont typeface="Karla"/>
              <a:buChar char="▹"/>
              <a:defRPr sz="1400" b="0" i="0" u="none" strike="noStrike" cap="none">
                <a:solidFill>
                  <a:srgbClr val="999999"/>
                </a:solidFill>
                <a:latin typeface="Karla"/>
                <a:ea typeface="Karla"/>
                <a:cs typeface="Karla"/>
                <a:sym typeface="Karla"/>
              </a:defRPr>
            </a:lvl3pPr>
            <a:lvl4pPr marL="1371600" marR="0" lvl="3" indent="0" algn="l" rtl="0">
              <a:lnSpc>
                <a:spcPct val="100000"/>
              </a:lnSpc>
              <a:spcBef>
                <a:spcPts val="0"/>
              </a:spcBef>
              <a:spcAft>
                <a:spcPts val="0"/>
              </a:spcAft>
              <a:buClr>
                <a:srgbClr val="999999"/>
              </a:buClr>
              <a:buFont typeface="Karla"/>
              <a:buNone/>
              <a:defRPr sz="1400" b="0" i="0" u="none" strike="noStrike" cap="none">
                <a:solidFill>
                  <a:srgbClr val="999999"/>
                </a:solidFill>
                <a:latin typeface="Karla"/>
                <a:ea typeface="Karla"/>
                <a:cs typeface="Karla"/>
                <a:sym typeface="Karla"/>
              </a:defRPr>
            </a:lvl4pPr>
            <a:lvl5pPr marL="1828800" marR="0" lvl="4" indent="0" algn="l" rtl="0">
              <a:lnSpc>
                <a:spcPct val="100000"/>
              </a:lnSpc>
              <a:spcBef>
                <a:spcPts val="0"/>
              </a:spcBef>
              <a:spcAft>
                <a:spcPts val="0"/>
              </a:spcAft>
              <a:buClr>
                <a:srgbClr val="999999"/>
              </a:buClr>
              <a:buFont typeface="Karla"/>
              <a:buNone/>
              <a:defRPr sz="1400" b="0" i="0" u="none" strike="noStrike" cap="none">
                <a:solidFill>
                  <a:srgbClr val="999999"/>
                </a:solidFill>
                <a:latin typeface="Karla"/>
                <a:ea typeface="Karla"/>
                <a:cs typeface="Karla"/>
                <a:sym typeface="Karla"/>
              </a:defRPr>
            </a:lvl5pPr>
            <a:lvl6pPr marL="2286000" marR="0" lvl="5" indent="0" algn="l" rtl="0">
              <a:lnSpc>
                <a:spcPct val="100000"/>
              </a:lnSpc>
              <a:spcBef>
                <a:spcPts val="0"/>
              </a:spcBef>
              <a:spcAft>
                <a:spcPts val="0"/>
              </a:spcAft>
              <a:buClr>
                <a:srgbClr val="999999"/>
              </a:buClr>
              <a:buFont typeface="Karla"/>
              <a:buNone/>
              <a:defRPr sz="1400" b="0" i="0" u="none" strike="noStrike" cap="none">
                <a:solidFill>
                  <a:srgbClr val="999999"/>
                </a:solidFill>
                <a:latin typeface="Karla"/>
                <a:ea typeface="Karla"/>
                <a:cs typeface="Karla"/>
                <a:sym typeface="Karla"/>
              </a:defRPr>
            </a:lvl6pPr>
            <a:lvl7pPr marL="2743200" marR="0" lvl="6" indent="0" algn="l" rtl="0">
              <a:lnSpc>
                <a:spcPct val="100000"/>
              </a:lnSpc>
              <a:spcBef>
                <a:spcPts val="0"/>
              </a:spcBef>
              <a:spcAft>
                <a:spcPts val="0"/>
              </a:spcAft>
              <a:buClr>
                <a:srgbClr val="999999"/>
              </a:buClr>
              <a:buFont typeface="Karla"/>
              <a:buNone/>
              <a:defRPr sz="1400" b="0" i="0" u="none" strike="noStrike" cap="none">
                <a:solidFill>
                  <a:srgbClr val="999999"/>
                </a:solidFill>
                <a:latin typeface="Karla"/>
                <a:ea typeface="Karla"/>
                <a:cs typeface="Karla"/>
                <a:sym typeface="Karla"/>
              </a:defRPr>
            </a:lvl7pPr>
            <a:lvl8pPr marL="3200400" marR="0" lvl="7" indent="0" algn="l" rtl="0">
              <a:lnSpc>
                <a:spcPct val="100000"/>
              </a:lnSpc>
              <a:spcBef>
                <a:spcPts val="0"/>
              </a:spcBef>
              <a:spcAft>
                <a:spcPts val="0"/>
              </a:spcAft>
              <a:buClr>
                <a:srgbClr val="999999"/>
              </a:buClr>
              <a:buFont typeface="Karla"/>
              <a:buNone/>
              <a:defRPr sz="1400" b="0" i="0" u="none" strike="noStrike" cap="none">
                <a:solidFill>
                  <a:srgbClr val="999999"/>
                </a:solidFill>
                <a:latin typeface="Karla"/>
                <a:ea typeface="Karla"/>
                <a:cs typeface="Karla"/>
                <a:sym typeface="Karla"/>
              </a:defRPr>
            </a:lvl8pPr>
            <a:lvl9pPr marL="3657600" marR="0" lvl="8" indent="0" algn="l" rtl="0">
              <a:lnSpc>
                <a:spcPct val="100000"/>
              </a:lnSpc>
              <a:spcBef>
                <a:spcPts val="0"/>
              </a:spcBef>
              <a:spcAft>
                <a:spcPts val="0"/>
              </a:spcAft>
              <a:buClr>
                <a:srgbClr val="999999"/>
              </a:buClr>
              <a:buFont typeface="Karla"/>
              <a:buNone/>
              <a:defRPr sz="1400" b="0" i="0" u="none" strike="noStrike" cap="none">
                <a:solidFill>
                  <a:srgbClr val="999999"/>
                </a:solidFill>
                <a:latin typeface="Karla"/>
                <a:ea typeface="Karla"/>
                <a:cs typeface="Karla"/>
                <a:sym typeface="Karla"/>
              </a:defRPr>
            </a:lvl9pPr>
          </a:lstStyle>
          <a:p>
            <a:endParaRPr/>
          </a:p>
        </p:txBody>
      </p:sp>
      <p:sp>
        <p:nvSpPr>
          <p:cNvPr id="36" name="Shape 36"/>
          <p:cNvSpPr txBox="1">
            <a:spLocks noGrp="1"/>
          </p:cNvSpPr>
          <p:nvPr>
            <p:ph type="body" idx="2"/>
          </p:nvPr>
        </p:nvSpPr>
        <p:spPr>
          <a:xfrm>
            <a:off x="2931574" y="2515375"/>
            <a:ext cx="1988699" cy="2410498"/>
          </a:xfrm>
          <a:prstGeom prst="rect">
            <a:avLst/>
          </a:prstGeom>
          <a:noFill/>
          <a:ln>
            <a:noFill/>
          </a:ln>
        </p:spPr>
        <p:txBody>
          <a:bodyPr lIns="91425" tIns="91425" rIns="91425" bIns="91425" anchor="t" anchorCtr="0"/>
          <a:lstStyle>
            <a:lvl1pPr marL="0" marR="0" lvl="0" indent="177800" algn="l" rtl="0">
              <a:lnSpc>
                <a:spcPct val="100000"/>
              </a:lnSpc>
              <a:spcBef>
                <a:spcPts val="0"/>
              </a:spcBef>
              <a:spcAft>
                <a:spcPts val="0"/>
              </a:spcAft>
              <a:buClr>
                <a:srgbClr val="999999"/>
              </a:buClr>
              <a:buSzPct val="100000"/>
              <a:buFont typeface="Karla"/>
              <a:buChar char="▸"/>
              <a:defRPr sz="1400" b="0" i="0" u="none" strike="noStrike" cap="none">
                <a:solidFill>
                  <a:srgbClr val="999999"/>
                </a:solidFill>
                <a:latin typeface="Karla"/>
                <a:ea typeface="Karla"/>
                <a:cs typeface="Karla"/>
                <a:sym typeface="Karla"/>
              </a:defRPr>
            </a:lvl1pPr>
            <a:lvl2pPr marL="457200" marR="0" lvl="1" indent="177800" algn="l" rtl="0">
              <a:lnSpc>
                <a:spcPct val="100000"/>
              </a:lnSpc>
              <a:spcBef>
                <a:spcPts val="0"/>
              </a:spcBef>
              <a:spcAft>
                <a:spcPts val="0"/>
              </a:spcAft>
              <a:buClr>
                <a:srgbClr val="999999"/>
              </a:buClr>
              <a:buSzPct val="100000"/>
              <a:buFont typeface="Karla"/>
              <a:buChar char="▹"/>
              <a:defRPr sz="1400" b="0" i="0" u="none" strike="noStrike" cap="none">
                <a:solidFill>
                  <a:srgbClr val="999999"/>
                </a:solidFill>
                <a:latin typeface="Karla"/>
                <a:ea typeface="Karla"/>
                <a:cs typeface="Karla"/>
                <a:sym typeface="Karla"/>
              </a:defRPr>
            </a:lvl2pPr>
            <a:lvl3pPr marL="914400" marR="0" lvl="2" indent="177800" algn="l" rtl="0">
              <a:lnSpc>
                <a:spcPct val="100000"/>
              </a:lnSpc>
              <a:spcBef>
                <a:spcPts val="0"/>
              </a:spcBef>
              <a:spcAft>
                <a:spcPts val="0"/>
              </a:spcAft>
              <a:buClr>
                <a:srgbClr val="999999"/>
              </a:buClr>
              <a:buSzPct val="100000"/>
              <a:buFont typeface="Karla"/>
              <a:buChar char="▹"/>
              <a:defRPr sz="1400" b="0" i="0" u="none" strike="noStrike" cap="none">
                <a:solidFill>
                  <a:srgbClr val="999999"/>
                </a:solidFill>
                <a:latin typeface="Karla"/>
                <a:ea typeface="Karla"/>
                <a:cs typeface="Karla"/>
                <a:sym typeface="Karla"/>
              </a:defRPr>
            </a:lvl3pPr>
            <a:lvl4pPr marL="1371600" marR="0" lvl="3" indent="0" algn="l" rtl="0">
              <a:lnSpc>
                <a:spcPct val="100000"/>
              </a:lnSpc>
              <a:spcBef>
                <a:spcPts val="0"/>
              </a:spcBef>
              <a:spcAft>
                <a:spcPts val="0"/>
              </a:spcAft>
              <a:buClr>
                <a:srgbClr val="999999"/>
              </a:buClr>
              <a:buFont typeface="Karla"/>
              <a:buNone/>
              <a:defRPr sz="1400" b="0" i="0" u="none" strike="noStrike" cap="none">
                <a:solidFill>
                  <a:srgbClr val="999999"/>
                </a:solidFill>
                <a:latin typeface="Karla"/>
                <a:ea typeface="Karla"/>
                <a:cs typeface="Karla"/>
                <a:sym typeface="Karla"/>
              </a:defRPr>
            </a:lvl4pPr>
            <a:lvl5pPr marL="1828800" marR="0" lvl="4" indent="0" algn="l" rtl="0">
              <a:lnSpc>
                <a:spcPct val="100000"/>
              </a:lnSpc>
              <a:spcBef>
                <a:spcPts val="0"/>
              </a:spcBef>
              <a:spcAft>
                <a:spcPts val="0"/>
              </a:spcAft>
              <a:buClr>
                <a:srgbClr val="999999"/>
              </a:buClr>
              <a:buFont typeface="Karla"/>
              <a:buNone/>
              <a:defRPr sz="1400" b="0" i="0" u="none" strike="noStrike" cap="none">
                <a:solidFill>
                  <a:srgbClr val="999999"/>
                </a:solidFill>
                <a:latin typeface="Karla"/>
                <a:ea typeface="Karla"/>
                <a:cs typeface="Karla"/>
                <a:sym typeface="Karla"/>
              </a:defRPr>
            </a:lvl5pPr>
            <a:lvl6pPr marL="2286000" marR="0" lvl="5" indent="0" algn="l" rtl="0">
              <a:lnSpc>
                <a:spcPct val="100000"/>
              </a:lnSpc>
              <a:spcBef>
                <a:spcPts val="0"/>
              </a:spcBef>
              <a:spcAft>
                <a:spcPts val="0"/>
              </a:spcAft>
              <a:buClr>
                <a:srgbClr val="999999"/>
              </a:buClr>
              <a:buFont typeface="Karla"/>
              <a:buNone/>
              <a:defRPr sz="1400" b="0" i="0" u="none" strike="noStrike" cap="none">
                <a:solidFill>
                  <a:srgbClr val="999999"/>
                </a:solidFill>
                <a:latin typeface="Karla"/>
                <a:ea typeface="Karla"/>
                <a:cs typeface="Karla"/>
                <a:sym typeface="Karla"/>
              </a:defRPr>
            </a:lvl6pPr>
            <a:lvl7pPr marL="2743200" marR="0" lvl="6" indent="0" algn="l" rtl="0">
              <a:lnSpc>
                <a:spcPct val="100000"/>
              </a:lnSpc>
              <a:spcBef>
                <a:spcPts val="0"/>
              </a:spcBef>
              <a:spcAft>
                <a:spcPts val="0"/>
              </a:spcAft>
              <a:buClr>
                <a:srgbClr val="999999"/>
              </a:buClr>
              <a:buFont typeface="Karla"/>
              <a:buNone/>
              <a:defRPr sz="1400" b="0" i="0" u="none" strike="noStrike" cap="none">
                <a:solidFill>
                  <a:srgbClr val="999999"/>
                </a:solidFill>
                <a:latin typeface="Karla"/>
                <a:ea typeface="Karla"/>
                <a:cs typeface="Karla"/>
                <a:sym typeface="Karla"/>
              </a:defRPr>
            </a:lvl7pPr>
            <a:lvl8pPr marL="3200400" marR="0" lvl="7" indent="0" algn="l" rtl="0">
              <a:lnSpc>
                <a:spcPct val="100000"/>
              </a:lnSpc>
              <a:spcBef>
                <a:spcPts val="0"/>
              </a:spcBef>
              <a:spcAft>
                <a:spcPts val="0"/>
              </a:spcAft>
              <a:buClr>
                <a:srgbClr val="999999"/>
              </a:buClr>
              <a:buFont typeface="Karla"/>
              <a:buNone/>
              <a:defRPr sz="1400" b="0" i="0" u="none" strike="noStrike" cap="none">
                <a:solidFill>
                  <a:srgbClr val="999999"/>
                </a:solidFill>
                <a:latin typeface="Karla"/>
                <a:ea typeface="Karla"/>
                <a:cs typeface="Karla"/>
                <a:sym typeface="Karla"/>
              </a:defRPr>
            </a:lvl8pPr>
            <a:lvl9pPr marL="3657600" marR="0" lvl="8" indent="0" algn="l" rtl="0">
              <a:lnSpc>
                <a:spcPct val="100000"/>
              </a:lnSpc>
              <a:spcBef>
                <a:spcPts val="0"/>
              </a:spcBef>
              <a:spcAft>
                <a:spcPts val="0"/>
              </a:spcAft>
              <a:buClr>
                <a:srgbClr val="999999"/>
              </a:buClr>
              <a:buFont typeface="Karla"/>
              <a:buNone/>
              <a:defRPr sz="1400" b="0" i="0" u="none" strike="noStrike" cap="none">
                <a:solidFill>
                  <a:srgbClr val="999999"/>
                </a:solidFill>
                <a:latin typeface="Karla"/>
                <a:ea typeface="Karla"/>
                <a:cs typeface="Karla"/>
                <a:sym typeface="Karla"/>
              </a:defRPr>
            </a:lvl9pPr>
          </a:lstStyle>
          <a:p>
            <a:endParaRPr/>
          </a:p>
        </p:txBody>
      </p:sp>
      <p:sp>
        <p:nvSpPr>
          <p:cNvPr id="37" name="Shape 37"/>
          <p:cNvSpPr txBox="1">
            <a:spLocks noGrp="1"/>
          </p:cNvSpPr>
          <p:nvPr>
            <p:ph type="body" idx="3"/>
          </p:nvPr>
        </p:nvSpPr>
        <p:spPr>
          <a:xfrm>
            <a:off x="5022148" y="2515375"/>
            <a:ext cx="1988699" cy="2410498"/>
          </a:xfrm>
          <a:prstGeom prst="rect">
            <a:avLst/>
          </a:prstGeom>
          <a:noFill/>
          <a:ln>
            <a:noFill/>
          </a:ln>
        </p:spPr>
        <p:txBody>
          <a:bodyPr lIns="91425" tIns="91425" rIns="91425" bIns="91425" anchor="t" anchorCtr="0"/>
          <a:lstStyle>
            <a:lvl1pPr marL="0" marR="0" lvl="0" indent="177800" algn="l" rtl="0">
              <a:lnSpc>
                <a:spcPct val="100000"/>
              </a:lnSpc>
              <a:spcBef>
                <a:spcPts val="0"/>
              </a:spcBef>
              <a:spcAft>
                <a:spcPts val="0"/>
              </a:spcAft>
              <a:buClr>
                <a:srgbClr val="999999"/>
              </a:buClr>
              <a:buSzPct val="100000"/>
              <a:buFont typeface="Karla"/>
              <a:buChar char="▸"/>
              <a:defRPr sz="1400" b="0" i="0" u="none" strike="noStrike" cap="none">
                <a:solidFill>
                  <a:srgbClr val="999999"/>
                </a:solidFill>
                <a:latin typeface="Karla"/>
                <a:ea typeface="Karla"/>
                <a:cs typeface="Karla"/>
                <a:sym typeface="Karla"/>
              </a:defRPr>
            </a:lvl1pPr>
            <a:lvl2pPr marL="457200" marR="0" lvl="1" indent="177800" algn="l" rtl="0">
              <a:lnSpc>
                <a:spcPct val="100000"/>
              </a:lnSpc>
              <a:spcBef>
                <a:spcPts val="0"/>
              </a:spcBef>
              <a:spcAft>
                <a:spcPts val="0"/>
              </a:spcAft>
              <a:buClr>
                <a:srgbClr val="999999"/>
              </a:buClr>
              <a:buSzPct val="100000"/>
              <a:buFont typeface="Karla"/>
              <a:buChar char="▹"/>
              <a:defRPr sz="1400" b="0" i="0" u="none" strike="noStrike" cap="none">
                <a:solidFill>
                  <a:srgbClr val="999999"/>
                </a:solidFill>
                <a:latin typeface="Karla"/>
                <a:ea typeface="Karla"/>
                <a:cs typeface="Karla"/>
                <a:sym typeface="Karla"/>
              </a:defRPr>
            </a:lvl2pPr>
            <a:lvl3pPr marL="914400" marR="0" lvl="2" indent="177800" algn="l" rtl="0">
              <a:lnSpc>
                <a:spcPct val="100000"/>
              </a:lnSpc>
              <a:spcBef>
                <a:spcPts val="0"/>
              </a:spcBef>
              <a:spcAft>
                <a:spcPts val="0"/>
              </a:spcAft>
              <a:buClr>
                <a:srgbClr val="999999"/>
              </a:buClr>
              <a:buSzPct val="100000"/>
              <a:buFont typeface="Karla"/>
              <a:buChar char="▹"/>
              <a:defRPr sz="1400" b="0" i="0" u="none" strike="noStrike" cap="none">
                <a:solidFill>
                  <a:srgbClr val="999999"/>
                </a:solidFill>
                <a:latin typeface="Karla"/>
                <a:ea typeface="Karla"/>
                <a:cs typeface="Karla"/>
                <a:sym typeface="Karla"/>
              </a:defRPr>
            </a:lvl3pPr>
            <a:lvl4pPr marL="1371600" marR="0" lvl="3" indent="0" algn="l" rtl="0">
              <a:lnSpc>
                <a:spcPct val="100000"/>
              </a:lnSpc>
              <a:spcBef>
                <a:spcPts val="0"/>
              </a:spcBef>
              <a:spcAft>
                <a:spcPts val="0"/>
              </a:spcAft>
              <a:buClr>
                <a:srgbClr val="999999"/>
              </a:buClr>
              <a:buFont typeface="Karla"/>
              <a:buNone/>
              <a:defRPr sz="1400" b="0" i="0" u="none" strike="noStrike" cap="none">
                <a:solidFill>
                  <a:srgbClr val="999999"/>
                </a:solidFill>
                <a:latin typeface="Karla"/>
                <a:ea typeface="Karla"/>
                <a:cs typeface="Karla"/>
                <a:sym typeface="Karla"/>
              </a:defRPr>
            </a:lvl4pPr>
            <a:lvl5pPr marL="1828800" marR="0" lvl="4" indent="0" algn="l" rtl="0">
              <a:lnSpc>
                <a:spcPct val="100000"/>
              </a:lnSpc>
              <a:spcBef>
                <a:spcPts val="0"/>
              </a:spcBef>
              <a:spcAft>
                <a:spcPts val="0"/>
              </a:spcAft>
              <a:buClr>
                <a:srgbClr val="999999"/>
              </a:buClr>
              <a:buFont typeface="Karla"/>
              <a:buNone/>
              <a:defRPr sz="1400" b="0" i="0" u="none" strike="noStrike" cap="none">
                <a:solidFill>
                  <a:srgbClr val="999999"/>
                </a:solidFill>
                <a:latin typeface="Karla"/>
                <a:ea typeface="Karla"/>
                <a:cs typeface="Karla"/>
                <a:sym typeface="Karla"/>
              </a:defRPr>
            </a:lvl5pPr>
            <a:lvl6pPr marL="2286000" marR="0" lvl="5" indent="0" algn="l" rtl="0">
              <a:lnSpc>
                <a:spcPct val="100000"/>
              </a:lnSpc>
              <a:spcBef>
                <a:spcPts val="0"/>
              </a:spcBef>
              <a:spcAft>
                <a:spcPts val="0"/>
              </a:spcAft>
              <a:buClr>
                <a:srgbClr val="999999"/>
              </a:buClr>
              <a:buFont typeface="Karla"/>
              <a:buNone/>
              <a:defRPr sz="1400" b="0" i="0" u="none" strike="noStrike" cap="none">
                <a:solidFill>
                  <a:srgbClr val="999999"/>
                </a:solidFill>
                <a:latin typeface="Karla"/>
                <a:ea typeface="Karla"/>
                <a:cs typeface="Karla"/>
                <a:sym typeface="Karla"/>
              </a:defRPr>
            </a:lvl6pPr>
            <a:lvl7pPr marL="2743200" marR="0" lvl="6" indent="0" algn="l" rtl="0">
              <a:lnSpc>
                <a:spcPct val="100000"/>
              </a:lnSpc>
              <a:spcBef>
                <a:spcPts val="0"/>
              </a:spcBef>
              <a:spcAft>
                <a:spcPts val="0"/>
              </a:spcAft>
              <a:buClr>
                <a:srgbClr val="999999"/>
              </a:buClr>
              <a:buFont typeface="Karla"/>
              <a:buNone/>
              <a:defRPr sz="1400" b="0" i="0" u="none" strike="noStrike" cap="none">
                <a:solidFill>
                  <a:srgbClr val="999999"/>
                </a:solidFill>
                <a:latin typeface="Karla"/>
                <a:ea typeface="Karla"/>
                <a:cs typeface="Karla"/>
                <a:sym typeface="Karla"/>
              </a:defRPr>
            </a:lvl7pPr>
            <a:lvl8pPr marL="3200400" marR="0" lvl="7" indent="0" algn="l" rtl="0">
              <a:lnSpc>
                <a:spcPct val="100000"/>
              </a:lnSpc>
              <a:spcBef>
                <a:spcPts val="0"/>
              </a:spcBef>
              <a:spcAft>
                <a:spcPts val="0"/>
              </a:spcAft>
              <a:buClr>
                <a:srgbClr val="999999"/>
              </a:buClr>
              <a:buFont typeface="Karla"/>
              <a:buNone/>
              <a:defRPr sz="1400" b="0" i="0" u="none" strike="noStrike" cap="none">
                <a:solidFill>
                  <a:srgbClr val="999999"/>
                </a:solidFill>
                <a:latin typeface="Karla"/>
                <a:ea typeface="Karla"/>
                <a:cs typeface="Karla"/>
                <a:sym typeface="Karla"/>
              </a:defRPr>
            </a:lvl8pPr>
            <a:lvl9pPr marL="3657600" marR="0" lvl="8" indent="0" algn="l" rtl="0">
              <a:lnSpc>
                <a:spcPct val="100000"/>
              </a:lnSpc>
              <a:spcBef>
                <a:spcPts val="0"/>
              </a:spcBef>
              <a:spcAft>
                <a:spcPts val="0"/>
              </a:spcAft>
              <a:buClr>
                <a:srgbClr val="999999"/>
              </a:buClr>
              <a:buFont typeface="Karla"/>
              <a:buNone/>
              <a:defRPr sz="1400" b="0" i="0" u="none" strike="noStrike" cap="none">
                <a:solidFill>
                  <a:srgbClr val="999999"/>
                </a:solidFill>
                <a:latin typeface="Karla"/>
                <a:ea typeface="Karla"/>
                <a:cs typeface="Karla"/>
                <a:sym typeface="Karl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8"/>
        <p:cNvGrpSpPr/>
        <p:nvPr/>
      </p:nvGrpSpPr>
      <p:grpSpPr>
        <a:xfrm>
          <a:off x="0" y="0"/>
          <a:ext cx="0" cy="0"/>
          <a:chOff x="0" y="0"/>
          <a:chExt cx="0" cy="0"/>
        </a:xfrm>
      </p:grpSpPr>
      <p:sp>
        <p:nvSpPr>
          <p:cNvPr id="39" name="Shape 39"/>
          <p:cNvSpPr/>
          <p:nvPr/>
        </p:nvSpPr>
        <p:spPr>
          <a:xfrm>
            <a:off x="228600" y="-10437"/>
            <a:ext cx="8229314" cy="5164386"/>
          </a:xfrm>
          <a:custGeom>
            <a:avLst/>
            <a:gdLst/>
            <a:ahLst/>
            <a:cxnLst/>
            <a:rect l="0" t="0" r="0" b="0"/>
            <a:pathLst>
              <a:path w="120000" h="120000" extrusionOk="0">
                <a:moveTo>
                  <a:pt x="0" y="0"/>
                </a:moveTo>
                <a:lnTo>
                  <a:pt x="0" y="120000"/>
                </a:lnTo>
                <a:lnTo>
                  <a:pt x="120000" y="120000"/>
                </a:lnTo>
                <a:lnTo>
                  <a:pt x="99854" y="192"/>
                </a:lnTo>
                <a:close/>
              </a:path>
            </a:pathLst>
          </a:custGeom>
          <a:solidFill>
            <a:srgbClr val="000000">
              <a:alpha val="6666"/>
            </a:srgbClr>
          </a:solidFill>
          <a:ln>
            <a:noFill/>
          </a:ln>
        </p:spPr>
      </p:sp>
      <p:sp>
        <p:nvSpPr>
          <p:cNvPr id="40" name="Shape 40"/>
          <p:cNvSpPr/>
          <p:nvPr/>
        </p:nvSpPr>
        <p:spPr>
          <a:xfrm>
            <a:off x="0" y="-10437"/>
            <a:ext cx="8229314" cy="5164386"/>
          </a:xfrm>
          <a:custGeom>
            <a:avLst/>
            <a:gdLst/>
            <a:ahLst/>
            <a:cxnLst/>
            <a:rect l="0" t="0" r="0" b="0"/>
            <a:pathLst>
              <a:path w="120000" h="120000" extrusionOk="0">
                <a:moveTo>
                  <a:pt x="0" y="0"/>
                </a:moveTo>
                <a:lnTo>
                  <a:pt x="0" y="120000"/>
                </a:lnTo>
                <a:lnTo>
                  <a:pt x="120000" y="120000"/>
                </a:lnTo>
                <a:lnTo>
                  <a:pt x="99854" y="192"/>
                </a:lnTo>
                <a:close/>
              </a:path>
            </a:pathLst>
          </a:custGeom>
          <a:solidFill>
            <a:srgbClr val="FFFFFF"/>
          </a:solidFill>
          <a:ln>
            <a:noFill/>
          </a:ln>
        </p:spPr>
      </p:sp>
      <p:sp>
        <p:nvSpPr>
          <p:cNvPr id="41" name="Shape 41"/>
          <p:cNvSpPr txBox="1">
            <a:spLocks noGrp="1"/>
          </p:cNvSpPr>
          <p:nvPr>
            <p:ph type="title"/>
          </p:nvPr>
        </p:nvSpPr>
        <p:spPr>
          <a:xfrm>
            <a:off x="841000" y="1884100"/>
            <a:ext cx="4801498" cy="4095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B7B7B7"/>
              </a:buClr>
              <a:buFont typeface="Montserrat"/>
              <a:buNone/>
              <a:defRPr sz="1200" b="1" i="0" u="none" strike="noStrike" cap="none">
                <a:solidFill>
                  <a:srgbClr val="B7B7B7"/>
                </a:solidFill>
                <a:latin typeface="Montserrat"/>
                <a:ea typeface="Montserrat"/>
                <a:cs typeface="Montserrat"/>
                <a:sym typeface="Montserrat"/>
              </a:defRPr>
            </a:lvl1pPr>
            <a:lvl2pPr lvl="1" indent="0">
              <a:spcBef>
                <a:spcPts val="0"/>
              </a:spcBef>
              <a:buClr>
                <a:srgbClr val="B7B7B7"/>
              </a:buClr>
              <a:buFont typeface="Montserrat"/>
              <a:buNone/>
              <a:defRPr sz="1200" b="1">
                <a:solidFill>
                  <a:srgbClr val="B7B7B7"/>
                </a:solidFill>
                <a:latin typeface="Montserrat"/>
                <a:ea typeface="Montserrat"/>
                <a:cs typeface="Montserrat"/>
                <a:sym typeface="Montserrat"/>
              </a:defRPr>
            </a:lvl2pPr>
            <a:lvl3pPr lvl="2" indent="0">
              <a:spcBef>
                <a:spcPts val="0"/>
              </a:spcBef>
              <a:buClr>
                <a:srgbClr val="B7B7B7"/>
              </a:buClr>
              <a:buFont typeface="Montserrat"/>
              <a:buNone/>
              <a:defRPr sz="1200" b="1">
                <a:solidFill>
                  <a:srgbClr val="B7B7B7"/>
                </a:solidFill>
                <a:latin typeface="Montserrat"/>
                <a:ea typeface="Montserrat"/>
                <a:cs typeface="Montserrat"/>
                <a:sym typeface="Montserrat"/>
              </a:defRPr>
            </a:lvl3pPr>
            <a:lvl4pPr lvl="3" indent="0">
              <a:spcBef>
                <a:spcPts val="0"/>
              </a:spcBef>
              <a:buClr>
                <a:srgbClr val="B7B7B7"/>
              </a:buClr>
              <a:buFont typeface="Montserrat"/>
              <a:buNone/>
              <a:defRPr sz="1200" b="1">
                <a:solidFill>
                  <a:srgbClr val="B7B7B7"/>
                </a:solidFill>
                <a:latin typeface="Montserrat"/>
                <a:ea typeface="Montserrat"/>
                <a:cs typeface="Montserrat"/>
                <a:sym typeface="Montserrat"/>
              </a:defRPr>
            </a:lvl4pPr>
            <a:lvl5pPr lvl="4" indent="0">
              <a:spcBef>
                <a:spcPts val="0"/>
              </a:spcBef>
              <a:buClr>
                <a:srgbClr val="B7B7B7"/>
              </a:buClr>
              <a:buFont typeface="Montserrat"/>
              <a:buNone/>
              <a:defRPr sz="1200" b="1">
                <a:solidFill>
                  <a:srgbClr val="B7B7B7"/>
                </a:solidFill>
                <a:latin typeface="Montserrat"/>
                <a:ea typeface="Montserrat"/>
                <a:cs typeface="Montserrat"/>
                <a:sym typeface="Montserrat"/>
              </a:defRPr>
            </a:lvl5pPr>
            <a:lvl6pPr lvl="5" indent="0">
              <a:spcBef>
                <a:spcPts val="0"/>
              </a:spcBef>
              <a:buClr>
                <a:srgbClr val="B7B7B7"/>
              </a:buClr>
              <a:buFont typeface="Montserrat"/>
              <a:buNone/>
              <a:defRPr sz="1200" b="1">
                <a:solidFill>
                  <a:srgbClr val="B7B7B7"/>
                </a:solidFill>
                <a:latin typeface="Montserrat"/>
                <a:ea typeface="Montserrat"/>
                <a:cs typeface="Montserrat"/>
                <a:sym typeface="Montserrat"/>
              </a:defRPr>
            </a:lvl6pPr>
            <a:lvl7pPr lvl="6" indent="0">
              <a:spcBef>
                <a:spcPts val="0"/>
              </a:spcBef>
              <a:buClr>
                <a:srgbClr val="B7B7B7"/>
              </a:buClr>
              <a:buFont typeface="Montserrat"/>
              <a:buNone/>
              <a:defRPr sz="1200" b="1">
                <a:solidFill>
                  <a:srgbClr val="B7B7B7"/>
                </a:solidFill>
                <a:latin typeface="Montserrat"/>
                <a:ea typeface="Montserrat"/>
                <a:cs typeface="Montserrat"/>
                <a:sym typeface="Montserrat"/>
              </a:defRPr>
            </a:lvl7pPr>
            <a:lvl8pPr lvl="7" indent="0">
              <a:spcBef>
                <a:spcPts val="0"/>
              </a:spcBef>
              <a:buClr>
                <a:srgbClr val="B7B7B7"/>
              </a:buClr>
              <a:buFont typeface="Montserrat"/>
              <a:buNone/>
              <a:defRPr sz="1200" b="1">
                <a:solidFill>
                  <a:srgbClr val="B7B7B7"/>
                </a:solidFill>
                <a:latin typeface="Montserrat"/>
                <a:ea typeface="Montserrat"/>
                <a:cs typeface="Montserrat"/>
                <a:sym typeface="Montserrat"/>
              </a:defRPr>
            </a:lvl8pPr>
            <a:lvl9pPr lvl="8" indent="0">
              <a:spcBef>
                <a:spcPts val="0"/>
              </a:spcBef>
              <a:buClr>
                <a:srgbClr val="B7B7B7"/>
              </a:buClr>
              <a:buFont typeface="Montserrat"/>
              <a:buNone/>
              <a:defRPr sz="1200" b="1">
                <a:solidFill>
                  <a:srgbClr val="B7B7B7"/>
                </a:solidFill>
                <a:latin typeface="Montserrat"/>
                <a:ea typeface="Montserrat"/>
                <a:cs typeface="Montserrat"/>
                <a:sym typeface="Montserrat"/>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2"/>
        <p:cNvGrpSpPr/>
        <p:nvPr/>
      </p:nvGrpSpPr>
      <p:grpSpPr>
        <a:xfrm>
          <a:off x="0" y="0"/>
          <a:ext cx="0" cy="0"/>
          <a:chOff x="0" y="0"/>
          <a:chExt cx="0" cy="0"/>
        </a:xfrm>
      </p:grpSpPr>
      <p:sp>
        <p:nvSpPr>
          <p:cNvPr id="43" name="Shape 43"/>
          <p:cNvSpPr/>
          <p:nvPr/>
        </p:nvSpPr>
        <p:spPr>
          <a:xfrm>
            <a:off x="228600" y="-10437"/>
            <a:ext cx="8229314" cy="5164386"/>
          </a:xfrm>
          <a:custGeom>
            <a:avLst/>
            <a:gdLst/>
            <a:ahLst/>
            <a:cxnLst/>
            <a:rect l="0" t="0" r="0" b="0"/>
            <a:pathLst>
              <a:path w="120000" h="120000" extrusionOk="0">
                <a:moveTo>
                  <a:pt x="0" y="0"/>
                </a:moveTo>
                <a:lnTo>
                  <a:pt x="0" y="120000"/>
                </a:lnTo>
                <a:lnTo>
                  <a:pt x="120000" y="120000"/>
                </a:lnTo>
                <a:lnTo>
                  <a:pt x="99854" y="192"/>
                </a:lnTo>
                <a:close/>
              </a:path>
            </a:pathLst>
          </a:custGeom>
          <a:solidFill>
            <a:srgbClr val="000000">
              <a:alpha val="6666"/>
            </a:srgbClr>
          </a:solidFill>
          <a:ln>
            <a:noFill/>
          </a:ln>
        </p:spPr>
      </p:sp>
      <p:sp>
        <p:nvSpPr>
          <p:cNvPr id="44" name="Shape 44"/>
          <p:cNvSpPr/>
          <p:nvPr/>
        </p:nvSpPr>
        <p:spPr>
          <a:xfrm>
            <a:off x="0" y="-10437"/>
            <a:ext cx="8229314" cy="5164386"/>
          </a:xfrm>
          <a:custGeom>
            <a:avLst/>
            <a:gdLst/>
            <a:ahLst/>
            <a:cxnLst/>
            <a:rect l="0" t="0" r="0" b="0"/>
            <a:pathLst>
              <a:path w="120000" h="120000" extrusionOk="0">
                <a:moveTo>
                  <a:pt x="0" y="0"/>
                </a:moveTo>
                <a:lnTo>
                  <a:pt x="0" y="120000"/>
                </a:lnTo>
                <a:lnTo>
                  <a:pt x="120000" y="120000"/>
                </a:lnTo>
                <a:lnTo>
                  <a:pt x="99854" y="192"/>
                </a:lnTo>
                <a:close/>
              </a:path>
            </a:pathLst>
          </a:custGeom>
          <a:solidFill>
            <a:srgbClr val="FFFFFF"/>
          </a:solidFill>
          <a:ln>
            <a:noFill/>
          </a:ln>
        </p:spPr>
      </p:sp>
      <p:sp>
        <p:nvSpPr>
          <p:cNvPr id="45" name="Shape 45"/>
          <p:cNvSpPr txBox="1">
            <a:spLocks noGrp="1"/>
          </p:cNvSpPr>
          <p:nvPr>
            <p:ph type="body" idx="1"/>
          </p:nvPr>
        </p:nvSpPr>
        <p:spPr>
          <a:xfrm>
            <a:off x="841000" y="4025300"/>
            <a:ext cx="7845899" cy="519599"/>
          </a:xfrm>
          <a:prstGeom prst="rect">
            <a:avLst/>
          </a:prstGeom>
          <a:noFill/>
          <a:ln>
            <a:noFill/>
          </a:ln>
        </p:spPr>
        <p:txBody>
          <a:bodyPr lIns="91425" tIns="91425" rIns="91425" bIns="91425" anchor="b" anchorCtr="0"/>
          <a:lstStyle>
            <a:lvl1pPr marL="0" marR="0" lvl="0" indent="0" algn="l" rtl="0">
              <a:lnSpc>
                <a:spcPct val="100000"/>
              </a:lnSpc>
              <a:spcBef>
                <a:spcPts val="360"/>
              </a:spcBef>
              <a:spcAft>
                <a:spcPts val="0"/>
              </a:spcAft>
              <a:buClr>
                <a:srgbClr val="999999"/>
              </a:buClr>
              <a:buFont typeface="Karla"/>
              <a:buNone/>
              <a:defRPr sz="1200" b="0" i="0" u="none" strike="noStrike" cap="none">
                <a:solidFill>
                  <a:srgbClr val="999999"/>
                </a:solidFill>
                <a:latin typeface="Karla"/>
                <a:ea typeface="Karla"/>
                <a:cs typeface="Karla"/>
                <a:sym typeface="Karla"/>
              </a:defRPr>
            </a:lvl1pPr>
            <a:lvl2pPr marL="457200" marR="0" lvl="1" indent="203200" algn="l" rtl="0">
              <a:lnSpc>
                <a:spcPct val="100000"/>
              </a:lnSpc>
              <a:spcBef>
                <a:spcPts val="480"/>
              </a:spcBef>
              <a:spcAft>
                <a:spcPts val="0"/>
              </a:spcAft>
              <a:buClr>
                <a:srgbClr val="999999"/>
              </a:buClr>
              <a:buSzPct val="100000"/>
              <a:buFont typeface="Karla"/>
              <a:buChar char="▹"/>
              <a:defRPr sz="1600" b="0" i="0" u="none" strike="noStrike" cap="none">
                <a:solidFill>
                  <a:srgbClr val="999999"/>
                </a:solidFill>
                <a:latin typeface="Karla"/>
                <a:ea typeface="Karla"/>
                <a:cs typeface="Karla"/>
                <a:sym typeface="Karla"/>
              </a:defRPr>
            </a:lvl2pPr>
            <a:lvl3pPr marL="914400" marR="0" lvl="2" indent="203200" algn="l" rtl="0">
              <a:lnSpc>
                <a:spcPct val="100000"/>
              </a:lnSpc>
              <a:spcBef>
                <a:spcPts val="480"/>
              </a:spcBef>
              <a:spcAft>
                <a:spcPts val="0"/>
              </a:spcAft>
              <a:buClr>
                <a:srgbClr val="999999"/>
              </a:buClr>
              <a:buSzPct val="100000"/>
              <a:buFont typeface="Karla"/>
              <a:buChar char="▹"/>
              <a:defRPr sz="1600" b="0" i="0" u="none" strike="noStrike" cap="none">
                <a:solidFill>
                  <a:srgbClr val="999999"/>
                </a:solidFill>
                <a:latin typeface="Karla"/>
                <a:ea typeface="Karla"/>
                <a:cs typeface="Karla"/>
                <a:sym typeface="Karla"/>
              </a:defRPr>
            </a:lvl3pPr>
            <a:lvl4pPr marL="1371600" marR="0" lvl="3" indent="0" algn="l" rtl="0">
              <a:lnSpc>
                <a:spcPct val="100000"/>
              </a:lnSpc>
              <a:spcBef>
                <a:spcPts val="360"/>
              </a:spcBef>
              <a:spcAft>
                <a:spcPts val="0"/>
              </a:spcAft>
              <a:buClr>
                <a:srgbClr val="999999"/>
              </a:buClr>
              <a:buFont typeface="Karla"/>
              <a:buNone/>
              <a:defRPr sz="1600" b="0" i="0" u="none" strike="noStrike" cap="none">
                <a:solidFill>
                  <a:srgbClr val="999999"/>
                </a:solidFill>
                <a:latin typeface="Karla"/>
                <a:ea typeface="Karla"/>
                <a:cs typeface="Karla"/>
                <a:sym typeface="Karla"/>
              </a:defRPr>
            </a:lvl4pPr>
            <a:lvl5pPr marL="1828800" marR="0" lvl="4" indent="0" algn="l" rtl="0">
              <a:lnSpc>
                <a:spcPct val="100000"/>
              </a:lnSpc>
              <a:spcBef>
                <a:spcPts val="360"/>
              </a:spcBef>
              <a:spcAft>
                <a:spcPts val="0"/>
              </a:spcAft>
              <a:buClr>
                <a:srgbClr val="999999"/>
              </a:buClr>
              <a:buFont typeface="Karla"/>
              <a:buNone/>
              <a:defRPr sz="1600" b="0" i="0" u="none" strike="noStrike" cap="none">
                <a:solidFill>
                  <a:srgbClr val="999999"/>
                </a:solidFill>
                <a:latin typeface="Karla"/>
                <a:ea typeface="Karla"/>
                <a:cs typeface="Karla"/>
                <a:sym typeface="Karla"/>
              </a:defRPr>
            </a:lvl5pPr>
            <a:lvl6pPr marL="2286000" marR="0" lvl="5" indent="0" algn="l" rtl="0">
              <a:lnSpc>
                <a:spcPct val="100000"/>
              </a:lnSpc>
              <a:spcBef>
                <a:spcPts val="360"/>
              </a:spcBef>
              <a:spcAft>
                <a:spcPts val="0"/>
              </a:spcAft>
              <a:buClr>
                <a:srgbClr val="999999"/>
              </a:buClr>
              <a:buFont typeface="Karla"/>
              <a:buNone/>
              <a:defRPr sz="1600" b="0" i="0" u="none" strike="noStrike" cap="none">
                <a:solidFill>
                  <a:srgbClr val="999999"/>
                </a:solidFill>
                <a:latin typeface="Karla"/>
                <a:ea typeface="Karla"/>
                <a:cs typeface="Karla"/>
                <a:sym typeface="Karla"/>
              </a:defRPr>
            </a:lvl6pPr>
            <a:lvl7pPr marL="2743200" marR="0" lvl="6" indent="0" algn="l" rtl="0">
              <a:lnSpc>
                <a:spcPct val="100000"/>
              </a:lnSpc>
              <a:spcBef>
                <a:spcPts val="360"/>
              </a:spcBef>
              <a:spcAft>
                <a:spcPts val="0"/>
              </a:spcAft>
              <a:buClr>
                <a:srgbClr val="999999"/>
              </a:buClr>
              <a:buFont typeface="Karla"/>
              <a:buNone/>
              <a:defRPr sz="1600" b="0" i="0" u="none" strike="noStrike" cap="none">
                <a:solidFill>
                  <a:srgbClr val="999999"/>
                </a:solidFill>
                <a:latin typeface="Karla"/>
                <a:ea typeface="Karla"/>
                <a:cs typeface="Karla"/>
                <a:sym typeface="Karla"/>
              </a:defRPr>
            </a:lvl7pPr>
            <a:lvl8pPr marL="3200400" marR="0" lvl="7" indent="0" algn="l" rtl="0">
              <a:lnSpc>
                <a:spcPct val="100000"/>
              </a:lnSpc>
              <a:spcBef>
                <a:spcPts val="360"/>
              </a:spcBef>
              <a:spcAft>
                <a:spcPts val="0"/>
              </a:spcAft>
              <a:buClr>
                <a:srgbClr val="999999"/>
              </a:buClr>
              <a:buFont typeface="Karla"/>
              <a:buNone/>
              <a:defRPr sz="1600" b="0" i="0" u="none" strike="noStrike" cap="none">
                <a:solidFill>
                  <a:srgbClr val="999999"/>
                </a:solidFill>
                <a:latin typeface="Karla"/>
                <a:ea typeface="Karla"/>
                <a:cs typeface="Karla"/>
                <a:sym typeface="Karla"/>
              </a:defRPr>
            </a:lvl8pPr>
            <a:lvl9pPr marL="3657600" marR="0" lvl="8" indent="0" algn="l" rtl="0">
              <a:lnSpc>
                <a:spcPct val="100000"/>
              </a:lnSpc>
              <a:spcBef>
                <a:spcPts val="360"/>
              </a:spcBef>
              <a:spcAft>
                <a:spcPts val="0"/>
              </a:spcAft>
              <a:buClr>
                <a:srgbClr val="999999"/>
              </a:buClr>
              <a:buFont typeface="Karla"/>
              <a:buNone/>
              <a:defRPr sz="1600" b="0" i="0" u="none" strike="noStrike" cap="none">
                <a:solidFill>
                  <a:srgbClr val="999999"/>
                </a:solidFill>
                <a:latin typeface="Karla"/>
                <a:ea typeface="Karla"/>
                <a:cs typeface="Karla"/>
                <a:sym typeface="Karla"/>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Empty">
    <p:spTree>
      <p:nvGrpSpPr>
        <p:cNvPr id="1" name="Shape 4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BC34A"/>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1884100"/>
            <a:ext cx="5185197" cy="474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B7B7B7"/>
              </a:buClr>
              <a:buFont typeface="Montserrat"/>
              <a:buNone/>
              <a:defRPr sz="1200" b="1" i="0" u="none" strike="noStrike" cap="none">
                <a:solidFill>
                  <a:srgbClr val="B7B7B7"/>
                </a:solidFill>
                <a:latin typeface="Montserrat"/>
                <a:ea typeface="Montserrat"/>
                <a:cs typeface="Montserrat"/>
                <a:sym typeface="Montserrat"/>
              </a:defRPr>
            </a:lvl1pPr>
            <a:lvl2pPr lvl="1" indent="0">
              <a:spcBef>
                <a:spcPts val="0"/>
              </a:spcBef>
              <a:buClr>
                <a:srgbClr val="B7B7B7"/>
              </a:buClr>
              <a:buFont typeface="Montserrat"/>
              <a:buNone/>
              <a:defRPr sz="1200" b="1">
                <a:solidFill>
                  <a:srgbClr val="B7B7B7"/>
                </a:solidFill>
                <a:latin typeface="Montserrat"/>
                <a:ea typeface="Montserrat"/>
                <a:cs typeface="Montserrat"/>
                <a:sym typeface="Montserrat"/>
              </a:defRPr>
            </a:lvl2pPr>
            <a:lvl3pPr lvl="2" indent="0">
              <a:spcBef>
                <a:spcPts val="0"/>
              </a:spcBef>
              <a:buClr>
                <a:srgbClr val="B7B7B7"/>
              </a:buClr>
              <a:buFont typeface="Montserrat"/>
              <a:buNone/>
              <a:defRPr sz="1200" b="1">
                <a:solidFill>
                  <a:srgbClr val="B7B7B7"/>
                </a:solidFill>
                <a:latin typeface="Montserrat"/>
                <a:ea typeface="Montserrat"/>
                <a:cs typeface="Montserrat"/>
                <a:sym typeface="Montserrat"/>
              </a:defRPr>
            </a:lvl3pPr>
            <a:lvl4pPr lvl="3" indent="0">
              <a:spcBef>
                <a:spcPts val="0"/>
              </a:spcBef>
              <a:buClr>
                <a:srgbClr val="B7B7B7"/>
              </a:buClr>
              <a:buFont typeface="Montserrat"/>
              <a:buNone/>
              <a:defRPr sz="1200" b="1">
                <a:solidFill>
                  <a:srgbClr val="B7B7B7"/>
                </a:solidFill>
                <a:latin typeface="Montserrat"/>
                <a:ea typeface="Montserrat"/>
                <a:cs typeface="Montserrat"/>
                <a:sym typeface="Montserrat"/>
              </a:defRPr>
            </a:lvl4pPr>
            <a:lvl5pPr lvl="4" indent="0">
              <a:spcBef>
                <a:spcPts val="0"/>
              </a:spcBef>
              <a:buClr>
                <a:srgbClr val="B7B7B7"/>
              </a:buClr>
              <a:buFont typeface="Montserrat"/>
              <a:buNone/>
              <a:defRPr sz="1200" b="1">
                <a:solidFill>
                  <a:srgbClr val="B7B7B7"/>
                </a:solidFill>
                <a:latin typeface="Montserrat"/>
                <a:ea typeface="Montserrat"/>
                <a:cs typeface="Montserrat"/>
                <a:sym typeface="Montserrat"/>
              </a:defRPr>
            </a:lvl5pPr>
            <a:lvl6pPr lvl="5" indent="0">
              <a:spcBef>
                <a:spcPts val="0"/>
              </a:spcBef>
              <a:buClr>
                <a:srgbClr val="B7B7B7"/>
              </a:buClr>
              <a:buFont typeface="Montserrat"/>
              <a:buNone/>
              <a:defRPr sz="1200" b="1">
                <a:solidFill>
                  <a:srgbClr val="B7B7B7"/>
                </a:solidFill>
                <a:latin typeface="Montserrat"/>
                <a:ea typeface="Montserrat"/>
                <a:cs typeface="Montserrat"/>
                <a:sym typeface="Montserrat"/>
              </a:defRPr>
            </a:lvl6pPr>
            <a:lvl7pPr lvl="6" indent="0">
              <a:spcBef>
                <a:spcPts val="0"/>
              </a:spcBef>
              <a:buClr>
                <a:srgbClr val="B7B7B7"/>
              </a:buClr>
              <a:buFont typeface="Montserrat"/>
              <a:buNone/>
              <a:defRPr sz="1200" b="1">
                <a:solidFill>
                  <a:srgbClr val="B7B7B7"/>
                </a:solidFill>
                <a:latin typeface="Montserrat"/>
                <a:ea typeface="Montserrat"/>
                <a:cs typeface="Montserrat"/>
                <a:sym typeface="Montserrat"/>
              </a:defRPr>
            </a:lvl7pPr>
            <a:lvl8pPr lvl="7" indent="0">
              <a:spcBef>
                <a:spcPts val="0"/>
              </a:spcBef>
              <a:buClr>
                <a:srgbClr val="B7B7B7"/>
              </a:buClr>
              <a:buFont typeface="Montserrat"/>
              <a:buNone/>
              <a:defRPr sz="1200" b="1">
                <a:solidFill>
                  <a:srgbClr val="B7B7B7"/>
                </a:solidFill>
                <a:latin typeface="Montserrat"/>
                <a:ea typeface="Montserrat"/>
                <a:cs typeface="Montserrat"/>
                <a:sym typeface="Montserrat"/>
              </a:defRPr>
            </a:lvl8pPr>
            <a:lvl9pPr lvl="8" indent="0">
              <a:spcBef>
                <a:spcPts val="0"/>
              </a:spcBef>
              <a:buClr>
                <a:srgbClr val="B7B7B7"/>
              </a:buClr>
              <a:buFont typeface="Montserrat"/>
              <a:buNone/>
              <a:defRPr sz="1200" b="1">
                <a:solidFill>
                  <a:srgbClr val="B7B7B7"/>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457200" y="2495550"/>
            <a:ext cx="5185197" cy="2255700"/>
          </a:xfrm>
          <a:prstGeom prst="rect">
            <a:avLst/>
          </a:prstGeom>
          <a:noFill/>
          <a:ln>
            <a:noFill/>
          </a:ln>
        </p:spPr>
        <p:txBody>
          <a:bodyPr lIns="91425" tIns="91425" rIns="91425" bIns="91425" anchor="t" anchorCtr="0"/>
          <a:lstStyle>
            <a:lvl1pPr marL="0" marR="0" lvl="0" indent="203200" algn="l" rtl="0">
              <a:lnSpc>
                <a:spcPct val="100000"/>
              </a:lnSpc>
              <a:spcBef>
                <a:spcPts val="600"/>
              </a:spcBef>
              <a:spcAft>
                <a:spcPts val="0"/>
              </a:spcAft>
              <a:buClr>
                <a:srgbClr val="999999"/>
              </a:buClr>
              <a:buSzPct val="100000"/>
              <a:buFont typeface="Karla"/>
              <a:buChar char="▸"/>
              <a:defRPr sz="1600" b="0" i="0" u="none" strike="noStrike" cap="none">
                <a:solidFill>
                  <a:srgbClr val="999999"/>
                </a:solidFill>
                <a:latin typeface="Karla"/>
                <a:ea typeface="Karla"/>
                <a:cs typeface="Karla"/>
                <a:sym typeface="Karla"/>
              </a:defRPr>
            </a:lvl1pPr>
            <a:lvl2pPr marL="457200" marR="0" lvl="1" indent="203200" algn="l" rtl="0">
              <a:lnSpc>
                <a:spcPct val="100000"/>
              </a:lnSpc>
              <a:spcBef>
                <a:spcPts val="480"/>
              </a:spcBef>
              <a:spcAft>
                <a:spcPts val="0"/>
              </a:spcAft>
              <a:buClr>
                <a:srgbClr val="999999"/>
              </a:buClr>
              <a:buSzPct val="100000"/>
              <a:buFont typeface="Karla"/>
              <a:buChar char="▹"/>
              <a:defRPr sz="1600" b="0" i="0" u="none" strike="noStrike" cap="none">
                <a:solidFill>
                  <a:srgbClr val="999999"/>
                </a:solidFill>
                <a:latin typeface="Karla"/>
                <a:ea typeface="Karla"/>
                <a:cs typeface="Karla"/>
                <a:sym typeface="Karla"/>
              </a:defRPr>
            </a:lvl2pPr>
            <a:lvl3pPr marL="914400" marR="0" lvl="2" indent="203200" algn="l" rtl="0">
              <a:lnSpc>
                <a:spcPct val="100000"/>
              </a:lnSpc>
              <a:spcBef>
                <a:spcPts val="480"/>
              </a:spcBef>
              <a:spcAft>
                <a:spcPts val="0"/>
              </a:spcAft>
              <a:buClr>
                <a:srgbClr val="999999"/>
              </a:buClr>
              <a:buSzPct val="100000"/>
              <a:buFont typeface="Karla"/>
              <a:buChar char="▹"/>
              <a:defRPr sz="1600" b="0" i="0" u="none" strike="noStrike" cap="none">
                <a:solidFill>
                  <a:srgbClr val="999999"/>
                </a:solidFill>
                <a:latin typeface="Karla"/>
                <a:ea typeface="Karla"/>
                <a:cs typeface="Karla"/>
                <a:sym typeface="Karla"/>
              </a:defRPr>
            </a:lvl3pPr>
            <a:lvl4pPr marL="1371600" marR="0" lvl="3" indent="0" algn="l" rtl="0">
              <a:lnSpc>
                <a:spcPct val="100000"/>
              </a:lnSpc>
              <a:spcBef>
                <a:spcPts val="360"/>
              </a:spcBef>
              <a:spcAft>
                <a:spcPts val="0"/>
              </a:spcAft>
              <a:buClr>
                <a:srgbClr val="999999"/>
              </a:buClr>
              <a:buFont typeface="Karla"/>
              <a:buNone/>
              <a:defRPr sz="1600" b="0" i="0" u="none" strike="noStrike" cap="none">
                <a:solidFill>
                  <a:srgbClr val="999999"/>
                </a:solidFill>
                <a:latin typeface="Karla"/>
                <a:ea typeface="Karla"/>
                <a:cs typeface="Karla"/>
                <a:sym typeface="Karla"/>
              </a:defRPr>
            </a:lvl4pPr>
            <a:lvl5pPr marL="1828800" marR="0" lvl="4" indent="0" algn="l" rtl="0">
              <a:lnSpc>
                <a:spcPct val="100000"/>
              </a:lnSpc>
              <a:spcBef>
                <a:spcPts val="360"/>
              </a:spcBef>
              <a:spcAft>
                <a:spcPts val="0"/>
              </a:spcAft>
              <a:buClr>
                <a:srgbClr val="999999"/>
              </a:buClr>
              <a:buFont typeface="Karla"/>
              <a:buNone/>
              <a:defRPr sz="1600" b="0" i="0" u="none" strike="noStrike" cap="none">
                <a:solidFill>
                  <a:srgbClr val="999999"/>
                </a:solidFill>
                <a:latin typeface="Karla"/>
                <a:ea typeface="Karla"/>
                <a:cs typeface="Karla"/>
                <a:sym typeface="Karla"/>
              </a:defRPr>
            </a:lvl5pPr>
            <a:lvl6pPr marL="2286000" marR="0" lvl="5" indent="0" algn="l" rtl="0">
              <a:lnSpc>
                <a:spcPct val="100000"/>
              </a:lnSpc>
              <a:spcBef>
                <a:spcPts val="360"/>
              </a:spcBef>
              <a:spcAft>
                <a:spcPts val="0"/>
              </a:spcAft>
              <a:buClr>
                <a:srgbClr val="999999"/>
              </a:buClr>
              <a:buFont typeface="Karla"/>
              <a:buNone/>
              <a:defRPr sz="1600" b="0" i="0" u="none" strike="noStrike" cap="none">
                <a:solidFill>
                  <a:srgbClr val="999999"/>
                </a:solidFill>
                <a:latin typeface="Karla"/>
                <a:ea typeface="Karla"/>
                <a:cs typeface="Karla"/>
                <a:sym typeface="Karla"/>
              </a:defRPr>
            </a:lvl6pPr>
            <a:lvl7pPr marL="2743200" marR="0" lvl="6" indent="0" algn="l" rtl="0">
              <a:lnSpc>
                <a:spcPct val="100000"/>
              </a:lnSpc>
              <a:spcBef>
                <a:spcPts val="360"/>
              </a:spcBef>
              <a:spcAft>
                <a:spcPts val="0"/>
              </a:spcAft>
              <a:buClr>
                <a:srgbClr val="999999"/>
              </a:buClr>
              <a:buFont typeface="Karla"/>
              <a:buNone/>
              <a:defRPr sz="1600" b="0" i="0" u="none" strike="noStrike" cap="none">
                <a:solidFill>
                  <a:srgbClr val="999999"/>
                </a:solidFill>
                <a:latin typeface="Karla"/>
                <a:ea typeface="Karla"/>
                <a:cs typeface="Karla"/>
                <a:sym typeface="Karla"/>
              </a:defRPr>
            </a:lvl7pPr>
            <a:lvl8pPr marL="3200400" marR="0" lvl="7" indent="0" algn="l" rtl="0">
              <a:lnSpc>
                <a:spcPct val="100000"/>
              </a:lnSpc>
              <a:spcBef>
                <a:spcPts val="360"/>
              </a:spcBef>
              <a:spcAft>
                <a:spcPts val="0"/>
              </a:spcAft>
              <a:buClr>
                <a:srgbClr val="999999"/>
              </a:buClr>
              <a:buFont typeface="Karla"/>
              <a:buNone/>
              <a:defRPr sz="1600" b="0" i="0" u="none" strike="noStrike" cap="none">
                <a:solidFill>
                  <a:srgbClr val="999999"/>
                </a:solidFill>
                <a:latin typeface="Karla"/>
                <a:ea typeface="Karla"/>
                <a:cs typeface="Karla"/>
                <a:sym typeface="Karla"/>
              </a:defRPr>
            </a:lvl8pPr>
            <a:lvl9pPr marL="3657600" marR="0" lvl="8" indent="0" algn="l" rtl="0">
              <a:lnSpc>
                <a:spcPct val="100000"/>
              </a:lnSpc>
              <a:spcBef>
                <a:spcPts val="360"/>
              </a:spcBef>
              <a:spcAft>
                <a:spcPts val="0"/>
              </a:spcAft>
              <a:buClr>
                <a:srgbClr val="999999"/>
              </a:buClr>
              <a:buFont typeface="Karla"/>
              <a:buNone/>
              <a:defRPr sz="1600" b="0" i="0" u="none" strike="noStrike" cap="none">
                <a:solidFill>
                  <a:srgbClr val="999999"/>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ctrTitle"/>
          </p:nvPr>
        </p:nvSpPr>
        <p:spPr>
          <a:xfrm>
            <a:off x="500033" y="2571750"/>
            <a:ext cx="3530700" cy="15456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3000" b="1" i="0" u="none" strike="noStrike" cap="none">
                <a:solidFill>
                  <a:srgbClr val="8BC34A"/>
                </a:solidFill>
                <a:latin typeface="Montserrat"/>
                <a:ea typeface="Montserrat"/>
                <a:cs typeface="Montserrat"/>
                <a:sym typeface="Montserrat"/>
              </a:rPr>
              <a:t>E-Banking Security</a:t>
            </a:r>
          </a:p>
        </p:txBody>
      </p:sp>
      <p:sp>
        <p:nvSpPr>
          <p:cNvPr id="59" name="Shape 59"/>
          <p:cNvSpPr txBox="1"/>
          <p:nvPr/>
        </p:nvSpPr>
        <p:spPr>
          <a:xfrm>
            <a:off x="5357817" y="2857500"/>
            <a:ext cx="3530700" cy="15456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1600" b="0" i="0" u="none" strike="noStrike" cap="none" dirty="0">
                <a:solidFill>
                  <a:schemeClr val="lt1"/>
                </a:solidFill>
                <a:latin typeface="Montserrat"/>
                <a:ea typeface="Montserrat"/>
                <a:cs typeface="Montserrat"/>
                <a:sym typeface="Montserrat"/>
              </a:rPr>
              <a:t>By-</a:t>
            </a:r>
          </a:p>
          <a:p>
            <a:pPr marL="0" marR="0" lvl="0" indent="0" algn="l" rtl="0">
              <a:lnSpc>
                <a:spcPct val="100000"/>
              </a:lnSpc>
              <a:spcBef>
                <a:spcPts val="0"/>
              </a:spcBef>
              <a:spcAft>
                <a:spcPts val="0"/>
              </a:spcAft>
              <a:buClr>
                <a:srgbClr val="B7B7B7"/>
              </a:buClr>
              <a:buSzPct val="25000"/>
              <a:buFont typeface="Montserrat"/>
              <a:buNone/>
            </a:pPr>
            <a:r>
              <a:rPr lang="en" sz="1600" b="0" i="0" u="none" strike="noStrike" cap="none" dirty="0">
                <a:solidFill>
                  <a:schemeClr val="lt1"/>
                </a:solidFill>
                <a:latin typeface="Montserrat"/>
                <a:ea typeface="Montserrat"/>
                <a:cs typeface="Montserrat"/>
                <a:sym typeface="Montserrat"/>
              </a:rPr>
              <a:t>Namrata Devadiga 1311077</a:t>
            </a:r>
          </a:p>
          <a:p>
            <a:pPr marL="0" marR="0" lvl="0" indent="0" algn="l" rtl="0">
              <a:lnSpc>
                <a:spcPct val="100000"/>
              </a:lnSpc>
              <a:spcBef>
                <a:spcPts val="0"/>
              </a:spcBef>
              <a:spcAft>
                <a:spcPts val="0"/>
              </a:spcAft>
              <a:buClr>
                <a:srgbClr val="B7B7B7"/>
              </a:buClr>
              <a:buSzPct val="25000"/>
              <a:buFont typeface="Montserrat"/>
              <a:buNone/>
            </a:pPr>
            <a:r>
              <a:rPr lang="en" sz="1600" b="0" i="0" u="none" strike="noStrike" cap="none" dirty="0">
                <a:solidFill>
                  <a:schemeClr val="lt1"/>
                </a:solidFill>
                <a:latin typeface="Montserrat"/>
                <a:ea typeface="Montserrat"/>
                <a:cs typeface="Montserrat"/>
                <a:sym typeface="Montserrat"/>
              </a:rPr>
              <a:t>Hardik Jain 1311087</a:t>
            </a:r>
          </a:p>
          <a:p>
            <a:pPr marL="0" marR="0" lvl="0" indent="0" algn="l" rtl="0">
              <a:lnSpc>
                <a:spcPct val="100000"/>
              </a:lnSpc>
              <a:spcBef>
                <a:spcPts val="0"/>
              </a:spcBef>
              <a:spcAft>
                <a:spcPts val="0"/>
              </a:spcAft>
              <a:buClr>
                <a:srgbClr val="B7B7B7"/>
              </a:buClr>
              <a:buSzPct val="25000"/>
              <a:buFont typeface="Montserrat"/>
              <a:buNone/>
            </a:pPr>
            <a:r>
              <a:rPr lang="en" sz="1600" b="0" i="0" u="none" strike="noStrike" cap="none" dirty="0">
                <a:solidFill>
                  <a:schemeClr val="lt1"/>
                </a:solidFill>
                <a:latin typeface="Montserrat"/>
                <a:ea typeface="Montserrat"/>
                <a:cs typeface="Montserrat"/>
                <a:sym typeface="Montserrat"/>
              </a:rPr>
              <a:t>Harshad Kothari 1311094</a:t>
            </a:r>
          </a:p>
          <a:p>
            <a:pPr marL="0" marR="0" lvl="0" indent="0" algn="l" rtl="0">
              <a:lnSpc>
                <a:spcPct val="100000"/>
              </a:lnSpc>
              <a:spcBef>
                <a:spcPts val="0"/>
              </a:spcBef>
              <a:spcAft>
                <a:spcPts val="0"/>
              </a:spcAft>
              <a:buClr>
                <a:srgbClr val="B7B7B7"/>
              </a:buClr>
              <a:buSzPct val="25000"/>
              <a:buFont typeface="Montserrat"/>
              <a:buNone/>
            </a:pPr>
            <a:r>
              <a:rPr lang="en" sz="1600" b="0" i="0" u="none" strike="noStrike" cap="none" dirty="0">
                <a:solidFill>
                  <a:schemeClr val="lt1"/>
                </a:solidFill>
                <a:latin typeface="Montserrat"/>
                <a:ea typeface="Montserrat"/>
                <a:cs typeface="Montserrat"/>
                <a:sym typeface="Montserrat"/>
              </a:rPr>
              <a:t>TE Computers</a:t>
            </a:r>
          </a:p>
          <a:p>
            <a:pPr marL="0" marR="0" lvl="0" indent="0" algn="l" rtl="0">
              <a:lnSpc>
                <a:spcPct val="100000"/>
              </a:lnSpc>
              <a:spcBef>
                <a:spcPts val="0"/>
              </a:spcBef>
              <a:spcAft>
                <a:spcPts val="0"/>
              </a:spcAft>
              <a:buClr>
                <a:srgbClr val="B7B7B7"/>
              </a:buClr>
              <a:buSzPct val="25000"/>
              <a:buFont typeface="Montserrat"/>
              <a:buNone/>
            </a:pPr>
            <a:r>
              <a:rPr lang="en" sz="1600">
                <a:solidFill>
                  <a:schemeClr val="lt1"/>
                </a:solidFill>
                <a:latin typeface="Montserrat"/>
                <a:ea typeface="Montserrat"/>
                <a:cs typeface="Montserrat"/>
                <a:sym typeface="Montserrat"/>
              </a:rPr>
              <a:t>Mentor</a:t>
            </a:r>
            <a:r>
              <a:rPr lang="en" sz="1600" b="0" i="0" u="none" strike="noStrike" cap="none">
                <a:solidFill>
                  <a:schemeClr val="lt1"/>
                </a:solidFill>
                <a:latin typeface="Montserrat"/>
                <a:ea typeface="Montserrat"/>
                <a:cs typeface="Montserrat"/>
                <a:sym typeface="Montserrat"/>
              </a:rPr>
              <a:t>: Prof. </a:t>
            </a:r>
            <a:r>
              <a:rPr lang="en" sz="1600" b="0" i="0" u="none" strike="noStrike" cap="none" dirty="0">
                <a:solidFill>
                  <a:schemeClr val="lt1"/>
                </a:solidFill>
                <a:latin typeface="Montserrat"/>
                <a:ea typeface="Montserrat"/>
                <a:cs typeface="Montserrat"/>
                <a:sym typeface="Montserrat"/>
              </a:rPr>
              <a:t>Smita Sankhe</a:t>
            </a:r>
          </a:p>
          <a:p>
            <a:pPr marL="0" marR="0" lvl="0" indent="0" algn="l" rtl="0">
              <a:lnSpc>
                <a:spcPct val="100000"/>
              </a:lnSpc>
              <a:spcBef>
                <a:spcPts val="0"/>
              </a:spcBef>
              <a:spcAft>
                <a:spcPts val="0"/>
              </a:spcAft>
              <a:buClr>
                <a:srgbClr val="B7B7B7"/>
              </a:buClr>
              <a:buSzPct val="25000"/>
              <a:buFont typeface="Montserrat"/>
              <a:buNone/>
            </a:pPr>
            <a:r>
              <a:rPr lang="en" sz="1600" b="0" i="0" u="none" strike="noStrike" cap="none" dirty="0">
                <a:solidFill>
                  <a:schemeClr val="lt1"/>
                </a:solidFill>
                <a:latin typeface="Montserrat"/>
                <a:ea typeface="Montserrat"/>
                <a:cs typeface="Montserrat"/>
                <a:sym typeface="Montserrat"/>
              </a:rPr>
              <a:t>Group: C43</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785775" y="857257"/>
            <a:ext cx="5324100" cy="3596099"/>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rgbClr val="999999"/>
              </a:buClr>
              <a:buSzPct val="100000"/>
              <a:buFont typeface="Karla"/>
              <a:buChar char="▸"/>
            </a:pPr>
            <a:r>
              <a:rPr lang="en" sz="1800" b="0" i="0" u="none" strike="noStrike" cap="none">
                <a:solidFill>
                  <a:srgbClr val="999999"/>
                </a:solidFill>
                <a:latin typeface="Karla"/>
                <a:ea typeface="Karla"/>
                <a:cs typeface="Karla"/>
                <a:sym typeface="Karla"/>
              </a:rPr>
              <a:t>Fraud prevention and detection using cryptography, steganography and behaviour mining techniques.</a:t>
            </a:r>
          </a:p>
          <a:p>
            <a:pPr marL="457200" marR="0" lvl="0" indent="-228600" algn="l" rtl="0">
              <a:lnSpc>
                <a:spcPct val="100000"/>
              </a:lnSpc>
              <a:spcBef>
                <a:spcPts val="0"/>
              </a:spcBef>
              <a:spcAft>
                <a:spcPts val="0"/>
              </a:spcAft>
              <a:buClr>
                <a:srgbClr val="999999"/>
              </a:buClr>
              <a:buSzPct val="25000"/>
              <a:buFont typeface="Karla"/>
              <a:buNone/>
            </a:pPr>
            <a:endParaRPr sz="1800" b="0" i="0" u="none" strike="noStrike" cap="none">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100000"/>
              <a:buFont typeface="Karla"/>
              <a:buChar char="▸"/>
            </a:pPr>
            <a:r>
              <a:rPr lang="en" sz="1800" b="0" i="0" u="none" strike="noStrike" cap="none">
                <a:solidFill>
                  <a:srgbClr val="999999"/>
                </a:solidFill>
                <a:latin typeface="Karla"/>
                <a:ea typeface="Karla"/>
                <a:cs typeface="Karla"/>
                <a:sym typeface="Karla"/>
              </a:rPr>
              <a:t>The system is divided into 3 modules as follows:</a:t>
            </a:r>
          </a:p>
          <a:p>
            <a:pPr marL="457200" marR="0" lvl="0" indent="-228600" algn="l" rtl="0">
              <a:lnSpc>
                <a:spcPct val="100000"/>
              </a:lnSpc>
              <a:spcBef>
                <a:spcPts val="0"/>
              </a:spcBef>
              <a:spcAft>
                <a:spcPts val="0"/>
              </a:spcAft>
              <a:buClr>
                <a:srgbClr val="999999"/>
              </a:buClr>
              <a:buSzPct val="25000"/>
              <a:buFont typeface="Karla"/>
              <a:buNone/>
            </a:pPr>
            <a:endParaRPr sz="1800" b="0" i="0" u="none" strike="noStrike" cap="none">
              <a:solidFill>
                <a:srgbClr val="999999"/>
              </a:solidFill>
              <a:latin typeface="Karla"/>
              <a:ea typeface="Karla"/>
              <a:cs typeface="Karla"/>
              <a:sym typeface="Karla"/>
            </a:endParaRPr>
          </a:p>
          <a:p>
            <a:pPr marL="0" marR="0" lvl="0" indent="0" algn="l" rtl="0">
              <a:lnSpc>
                <a:spcPct val="100000"/>
              </a:lnSpc>
              <a:spcBef>
                <a:spcPts val="0"/>
              </a:spcBef>
              <a:spcAft>
                <a:spcPts val="0"/>
              </a:spcAft>
              <a:buClr>
                <a:srgbClr val="999999"/>
              </a:buClr>
              <a:buSzPct val="25000"/>
              <a:buFont typeface="Karla"/>
              <a:buNone/>
            </a:pPr>
            <a:endParaRPr sz="1800" b="0" i="0" u="none" strike="noStrike" cap="none">
              <a:solidFill>
                <a:srgbClr val="999999"/>
              </a:solidFill>
              <a:latin typeface="Karla"/>
              <a:ea typeface="Karla"/>
              <a:cs typeface="Karla"/>
              <a:sym typeface="Karla"/>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714347" y="285734"/>
            <a:ext cx="5324100" cy="500065"/>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rgbClr val="999999"/>
              </a:buClr>
              <a:buSzPct val="25000"/>
              <a:buFont typeface="Karla"/>
              <a:buNone/>
            </a:pPr>
            <a:r>
              <a:rPr lang="en" sz="1800" b="0" i="0" u="none" strike="noStrike" cap="none">
                <a:solidFill>
                  <a:srgbClr val="999999"/>
                </a:solidFill>
                <a:latin typeface="Karla"/>
                <a:ea typeface="Karla"/>
                <a:cs typeface="Karla"/>
                <a:sym typeface="Karla"/>
              </a:rPr>
              <a:t>Step 1: Data and image encryption/decryption</a:t>
            </a:r>
          </a:p>
          <a:p>
            <a:pPr marL="457200" marR="0" lvl="0" indent="-228600" algn="l" rtl="0">
              <a:lnSpc>
                <a:spcPct val="100000"/>
              </a:lnSpc>
              <a:spcBef>
                <a:spcPts val="0"/>
              </a:spcBef>
              <a:spcAft>
                <a:spcPts val="0"/>
              </a:spcAft>
              <a:buClr>
                <a:srgbClr val="999999"/>
              </a:buClr>
              <a:buSzPct val="25000"/>
              <a:buFont typeface="Karla"/>
              <a:buNone/>
            </a:pPr>
            <a:endParaRPr sz="1800" b="0" i="0" u="none" strike="noStrike" cap="none">
              <a:solidFill>
                <a:srgbClr val="999999"/>
              </a:solidFill>
              <a:latin typeface="Karla"/>
              <a:ea typeface="Karla"/>
              <a:cs typeface="Karla"/>
              <a:sym typeface="Karla"/>
            </a:endParaRPr>
          </a:p>
        </p:txBody>
      </p:sp>
      <p:pic>
        <p:nvPicPr>
          <p:cNvPr id="3" name="Picture 2"/>
          <p:cNvPicPr>
            <a:picLocks noChangeAspect="1"/>
          </p:cNvPicPr>
          <p:nvPr/>
        </p:nvPicPr>
        <p:blipFill>
          <a:blip r:embed="rId3"/>
          <a:stretch>
            <a:fillRect/>
          </a:stretch>
        </p:blipFill>
        <p:spPr>
          <a:xfrm>
            <a:off x="1187624" y="757253"/>
            <a:ext cx="5276850" cy="4410075"/>
          </a:xfrm>
          <a:prstGeom prst="rect">
            <a:avLst/>
          </a:prstGeom>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42910" y="1785932"/>
            <a:ext cx="5324100" cy="714379"/>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rgbClr val="999999"/>
              </a:buClr>
              <a:buSzPct val="100000"/>
              <a:buFont typeface="Karla"/>
              <a:buChar char="▸"/>
            </a:pPr>
            <a:r>
              <a:rPr lang="en" sz="1800" b="0" i="0" u="none" strike="noStrike" cap="none" dirty="0">
                <a:solidFill>
                  <a:srgbClr val="999999"/>
                </a:solidFill>
                <a:latin typeface="Karla"/>
                <a:ea typeface="Karla"/>
                <a:cs typeface="Karla"/>
                <a:sym typeface="Karla"/>
              </a:rPr>
              <a:t>Step 2: </a:t>
            </a:r>
            <a:r>
              <a:rPr lang="en" sz="1800" dirty="0"/>
              <a:t>Data</a:t>
            </a:r>
            <a:r>
              <a:rPr lang="en" sz="1800" b="0" i="0" u="none" strike="noStrike" cap="none" dirty="0">
                <a:solidFill>
                  <a:srgbClr val="999999"/>
                </a:solidFill>
                <a:latin typeface="Karla"/>
                <a:ea typeface="Karla"/>
                <a:cs typeface="Karla"/>
                <a:sym typeface="Karla"/>
              </a:rPr>
              <a:t> Mining </a:t>
            </a:r>
          </a:p>
          <a:p>
            <a:pPr marL="457200" marR="0" lvl="0" indent="-228600" algn="l" rtl="0">
              <a:lnSpc>
                <a:spcPct val="100000"/>
              </a:lnSpc>
              <a:spcBef>
                <a:spcPts val="0"/>
              </a:spcBef>
              <a:spcAft>
                <a:spcPts val="0"/>
              </a:spcAft>
              <a:buClr>
                <a:srgbClr val="999999"/>
              </a:buClr>
              <a:buSzPct val="25000"/>
              <a:buFont typeface="Karla"/>
              <a:buNone/>
            </a:pPr>
            <a:r>
              <a:rPr lang="en" sz="1800" b="0" i="0" u="none" strike="noStrike" cap="none" dirty="0">
                <a:solidFill>
                  <a:srgbClr val="999999"/>
                </a:solidFill>
                <a:latin typeface="Karla"/>
                <a:ea typeface="Karla"/>
                <a:cs typeface="Karla"/>
                <a:sym typeface="Karla"/>
              </a:rPr>
              <a:t>using DBSCAN</a:t>
            </a:r>
          </a:p>
          <a:p>
            <a:pPr marL="457200" marR="0" lvl="0" indent="-228600" algn="l" rtl="0">
              <a:lnSpc>
                <a:spcPct val="100000"/>
              </a:lnSpc>
              <a:spcBef>
                <a:spcPts val="0"/>
              </a:spcBef>
              <a:spcAft>
                <a:spcPts val="0"/>
              </a:spcAft>
              <a:buClr>
                <a:srgbClr val="999999"/>
              </a:buClr>
              <a:buSzPct val="25000"/>
              <a:buFont typeface="Karla"/>
              <a:buNone/>
            </a:pPr>
            <a:endParaRPr sz="1800" b="0" i="0" u="none" strike="noStrike" cap="none" dirty="0">
              <a:solidFill>
                <a:srgbClr val="999999"/>
              </a:solidFill>
              <a:latin typeface="Karla"/>
              <a:ea typeface="Karla"/>
              <a:cs typeface="Karla"/>
              <a:sym typeface="Karla"/>
            </a:endParaRPr>
          </a:p>
        </p:txBody>
      </p:sp>
      <p:pic>
        <p:nvPicPr>
          <p:cNvPr id="5" name="Shape 127"/>
          <p:cNvPicPr preferRelativeResize="0"/>
          <p:nvPr/>
        </p:nvPicPr>
        <p:blipFill rotWithShape="1">
          <a:blip r:embed="rId3">
            <a:alphaModFix/>
          </a:blip>
          <a:srcRect/>
          <a:stretch/>
        </p:blipFill>
        <p:spPr>
          <a:xfrm>
            <a:off x="4132244" y="771550"/>
            <a:ext cx="2664295" cy="4037033"/>
          </a:xfrm>
          <a:prstGeom prst="rect">
            <a:avLst/>
          </a:prstGeom>
          <a:noFill/>
          <a:ln>
            <a:noFill/>
          </a:ln>
        </p:spPr>
      </p:pic>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500033" y="285734"/>
            <a:ext cx="6215106" cy="500065"/>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rgbClr val="999999"/>
              </a:buClr>
              <a:buSzPct val="25000"/>
              <a:buFont typeface="Karla"/>
              <a:buNone/>
            </a:pPr>
            <a:r>
              <a:rPr lang="en" sz="1800" b="0" i="0" u="none" strike="noStrike" cap="none">
                <a:solidFill>
                  <a:srgbClr val="999999"/>
                </a:solidFill>
                <a:latin typeface="Karla"/>
                <a:ea typeface="Karla"/>
                <a:cs typeface="Karla"/>
                <a:sym typeface="Karla"/>
              </a:rPr>
              <a:t>Step 3: Location Verification</a:t>
            </a:r>
          </a:p>
          <a:p>
            <a:pPr marL="457200" marR="0" lvl="0" indent="-228600" algn="l" rtl="0">
              <a:lnSpc>
                <a:spcPct val="100000"/>
              </a:lnSpc>
              <a:spcBef>
                <a:spcPts val="0"/>
              </a:spcBef>
              <a:spcAft>
                <a:spcPts val="0"/>
              </a:spcAft>
              <a:buClr>
                <a:srgbClr val="999999"/>
              </a:buClr>
              <a:buSzPct val="25000"/>
              <a:buFont typeface="Karla"/>
              <a:buNone/>
            </a:pPr>
            <a:endParaRPr sz="1800" b="0" i="0" u="none" strike="noStrike" cap="none">
              <a:solidFill>
                <a:srgbClr val="999999"/>
              </a:solidFill>
              <a:latin typeface="Karla"/>
              <a:ea typeface="Karla"/>
              <a:cs typeface="Karla"/>
              <a:sym typeface="Karla"/>
            </a:endParaRPr>
          </a:p>
        </p:txBody>
      </p:sp>
      <p:pic>
        <p:nvPicPr>
          <p:cNvPr id="4" name="Shape 133"/>
          <p:cNvPicPr preferRelativeResize="0"/>
          <p:nvPr/>
        </p:nvPicPr>
        <p:blipFill rotWithShape="1">
          <a:blip r:embed="rId3">
            <a:alphaModFix/>
          </a:blip>
          <a:srcRect/>
          <a:stretch/>
        </p:blipFill>
        <p:spPr>
          <a:xfrm>
            <a:off x="1000100" y="642924"/>
            <a:ext cx="4772040" cy="4367226"/>
          </a:xfrm>
          <a:prstGeom prst="rect">
            <a:avLst/>
          </a:prstGeom>
          <a:noFill/>
          <a:ln>
            <a:noFill/>
          </a:ln>
        </p:spPr>
      </p:pic>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109"/>
        <p:cNvGrpSpPr/>
        <p:nvPr/>
      </p:nvGrpSpPr>
      <p:grpSpPr>
        <a:xfrm>
          <a:off x="0" y="0"/>
          <a:ext cx="0" cy="0"/>
          <a:chOff x="0" y="0"/>
          <a:chExt cx="0" cy="0"/>
        </a:xfrm>
      </p:grpSpPr>
      <p:sp>
        <p:nvSpPr>
          <p:cNvPr id="110" name="Shape 110"/>
          <p:cNvSpPr txBox="1">
            <a:spLocks noGrp="1"/>
          </p:cNvSpPr>
          <p:nvPr>
            <p:ph type="ctrTitle"/>
          </p:nvPr>
        </p:nvSpPr>
        <p:spPr>
          <a:xfrm>
            <a:off x="648300" y="1583350"/>
            <a:ext cx="3851692" cy="29897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7200" b="1" i="0" u="none" strike="noStrike" cap="none" dirty="0">
                <a:solidFill>
                  <a:srgbClr val="FFC107"/>
                </a:solidFill>
                <a:latin typeface="Montserrat"/>
                <a:ea typeface="Montserrat"/>
                <a:cs typeface="Montserrat"/>
                <a:sym typeface="Montserrat"/>
              </a:rPr>
              <a:t>5.</a:t>
            </a:r>
          </a:p>
          <a:p>
            <a:pPr marL="0" marR="0" lvl="0" indent="0" algn="l" rtl="0">
              <a:lnSpc>
                <a:spcPct val="100000"/>
              </a:lnSpc>
              <a:spcBef>
                <a:spcPts val="0"/>
              </a:spcBef>
              <a:spcAft>
                <a:spcPts val="0"/>
              </a:spcAft>
              <a:buClr>
                <a:schemeClr val="dk1"/>
              </a:buClr>
              <a:buSzPct val="25000"/>
              <a:buFont typeface="Arial"/>
              <a:buNone/>
            </a:pPr>
            <a:r>
              <a:rPr lang="en-IN" sz="3600" dirty="0">
                <a:solidFill>
                  <a:srgbClr val="999999"/>
                </a:solidFill>
              </a:rPr>
              <a:t>HARDWARE REQUIREMENT</a:t>
            </a:r>
            <a:endParaRPr lang="en" sz="3600" b="1" i="0" u="none" strike="noStrike" cap="none" dirty="0">
              <a:solidFill>
                <a:srgbClr val="999999"/>
              </a:solidFill>
              <a:latin typeface="Montserrat"/>
              <a:ea typeface="Montserrat"/>
              <a:cs typeface="Montserrat"/>
              <a:sym typeface="Montserrat"/>
            </a:endParaRPr>
          </a:p>
        </p:txBody>
      </p:sp>
    </p:spTree>
    <p:extLst>
      <p:ext uri="{BB962C8B-B14F-4D97-AF65-F5344CB8AC3E}">
        <p14:creationId xmlns:p14="http://schemas.microsoft.com/office/powerpoint/2010/main" val="2348980880"/>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785775" y="857257"/>
            <a:ext cx="5324100" cy="3596099"/>
          </a:xfrm>
          <a:prstGeom prst="rect">
            <a:avLst/>
          </a:prstGeom>
          <a:noFill/>
          <a:ln>
            <a:noFill/>
          </a:ln>
        </p:spPr>
        <p:txBody>
          <a:bodyPr lIns="91425" tIns="91425" rIns="91425" bIns="91425" anchor="t" anchorCtr="0">
            <a:noAutofit/>
          </a:bodyPr>
          <a:lstStyle/>
          <a:p>
            <a:r>
              <a:rPr lang="en-IN" dirty="0"/>
              <a:t>Server m/c</a:t>
            </a:r>
            <a:endParaRPr lang="en-IN" sz="1400" dirty="0"/>
          </a:p>
          <a:p>
            <a:pPr lvl="1"/>
            <a:r>
              <a:rPr lang="en-IN" dirty="0"/>
              <a:t>i3 processor (4</a:t>
            </a:r>
            <a:r>
              <a:rPr lang="en-IN" baseline="30000" dirty="0"/>
              <a:t>th</a:t>
            </a:r>
            <a:r>
              <a:rPr lang="en-IN" dirty="0"/>
              <a:t> generation)</a:t>
            </a:r>
            <a:endParaRPr lang="en-IN" sz="1400" dirty="0"/>
          </a:p>
          <a:p>
            <a:pPr lvl="1"/>
            <a:r>
              <a:rPr lang="en-IN" dirty="0"/>
              <a:t>50GB hard disk</a:t>
            </a:r>
            <a:endParaRPr lang="en-IN" sz="1400" dirty="0"/>
          </a:p>
          <a:p>
            <a:pPr lvl="1"/>
            <a:r>
              <a:rPr lang="en-IN" dirty="0"/>
              <a:t>1GB RAM</a:t>
            </a:r>
            <a:endParaRPr lang="en-IN" sz="1400" dirty="0"/>
          </a:p>
          <a:p>
            <a:pPr lvl="1"/>
            <a:r>
              <a:rPr lang="en-IN" dirty="0"/>
              <a:t>Working Internet connection</a:t>
            </a:r>
            <a:endParaRPr lang="en-IN" sz="1400" dirty="0"/>
          </a:p>
          <a:p>
            <a:r>
              <a:rPr lang="en-IN" dirty="0"/>
              <a:t>User device</a:t>
            </a:r>
            <a:endParaRPr lang="en-IN" sz="1400" dirty="0"/>
          </a:p>
          <a:p>
            <a:pPr lvl="1"/>
            <a:r>
              <a:rPr lang="en-IN" dirty="0"/>
              <a:t>1GB RAM</a:t>
            </a:r>
            <a:endParaRPr lang="en-IN" sz="1400" dirty="0"/>
          </a:p>
          <a:p>
            <a:pPr lvl="1"/>
            <a:r>
              <a:rPr lang="en-IN" dirty="0"/>
              <a:t>Dual Core processor</a:t>
            </a:r>
            <a:endParaRPr lang="en-IN" sz="1400" dirty="0"/>
          </a:p>
          <a:p>
            <a:pPr lvl="1"/>
            <a:r>
              <a:rPr lang="en-IN" dirty="0"/>
              <a:t>GPS enabled</a:t>
            </a:r>
            <a:endParaRPr lang="en-IN" sz="1400" dirty="0"/>
          </a:p>
          <a:p>
            <a:pPr lvl="1"/>
            <a:r>
              <a:rPr lang="en-IN" dirty="0"/>
              <a:t>Net connectivity</a:t>
            </a:r>
            <a:endParaRPr lang="en-IN" sz="1400" dirty="0"/>
          </a:p>
          <a:p>
            <a:pPr marL="457200" marR="0" lvl="0" indent="-228600" algn="l" rtl="0">
              <a:lnSpc>
                <a:spcPct val="100000"/>
              </a:lnSpc>
              <a:spcBef>
                <a:spcPts val="0"/>
              </a:spcBef>
              <a:spcAft>
                <a:spcPts val="0"/>
              </a:spcAft>
              <a:buClr>
                <a:srgbClr val="999999"/>
              </a:buClr>
              <a:buSzPct val="100000"/>
              <a:buFont typeface="Karla"/>
              <a:buChar char="▸"/>
            </a:pPr>
            <a:endParaRPr sz="1800" b="0" i="0" u="none" strike="noStrike" cap="none" dirty="0">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25000"/>
              <a:buFont typeface="Karla"/>
              <a:buNone/>
            </a:pPr>
            <a:endParaRPr sz="1800" b="0" i="0" u="none" strike="noStrike" cap="none" dirty="0">
              <a:solidFill>
                <a:srgbClr val="999999"/>
              </a:solidFill>
              <a:latin typeface="Karla"/>
              <a:ea typeface="Karla"/>
              <a:cs typeface="Karla"/>
              <a:sym typeface="Karla"/>
            </a:endParaRPr>
          </a:p>
          <a:p>
            <a:pPr marL="0" marR="0" lvl="0" indent="0" algn="l" rtl="0">
              <a:lnSpc>
                <a:spcPct val="100000"/>
              </a:lnSpc>
              <a:spcBef>
                <a:spcPts val="0"/>
              </a:spcBef>
              <a:spcAft>
                <a:spcPts val="0"/>
              </a:spcAft>
              <a:buClr>
                <a:srgbClr val="999999"/>
              </a:buClr>
              <a:buSzPct val="25000"/>
              <a:buFont typeface="Karla"/>
              <a:buNone/>
            </a:pPr>
            <a:endParaRPr sz="1800" b="0" i="0" u="none" strike="noStrike" cap="none" dirty="0">
              <a:solidFill>
                <a:srgbClr val="999999"/>
              </a:solidFill>
              <a:latin typeface="Karla"/>
              <a:ea typeface="Karla"/>
              <a:cs typeface="Karla"/>
              <a:sym typeface="Karla"/>
            </a:endParaRPr>
          </a:p>
        </p:txBody>
      </p:sp>
    </p:spTree>
    <p:extLst>
      <p:ext uri="{BB962C8B-B14F-4D97-AF65-F5344CB8AC3E}">
        <p14:creationId xmlns:p14="http://schemas.microsoft.com/office/powerpoint/2010/main" val="3679844308"/>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109"/>
        <p:cNvGrpSpPr/>
        <p:nvPr/>
      </p:nvGrpSpPr>
      <p:grpSpPr>
        <a:xfrm>
          <a:off x="0" y="0"/>
          <a:ext cx="0" cy="0"/>
          <a:chOff x="0" y="0"/>
          <a:chExt cx="0" cy="0"/>
        </a:xfrm>
      </p:grpSpPr>
      <p:sp>
        <p:nvSpPr>
          <p:cNvPr id="110" name="Shape 110"/>
          <p:cNvSpPr txBox="1">
            <a:spLocks noGrp="1"/>
          </p:cNvSpPr>
          <p:nvPr>
            <p:ph type="ctrTitle"/>
          </p:nvPr>
        </p:nvSpPr>
        <p:spPr>
          <a:xfrm>
            <a:off x="648300" y="1583350"/>
            <a:ext cx="3851692" cy="29897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7200" b="1" i="0" u="none" strike="noStrike" cap="none" dirty="0">
                <a:solidFill>
                  <a:srgbClr val="FFC107"/>
                </a:solidFill>
                <a:latin typeface="Montserrat"/>
                <a:ea typeface="Montserrat"/>
                <a:cs typeface="Montserrat"/>
                <a:sym typeface="Montserrat"/>
              </a:rPr>
              <a:t>6.</a:t>
            </a:r>
          </a:p>
          <a:p>
            <a:pPr marL="0" marR="0" lvl="0" indent="0" algn="l" rtl="0">
              <a:lnSpc>
                <a:spcPct val="100000"/>
              </a:lnSpc>
              <a:spcBef>
                <a:spcPts val="0"/>
              </a:spcBef>
              <a:spcAft>
                <a:spcPts val="0"/>
              </a:spcAft>
              <a:buClr>
                <a:schemeClr val="dk1"/>
              </a:buClr>
              <a:buSzPct val="25000"/>
              <a:buFont typeface="Arial"/>
              <a:buNone/>
            </a:pPr>
            <a:r>
              <a:rPr lang="en-IN" sz="3600" dirty="0">
                <a:solidFill>
                  <a:srgbClr val="999999"/>
                </a:solidFill>
              </a:rPr>
              <a:t>SOFTWARE REQUIREMENT</a:t>
            </a:r>
            <a:endParaRPr lang="en" sz="3600" b="1" i="0" u="none" strike="noStrike" cap="none" dirty="0">
              <a:solidFill>
                <a:srgbClr val="999999"/>
              </a:solidFill>
              <a:latin typeface="Montserrat"/>
              <a:ea typeface="Montserrat"/>
              <a:cs typeface="Montserrat"/>
              <a:sym typeface="Montserrat"/>
            </a:endParaRPr>
          </a:p>
        </p:txBody>
      </p:sp>
    </p:spTree>
    <p:extLst>
      <p:ext uri="{BB962C8B-B14F-4D97-AF65-F5344CB8AC3E}">
        <p14:creationId xmlns:p14="http://schemas.microsoft.com/office/powerpoint/2010/main" val="2760065675"/>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785775" y="857257"/>
            <a:ext cx="5324100" cy="3596099"/>
          </a:xfrm>
          <a:prstGeom prst="rect">
            <a:avLst/>
          </a:prstGeom>
          <a:noFill/>
          <a:ln>
            <a:noFill/>
          </a:ln>
        </p:spPr>
        <p:txBody>
          <a:bodyPr lIns="91425" tIns="91425" rIns="91425" bIns="91425" anchor="t" anchorCtr="0">
            <a:noAutofit/>
          </a:bodyPr>
          <a:lstStyle/>
          <a:p>
            <a:r>
              <a:rPr lang="en-IN" dirty="0"/>
              <a:t>Server machine</a:t>
            </a:r>
          </a:p>
          <a:p>
            <a:pPr lvl="1"/>
            <a:r>
              <a:rPr lang="en-IN" dirty="0"/>
              <a:t>Windows 7</a:t>
            </a:r>
          </a:p>
          <a:p>
            <a:pPr lvl="1"/>
            <a:r>
              <a:rPr lang="en-IN" dirty="0"/>
              <a:t>Android Software Development Kit (SDK)</a:t>
            </a:r>
          </a:p>
          <a:p>
            <a:pPr lvl="1"/>
            <a:r>
              <a:rPr lang="en-IN" dirty="0"/>
              <a:t>SQL/Oracle Server</a:t>
            </a:r>
          </a:p>
          <a:p>
            <a:pPr lvl="1"/>
            <a:r>
              <a:rPr lang="en-IN" dirty="0"/>
              <a:t>SMS gateway</a:t>
            </a:r>
          </a:p>
          <a:p>
            <a:r>
              <a:rPr lang="en-IN" dirty="0"/>
              <a:t>User device</a:t>
            </a:r>
          </a:p>
          <a:p>
            <a:pPr lvl="1"/>
            <a:r>
              <a:rPr lang="en-IN" dirty="0"/>
              <a:t>Android v4.1 and above</a:t>
            </a:r>
          </a:p>
          <a:p>
            <a:pPr marL="457200" marR="0" lvl="0" indent="-228600" algn="l" rtl="0">
              <a:lnSpc>
                <a:spcPct val="100000"/>
              </a:lnSpc>
              <a:spcBef>
                <a:spcPts val="0"/>
              </a:spcBef>
              <a:spcAft>
                <a:spcPts val="0"/>
              </a:spcAft>
              <a:buClr>
                <a:srgbClr val="999999"/>
              </a:buClr>
              <a:buSzPct val="100000"/>
              <a:buFont typeface="Karla"/>
              <a:buChar char="▸"/>
            </a:pPr>
            <a:endParaRPr sz="1800" b="0" i="0" u="none" strike="noStrike" cap="none" dirty="0">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25000"/>
              <a:buFont typeface="Karla"/>
              <a:buNone/>
            </a:pPr>
            <a:endParaRPr sz="1800" b="0" i="0" u="none" strike="noStrike" cap="none" dirty="0">
              <a:solidFill>
                <a:srgbClr val="999999"/>
              </a:solidFill>
              <a:latin typeface="Karla"/>
              <a:ea typeface="Karla"/>
              <a:cs typeface="Karla"/>
              <a:sym typeface="Karla"/>
            </a:endParaRPr>
          </a:p>
          <a:p>
            <a:pPr marL="0" marR="0" lvl="0" indent="0" algn="l" rtl="0">
              <a:lnSpc>
                <a:spcPct val="100000"/>
              </a:lnSpc>
              <a:spcBef>
                <a:spcPts val="0"/>
              </a:spcBef>
              <a:spcAft>
                <a:spcPts val="0"/>
              </a:spcAft>
              <a:buClr>
                <a:srgbClr val="999999"/>
              </a:buClr>
              <a:buSzPct val="25000"/>
              <a:buFont typeface="Karla"/>
              <a:buNone/>
            </a:pPr>
            <a:endParaRPr sz="1800" b="0" i="0" u="none" strike="noStrike" cap="none" dirty="0">
              <a:solidFill>
                <a:srgbClr val="999999"/>
              </a:solidFill>
              <a:latin typeface="Karla"/>
              <a:ea typeface="Karla"/>
              <a:cs typeface="Karla"/>
              <a:sym typeface="Karla"/>
            </a:endParaRPr>
          </a:p>
        </p:txBody>
      </p:sp>
    </p:spTree>
    <p:extLst>
      <p:ext uri="{BB962C8B-B14F-4D97-AF65-F5344CB8AC3E}">
        <p14:creationId xmlns:p14="http://schemas.microsoft.com/office/powerpoint/2010/main" val="2975120161"/>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48300" y="1583350"/>
            <a:ext cx="3522300" cy="29897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7200" dirty="0">
                <a:solidFill>
                  <a:srgbClr val="FFC107"/>
                </a:solidFill>
              </a:rPr>
              <a:t>7</a:t>
            </a:r>
            <a:r>
              <a:rPr lang="en" sz="7200" b="1" i="0" u="none" strike="noStrike" cap="none" dirty="0">
                <a:solidFill>
                  <a:srgbClr val="FFC107"/>
                </a:solidFill>
                <a:latin typeface="Montserrat"/>
                <a:ea typeface="Montserrat"/>
                <a:cs typeface="Montserrat"/>
                <a:sym typeface="Montserrat"/>
              </a:rPr>
              <a:t>.</a:t>
            </a:r>
          </a:p>
          <a:p>
            <a:pPr marL="0" marR="0" lvl="0" indent="0" algn="l" rtl="0">
              <a:lnSpc>
                <a:spcPct val="100000"/>
              </a:lnSpc>
              <a:spcBef>
                <a:spcPts val="0"/>
              </a:spcBef>
              <a:spcAft>
                <a:spcPts val="0"/>
              </a:spcAft>
              <a:buClr>
                <a:schemeClr val="dk1"/>
              </a:buClr>
              <a:buSzPct val="25000"/>
              <a:buFont typeface="Arial"/>
              <a:buNone/>
            </a:pPr>
            <a:r>
              <a:rPr lang="en" sz="3600" b="1" i="0" u="none" strike="noStrike" cap="none" dirty="0">
                <a:solidFill>
                  <a:srgbClr val="999999"/>
                </a:solidFill>
                <a:latin typeface="Montserrat"/>
                <a:ea typeface="Montserrat"/>
                <a:cs typeface="Montserrat"/>
                <a:sym typeface="Montserrat"/>
              </a:rPr>
              <a:t>USE CASE</a:t>
            </a: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04"/>
        <p:cNvGrpSpPr/>
        <p:nvPr/>
      </p:nvGrpSpPr>
      <p:grpSpPr>
        <a:xfrm>
          <a:off x="0" y="0"/>
          <a:ext cx="0" cy="0"/>
          <a:chOff x="0" y="0"/>
          <a:chExt cx="0" cy="0"/>
        </a:xfrm>
      </p:grpSpPr>
      <p:pic>
        <p:nvPicPr>
          <p:cNvPr id="3" name="Shape 105"/>
          <p:cNvPicPr preferRelativeResize="0"/>
          <p:nvPr/>
        </p:nvPicPr>
        <p:blipFill rotWithShape="1">
          <a:blip r:embed="rId3">
            <a:alphaModFix/>
          </a:blip>
          <a:srcRect/>
          <a:stretch/>
        </p:blipFill>
        <p:spPr>
          <a:xfrm>
            <a:off x="1600200" y="209550"/>
            <a:ext cx="4114800" cy="4724400"/>
          </a:xfrm>
          <a:prstGeom prst="rect">
            <a:avLst/>
          </a:prstGeom>
          <a:noFill/>
          <a:ln>
            <a:noFill/>
          </a:ln>
        </p:spPr>
      </p:pic>
    </p:spTree>
    <p:extLst>
      <p:ext uri="{BB962C8B-B14F-4D97-AF65-F5344CB8AC3E}">
        <p14:creationId xmlns:p14="http://schemas.microsoft.com/office/powerpoint/2010/main" val="3394866993"/>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ctrTitle"/>
          </p:nvPr>
        </p:nvSpPr>
        <p:spPr>
          <a:xfrm>
            <a:off x="648300" y="1583350"/>
            <a:ext cx="3522300" cy="29897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7200" b="1" i="0" u="none" strike="noStrike" cap="none">
                <a:solidFill>
                  <a:srgbClr val="FFC107"/>
                </a:solidFill>
                <a:latin typeface="Montserrat"/>
                <a:ea typeface="Montserrat"/>
                <a:cs typeface="Montserrat"/>
                <a:sym typeface="Montserrat"/>
              </a:rPr>
              <a:t>1.</a:t>
            </a:r>
          </a:p>
          <a:p>
            <a:pPr marL="0" marR="0" lvl="0" indent="0" algn="l" rtl="0">
              <a:lnSpc>
                <a:spcPct val="100000"/>
              </a:lnSpc>
              <a:spcBef>
                <a:spcPts val="0"/>
              </a:spcBef>
              <a:spcAft>
                <a:spcPts val="0"/>
              </a:spcAft>
              <a:buClr>
                <a:srgbClr val="B7B7B7"/>
              </a:buClr>
              <a:buSzPct val="25000"/>
              <a:buFont typeface="Montserrat"/>
              <a:buNone/>
            </a:pPr>
            <a:r>
              <a:rPr lang="en" sz="3000" b="1" i="0" u="none" strike="noStrike" cap="none">
                <a:solidFill>
                  <a:srgbClr val="B7B7B7"/>
                </a:solidFill>
                <a:latin typeface="Montserrat"/>
                <a:ea typeface="Montserrat"/>
                <a:cs typeface="Montserrat"/>
                <a:sym typeface="Montserrat"/>
              </a:rPr>
              <a:t>INTRODUCTION</a:t>
            </a: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48300" y="1583350"/>
            <a:ext cx="3522300" cy="29897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7200" b="1" i="0" u="none" strike="noStrike" cap="none" dirty="0">
                <a:solidFill>
                  <a:srgbClr val="FFC107"/>
                </a:solidFill>
                <a:latin typeface="Montserrat"/>
                <a:ea typeface="Montserrat"/>
                <a:cs typeface="Montserrat"/>
                <a:sym typeface="Montserrat"/>
              </a:rPr>
              <a:t>8.</a:t>
            </a:r>
          </a:p>
          <a:p>
            <a:pPr marL="0" marR="0" lvl="0" indent="0" algn="l" rtl="0">
              <a:lnSpc>
                <a:spcPct val="100000"/>
              </a:lnSpc>
              <a:spcBef>
                <a:spcPts val="0"/>
              </a:spcBef>
              <a:spcAft>
                <a:spcPts val="0"/>
              </a:spcAft>
              <a:buClr>
                <a:schemeClr val="dk1"/>
              </a:buClr>
              <a:buSzPct val="25000"/>
              <a:buFont typeface="Arial"/>
              <a:buNone/>
            </a:pPr>
            <a:r>
              <a:rPr lang="en" sz="3600" b="1" i="0" u="none" strike="noStrike" cap="none" dirty="0">
                <a:solidFill>
                  <a:srgbClr val="999999"/>
                </a:solidFill>
                <a:latin typeface="Montserrat"/>
                <a:ea typeface="Montserrat"/>
                <a:cs typeface="Montserrat"/>
                <a:sym typeface="Montserrat"/>
              </a:rPr>
              <a:t>CLASS DIAGRAM</a:t>
            </a:r>
          </a:p>
        </p:txBody>
      </p:sp>
    </p:spTree>
    <p:extLst>
      <p:ext uri="{BB962C8B-B14F-4D97-AF65-F5344CB8AC3E}">
        <p14:creationId xmlns:p14="http://schemas.microsoft.com/office/powerpoint/2010/main" val="4172903868"/>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04"/>
        <p:cNvGrpSpPr/>
        <p:nvPr/>
      </p:nvGrpSpPr>
      <p:grpSpPr>
        <a:xfrm>
          <a:off x="0" y="0"/>
          <a:ext cx="0" cy="0"/>
          <a:chOff x="0" y="0"/>
          <a:chExt cx="0" cy="0"/>
        </a:xfrm>
      </p:grpSpPr>
      <p:pic>
        <p:nvPicPr>
          <p:cNvPr id="4" name="Picture 3" descr="C:\Users\Vipin\Downloads\ClassDiagram.jpg"/>
          <p:cNvPicPr/>
          <p:nvPr/>
        </p:nvPicPr>
        <p:blipFill>
          <a:blip r:embed="rId3"/>
          <a:srcRect/>
          <a:stretch>
            <a:fillRect/>
          </a:stretch>
        </p:blipFill>
        <p:spPr bwMode="auto">
          <a:xfrm>
            <a:off x="1043608" y="267494"/>
            <a:ext cx="5001171" cy="4674051"/>
          </a:xfrm>
          <a:prstGeom prst="rect">
            <a:avLst/>
          </a:prstGeom>
          <a:noFill/>
          <a:ln w="9525">
            <a:noFill/>
            <a:miter lim="800000"/>
            <a:headEnd/>
            <a:tailEnd/>
          </a:ln>
        </p:spPr>
      </p:pic>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48300" y="1583350"/>
            <a:ext cx="3522300" cy="29897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7200" dirty="0">
                <a:solidFill>
                  <a:srgbClr val="FFC107"/>
                </a:solidFill>
              </a:rPr>
              <a:t>9</a:t>
            </a:r>
            <a:r>
              <a:rPr lang="en" sz="7200" b="1" i="0" u="none" strike="noStrike" cap="none" dirty="0">
                <a:solidFill>
                  <a:srgbClr val="FFC107"/>
                </a:solidFill>
                <a:latin typeface="Montserrat"/>
                <a:ea typeface="Montserrat"/>
                <a:cs typeface="Montserrat"/>
                <a:sym typeface="Montserrat"/>
              </a:rPr>
              <a:t>.</a:t>
            </a:r>
          </a:p>
          <a:p>
            <a:pPr marL="0" marR="0" lvl="0" indent="0" algn="l" rtl="0">
              <a:lnSpc>
                <a:spcPct val="100000"/>
              </a:lnSpc>
              <a:spcBef>
                <a:spcPts val="0"/>
              </a:spcBef>
              <a:spcAft>
                <a:spcPts val="0"/>
              </a:spcAft>
              <a:buClr>
                <a:schemeClr val="dk1"/>
              </a:buClr>
              <a:buSzPct val="25000"/>
              <a:buFont typeface="Arial"/>
              <a:buNone/>
            </a:pPr>
            <a:r>
              <a:rPr lang="en" sz="3600" dirty="0">
                <a:solidFill>
                  <a:srgbClr val="999999"/>
                </a:solidFill>
              </a:rPr>
              <a:t>ER D</a:t>
            </a:r>
            <a:r>
              <a:rPr lang="en-IN" sz="3600" dirty="0">
                <a:solidFill>
                  <a:srgbClr val="999999"/>
                </a:solidFill>
              </a:rPr>
              <a:t>IAGRAM</a:t>
            </a:r>
            <a:endParaRPr lang="en" sz="3600" b="1" i="0" u="none" strike="noStrike" cap="none" dirty="0">
              <a:solidFill>
                <a:srgbClr val="999999"/>
              </a:solidFill>
              <a:latin typeface="Montserrat"/>
              <a:ea typeface="Montserrat"/>
              <a:cs typeface="Montserrat"/>
              <a:sym typeface="Montserrat"/>
            </a:endParaRPr>
          </a:p>
        </p:txBody>
      </p:sp>
    </p:spTree>
    <p:extLst>
      <p:ext uri="{BB962C8B-B14F-4D97-AF65-F5344CB8AC3E}">
        <p14:creationId xmlns:p14="http://schemas.microsoft.com/office/powerpoint/2010/main" val="3486498959"/>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04"/>
        <p:cNvGrpSpPr/>
        <p:nvPr/>
      </p:nvGrpSpPr>
      <p:grpSpPr>
        <a:xfrm>
          <a:off x="0" y="0"/>
          <a:ext cx="0" cy="0"/>
          <a:chOff x="0" y="0"/>
          <a:chExt cx="0" cy="0"/>
        </a:xfrm>
      </p:grpSpPr>
      <p:pic>
        <p:nvPicPr>
          <p:cNvPr id="4" name="Picture 3" descr="C:\Users\Vipin\Downloads\BE_Project_ER.png"/>
          <p:cNvPicPr/>
          <p:nvPr/>
        </p:nvPicPr>
        <p:blipFill>
          <a:blip r:embed="rId3"/>
          <a:srcRect/>
          <a:stretch>
            <a:fillRect/>
          </a:stretch>
        </p:blipFill>
        <p:spPr bwMode="auto">
          <a:xfrm>
            <a:off x="467544" y="1203598"/>
            <a:ext cx="6172200" cy="2386330"/>
          </a:xfrm>
          <a:prstGeom prst="rect">
            <a:avLst/>
          </a:prstGeom>
          <a:noFill/>
          <a:ln w="9525">
            <a:noFill/>
            <a:miter lim="800000"/>
            <a:headEnd/>
            <a:tailEnd/>
          </a:ln>
        </p:spPr>
      </p:pic>
    </p:spTree>
    <p:extLst>
      <p:ext uri="{BB962C8B-B14F-4D97-AF65-F5344CB8AC3E}">
        <p14:creationId xmlns:p14="http://schemas.microsoft.com/office/powerpoint/2010/main" val="1230492182"/>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48300" y="1583350"/>
            <a:ext cx="3522300" cy="29897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7200" b="1" i="0" u="none" strike="noStrike" cap="none" dirty="0">
                <a:solidFill>
                  <a:srgbClr val="FFC107"/>
                </a:solidFill>
                <a:latin typeface="Montserrat"/>
                <a:ea typeface="Montserrat"/>
                <a:cs typeface="Montserrat"/>
                <a:sym typeface="Montserrat"/>
              </a:rPr>
              <a:t>10.</a:t>
            </a:r>
          </a:p>
          <a:p>
            <a:pPr marL="0" marR="0" lvl="0" indent="0" algn="l" rtl="0">
              <a:lnSpc>
                <a:spcPct val="100000"/>
              </a:lnSpc>
              <a:spcBef>
                <a:spcPts val="0"/>
              </a:spcBef>
              <a:spcAft>
                <a:spcPts val="0"/>
              </a:spcAft>
              <a:buClr>
                <a:schemeClr val="dk1"/>
              </a:buClr>
              <a:buSzPct val="25000"/>
              <a:buFont typeface="Arial"/>
              <a:buNone/>
            </a:pPr>
            <a:r>
              <a:rPr lang="en" sz="3600" dirty="0">
                <a:solidFill>
                  <a:srgbClr val="999999"/>
                </a:solidFill>
              </a:rPr>
              <a:t>DFD DIAG</a:t>
            </a:r>
            <a:r>
              <a:rPr lang="en-IN" sz="3600" dirty="0">
                <a:solidFill>
                  <a:srgbClr val="999999"/>
                </a:solidFill>
              </a:rPr>
              <a:t>R</a:t>
            </a:r>
            <a:r>
              <a:rPr lang="en" sz="3600" dirty="0">
                <a:solidFill>
                  <a:srgbClr val="999999"/>
                </a:solidFill>
              </a:rPr>
              <a:t>AM</a:t>
            </a:r>
            <a:endParaRPr lang="en" sz="3600" b="1" i="0" u="none" strike="noStrike" cap="none" dirty="0">
              <a:solidFill>
                <a:srgbClr val="999999"/>
              </a:solidFill>
              <a:latin typeface="Montserrat"/>
              <a:ea typeface="Montserrat"/>
              <a:cs typeface="Montserrat"/>
              <a:sym typeface="Montserrat"/>
            </a:endParaRPr>
          </a:p>
        </p:txBody>
      </p:sp>
    </p:spTree>
    <p:extLst>
      <p:ext uri="{BB962C8B-B14F-4D97-AF65-F5344CB8AC3E}">
        <p14:creationId xmlns:p14="http://schemas.microsoft.com/office/powerpoint/2010/main" val="1315535420"/>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04"/>
        <p:cNvGrpSpPr/>
        <p:nvPr/>
      </p:nvGrpSpPr>
      <p:grpSpPr>
        <a:xfrm>
          <a:off x="0" y="0"/>
          <a:ext cx="0" cy="0"/>
          <a:chOff x="0" y="0"/>
          <a:chExt cx="0" cy="0"/>
        </a:xfrm>
      </p:grpSpPr>
      <p:pic>
        <p:nvPicPr>
          <p:cNvPr id="3" name="Picture 2" descr="C:\Users\Vipin\Downloads\BE_Project_DFD0.png"/>
          <p:cNvPicPr/>
          <p:nvPr/>
        </p:nvPicPr>
        <p:blipFill>
          <a:blip r:embed="rId3"/>
          <a:srcRect/>
          <a:stretch>
            <a:fillRect/>
          </a:stretch>
        </p:blipFill>
        <p:spPr bwMode="auto">
          <a:xfrm>
            <a:off x="467544" y="987574"/>
            <a:ext cx="6124575" cy="3058160"/>
          </a:xfrm>
          <a:prstGeom prst="rect">
            <a:avLst/>
          </a:prstGeom>
          <a:noFill/>
          <a:ln w="9525">
            <a:noFill/>
            <a:miter lim="800000"/>
            <a:headEnd/>
            <a:tailEnd/>
          </a:ln>
        </p:spPr>
      </p:pic>
    </p:spTree>
    <p:extLst>
      <p:ext uri="{BB962C8B-B14F-4D97-AF65-F5344CB8AC3E}">
        <p14:creationId xmlns:p14="http://schemas.microsoft.com/office/powerpoint/2010/main" val="1063606238"/>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04"/>
        <p:cNvGrpSpPr/>
        <p:nvPr/>
      </p:nvGrpSpPr>
      <p:grpSpPr>
        <a:xfrm>
          <a:off x="0" y="0"/>
          <a:ext cx="0" cy="0"/>
          <a:chOff x="0" y="0"/>
          <a:chExt cx="0" cy="0"/>
        </a:xfrm>
      </p:grpSpPr>
      <p:pic>
        <p:nvPicPr>
          <p:cNvPr id="2" name="Picture 1" descr="C:\Users\Vipin\Downloads\BE_Project_DFD1.png"/>
          <p:cNvPicPr/>
          <p:nvPr/>
        </p:nvPicPr>
        <p:blipFill>
          <a:blip r:embed="rId3"/>
          <a:srcRect/>
          <a:stretch>
            <a:fillRect/>
          </a:stretch>
        </p:blipFill>
        <p:spPr bwMode="auto">
          <a:xfrm>
            <a:off x="107504" y="627534"/>
            <a:ext cx="7056784" cy="3744416"/>
          </a:xfrm>
          <a:prstGeom prst="rect">
            <a:avLst/>
          </a:prstGeom>
          <a:noFill/>
          <a:ln w="9525">
            <a:noFill/>
            <a:miter lim="800000"/>
            <a:headEnd/>
            <a:tailEnd/>
          </a:ln>
        </p:spPr>
      </p:pic>
    </p:spTree>
    <p:extLst>
      <p:ext uri="{BB962C8B-B14F-4D97-AF65-F5344CB8AC3E}">
        <p14:creationId xmlns:p14="http://schemas.microsoft.com/office/powerpoint/2010/main" val="1653576634"/>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137"/>
        <p:cNvGrpSpPr/>
        <p:nvPr/>
      </p:nvGrpSpPr>
      <p:grpSpPr>
        <a:xfrm>
          <a:off x="0" y="0"/>
          <a:ext cx="0" cy="0"/>
          <a:chOff x="0" y="0"/>
          <a:chExt cx="0" cy="0"/>
        </a:xfrm>
      </p:grpSpPr>
      <p:sp>
        <p:nvSpPr>
          <p:cNvPr id="138" name="Shape 138"/>
          <p:cNvSpPr txBox="1">
            <a:spLocks noGrp="1"/>
          </p:cNvSpPr>
          <p:nvPr>
            <p:ph type="ctrTitle"/>
          </p:nvPr>
        </p:nvSpPr>
        <p:spPr>
          <a:xfrm>
            <a:off x="648300" y="1583350"/>
            <a:ext cx="3522300" cy="29897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7200" dirty="0">
                <a:solidFill>
                  <a:srgbClr val="FFC107"/>
                </a:solidFill>
              </a:rPr>
              <a:t>11</a:t>
            </a:r>
            <a:r>
              <a:rPr lang="en" sz="7200" b="1" i="0" u="none" strike="noStrike" cap="none" dirty="0">
                <a:solidFill>
                  <a:srgbClr val="FFC107"/>
                </a:solidFill>
                <a:latin typeface="Montserrat"/>
                <a:ea typeface="Montserrat"/>
                <a:cs typeface="Montserrat"/>
                <a:sym typeface="Montserrat"/>
              </a:rPr>
              <a:t>.</a:t>
            </a:r>
          </a:p>
          <a:p>
            <a:pPr marL="0" marR="0" lvl="0" indent="0" algn="l" rtl="0">
              <a:lnSpc>
                <a:spcPct val="100000"/>
              </a:lnSpc>
              <a:spcBef>
                <a:spcPts val="0"/>
              </a:spcBef>
              <a:spcAft>
                <a:spcPts val="0"/>
              </a:spcAft>
              <a:buClr>
                <a:schemeClr val="dk1"/>
              </a:buClr>
              <a:buSzPct val="25000"/>
              <a:buFont typeface="Arial"/>
              <a:buNone/>
            </a:pPr>
            <a:r>
              <a:rPr lang="en" sz="3600" b="1" i="0" u="none" strike="noStrike" cap="none" dirty="0">
                <a:solidFill>
                  <a:srgbClr val="999999"/>
                </a:solidFill>
                <a:latin typeface="Montserrat"/>
                <a:ea typeface="Montserrat"/>
                <a:cs typeface="Montserrat"/>
                <a:sym typeface="Montserrat"/>
              </a:rPr>
              <a:t>ALGORITHM</a:t>
            </a:r>
            <a:r>
              <a:rPr lang="en-IN" sz="3600" b="1" i="0" u="none" strike="noStrike" cap="none" dirty="0">
                <a:solidFill>
                  <a:srgbClr val="999999"/>
                </a:solidFill>
                <a:latin typeface="Montserrat"/>
                <a:ea typeface="Montserrat"/>
                <a:cs typeface="Montserrat"/>
                <a:sym typeface="Montserrat"/>
              </a:rPr>
              <a:t>S</a:t>
            </a:r>
            <a:endParaRPr lang="en" sz="3600" b="1" i="0" u="none" strike="noStrike" cap="none" dirty="0">
              <a:solidFill>
                <a:srgbClr val="999999"/>
              </a:solidFill>
              <a:latin typeface="Montserrat"/>
              <a:ea typeface="Montserrat"/>
              <a:cs typeface="Montserrat"/>
              <a:sym typeface="Montserrat"/>
            </a:endParaRP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648300" y="1571617"/>
            <a:ext cx="3522300" cy="29897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7200" dirty="0">
                <a:solidFill>
                  <a:srgbClr val="FFC107"/>
                </a:solidFill>
              </a:rPr>
              <a:t>11</a:t>
            </a:r>
            <a:r>
              <a:rPr lang="en" sz="7200" b="1" i="0" u="none" strike="noStrike" cap="none" dirty="0">
                <a:solidFill>
                  <a:srgbClr val="FFC107"/>
                </a:solidFill>
                <a:latin typeface="Montserrat"/>
                <a:ea typeface="Montserrat"/>
                <a:cs typeface="Montserrat"/>
                <a:sym typeface="Montserrat"/>
              </a:rPr>
              <a:t>.1</a:t>
            </a:r>
            <a:br>
              <a:rPr lang="en" sz="9600" b="1" i="0" u="none" strike="noStrike" cap="none" dirty="0">
                <a:solidFill>
                  <a:srgbClr val="FFC107"/>
                </a:solidFill>
                <a:latin typeface="Montserrat"/>
                <a:ea typeface="Montserrat"/>
                <a:cs typeface="Montserrat"/>
                <a:sym typeface="Montserrat"/>
              </a:rPr>
            </a:br>
            <a:r>
              <a:rPr lang="en" sz="3600" dirty="0">
                <a:solidFill>
                  <a:srgbClr val="999999"/>
                </a:solidFill>
              </a:rPr>
              <a:t>AES</a:t>
            </a:r>
            <a:endParaRPr lang="en" sz="3600" b="1" i="0" u="none" strike="noStrike" cap="none" dirty="0">
              <a:solidFill>
                <a:srgbClr val="999999"/>
              </a:solidFill>
              <a:latin typeface="Montserrat"/>
              <a:ea typeface="Montserrat"/>
              <a:cs typeface="Montserrat"/>
              <a:sym typeface="Montserrat"/>
            </a:endParaRPr>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762000" y="438150"/>
            <a:ext cx="5324100" cy="2408100"/>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rgbClr val="999999"/>
              </a:buClr>
              <a:buSzPct val="100000"/>
              <a:buFont typeface="Karla"/>
              <a:buChar char="▸"/>
            </a:pPr>
            <a:r>
              <a:rPr lang="en" sz="1800" b="0" i="0" u="none" strike="noStrike" cap="none" dirty="0">
                <a:solidFill>
                  <a:srgbClr val="999999"/>
                </a:solidFill>
                <a:latin typeface="Karla"/>
                <a:ea typeface="Karla"/>
                <a:cs typeface="Karla"/>
                <a:sym typeface="Karla"/>
              </a:rPr>
              <a:t>Advanced Encryption Standard Algorithm</a:t>
            </a:r>
          </a:p>
          <a:p>
            <a:pPr marL="228600" marR="0" lvl="0" indent="0" algn="l" rtl="0">
              <a:lnSpc>
                <a:spcPct val="100000"/>
              </a:lnSpc>
              <a:spcBef>
                <a:spcPts val="0"/>
              </a:spcBef>
              <a:spcAft>
                <a:spcPts val="0"/>
              </a:spcAft>
              <a:buClr>
                <a:srgbClr val="999999"/>
              </a:buClr>
              <a:buSzPct val="25000"/>
              <a:buFont typeface="Karla"/>
              <a:buNone/>
            </a:pPr>
            <a:endParaRPr sz="1800" b="0" i="0" u="none" strike="noStrike" cap="none" dirty="0">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100000"/>
              <a:buFont typeface="Karla"/>
              <a:buChar char="▸"/>
            </a:pPr>
            <a:r>
              <a:rPr lang="en" sz="1800" b="0" i="0" u="none" strike="noStrike" cap="none" dirty="0">
                <a:solidFill>
                  <a:srgbClr val="999999"/>
                </a:solidFill>
                <a:latin typeface="Karla"/>
                <a:ea typeface="Karla"/>
                <a:cs typeface="Karla"/>
                <a:sym typeface="Karla"/>
              </a:rPr>
              <a:t>Private-key (Symmetric Key) Encryption Algorithm</a:t>
            </a:r>
          </a:p>
          <a:p>
            <a:pPr marL="457200" marR="0" lvl="0" indent="-228600" algn="l" rtl="0">
              <a:lnSpc>
                <a:spcPct val="100000"/>
              </a:lnSpc>
              <a:spcBef>
                <a:spcPts val="0"/>
              </a:spcBef>
              <a:spcAft>
                <a:spcPts val="0"/>
              </a:spcAft>
              <a:buClr>
                <a:srgbClr val="999999"/>
              </a:buClr>
              <a:buSzPct val="100000"/>
              <a:buFont typeface="Karla"/>
              <a:buNone/>
            </a:pPr>
            <a:endParaRPr sz="1800" b="0" i="0" u="none" strike="noStrike" cap="none" dirty="0">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100000"/>
              <a:buFont typeface="Karla"/>
              <a:buChar char="▸"/>
            </a:pPr>
            <a:r>
              <a:rPr lang="en" sz="1800" b="0" i="0" u="none" strike="noStrike" cap="none" dirty="0">
                <a:solidFill>
                  <a:srgbClr val="999999"/>
                </a:solidFill>
                <a:latin typeface="Karla"/>
                <a:ea typeface="Karla"/>
                <a:cs typeface="Karla"/>
                <a:sym typeface="Karla"/>
              </a:rPr>
              <a:t>Three versions – 10/12/14 rounds each having different cipher key size of 128/192/256 bits respectively.</a:t>
            </a:r>
          </a:p>
          <a:p>
            <a:pPr marL="457200" marR="0" lvl="0" indent="-228600" algn="l" rtl="0">
              <a:lnSpc>
                <a:spcPct val="100000"/>
              </a:lnSpc>
              <a:spcBef>
                <a:spcPts val="0"/>
              </a:spcBef>
              <a:spcAft>
                <a:spcPts val="0"/>
              </a:spcAft>
              <a:buClr>
                <a:srgbClr val="999999"/>
              </a:buClr>
              <a:buSzPct val="100000"/>
              <a:buFont typeface="Karla"/>
              <a:buNone/>
            </a:pPr>
            <a:endParaRPr sz="1800" b="0" i="0" u="none" strike="noStrike" cap="none" dirty="0">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100000"/>
              <a:buFont typeface="Karla"/>
              <a:buChar char="▸"/>
            </a:pPr>
            <a:r>
              <a:rPr lang="en" sz="1800" b="0" i="0" u="none" strike="noStrike" cap="none" dirty="0">
                <a:solidFill>
                  <a:srgbClr val="999999"/>
                </a:solidFill>
                <a:latin typeface="Karla"/>
                <a:ea typeface="Karla"/>
                <a:cs typeface="Karla"/>
                <a:sym typeface="Karla"/>
              </a:rPr>
              <a:t>Encrypt and Decrypt Text and Image</a:t>
            </a:r>
          </a:p>
          <a:p>
            <a:pPr marL="457200" marR="0" lvl="0" indent="-228600" algn="l" rtl="0">
              <a:lnSpc>
                <a:spcPct val="100000"/>
              </a:lnSpc>
              <a:spcBef>
                <a:spcPts val="0"/>
              </a:spcBef>
              <a:spcAft>
                <a:spcPts val="0"/>
              </a:spcAft>
              <a:buClr>
                <a:srgbClr val="999999"/>
              </a:buClr>
              <a:buSzPct val="100000"/>
              <a:buFont typeface="Karla"/>
              <a:buNone/>
            </a:pPr>
            <a:endParaRPr sz="1800" b="0" i="0" u="none" strike="noStrike" cap="none" dirty="0">
              <a:solidFill>
                <a:srgbClr val="999999"/>
              </a:solidFill>
              <a:latin typeface="Karla"/>
              <a:ea typeface="Karla"/>
              <a:cs typeface="Karla"/>
              <a:sym typeface="Karla"/>
            </a:endParaRPr>
          </a:p>
          <a:p>
            <a:pPr marL="228600" marR="0" lvl="0" indent="0" algn="l" rtl="0">
              <a:lnSpc>
                <a:spcPct val="100000"/>
              </a:lnSpc>
              <a:spcBef>
                <a:spcPts val="0"/>
              </a:spcBef>
              <a:spcAft>
                <a:spcPts val="0"/>
              </a:spcAft>
              <a:buClr>
                <a:srgbClr val="999999"/>
              </a:buClr>
              <a:buSzPct val="25000"/>
              <a:buFont typeface="Karla"/>
              <a:buNone/>
            </a:pPr>
            <a:endParaRPr sz="1800" b="0" i="0" u="none" strike="noStrike" cap="none" dirty="0">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100000"/>
              <a:buFont typeface="Karla"/>
              <a:buNone/>
            </a:pPr>
            <a:endParaRPr sz="1800" b="0" i="0" u="none" strike="noStrike" cap="none" dirty="0">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100000"/>
              <a:buFont typeface="Karla"/>
              <a:buNone/>
            </a:pPr>
            <a:endParaRPr sz="1800" b="0" i="0" u="none" strike="noStrike" cap="none" dirty="0">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100000"/>
              <a:buFont typeface="Karla"/>
              <a:buNone/>
            </a:pPr>
            <a:endParaRPr sz="1800" b="0" i="0" u="none" strike="noStrike" cap="none" dirty="0">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100000"/>
              <a:buFont typeface="Karla"/>
              <a:buNone/>
            </a:pPr>
            <a:endParaRPr sz="1800" b="0" i="0" u="none" strike="noStrike" cap="none" dirty="0">
              <a:solidFill>
                <a:srgbClr val="999999"/>
              </a:solidFill>
              <a:latin typeface="Karla"/>
              <a:ea typeface="Karla"/>
              <a:cs typeface="Karla"/>
              <a:sym typeface="Karla"/>
            </a:endParaRPr>
          </a:p>
        </p:txBody>
      </p:sp>
      <p:pic>
        <p:nvPicPr>
          <p:cNvPr id="1028" name="Picture 4" descr="Image result for aes encryp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181350"/>
            <a:ext cx="6477000" cy="1812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058329"/>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857224" y="1285866"/>
            <a:ext cx="5324100" cy="2255700"/>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rgbClr val="999999"/>
              </a:buClr>
              <a:buSzPct val="100000"/>
              <a:buFont typeface="Karla"/>
              <a:buChar char="▸"/>
            </a:pPr>
            <a:r>
              <a:rPr lang="en" sz="1800" b="0" i="0" u="none" strike="noStrike" cap="none">
                <a:solidFill>
                  <a:srgbClr val="999999"/>
                </a:solidFill>
                <a:latin typeface="Karla"/>
                <a:ea typeface="Karla"/>
                <a:cs typeface="Karla"/>
                <a:sym typeface="Karla"/>
              </a:rPr>
              <a:t>Growth of e-banking</a:t>
            </a:r>
          </a:p>
          <a:p>
            <a:pPr marL="457200" marR="0" lvl="0" indent="-228600" algn="l" rtl="0">
              <a:lnSpc>
                <a:spcPct val="100000"/>
              </a:lnSpc>
              <a:spcBef>
                <a:spcPts val="0"/>
              </a:spcBef>
              <a:spcAft>
                <a:spcPts val="0"/>
              </a:spcAft>
              <a:buClr>
                <a:srgbClr val="999999"/>
              </a:buClr>
              <a:buSzPct val="25000"/>
              <a:buFont typeface="Karla"/>
              <a:buNone/>
            </a:pPr>
            <a:r>
              <a:rPr lang="en" sz="1800" b="0" i="0" u="none" strike="noStrike" cap="none">
                <a:solidFill>
                  <a:srgbClr val="999999"/>
                </a:solidFill>
                <a:latin typeface="Karla"/>
                <a:ea typeface="Karla"/>
                <a:cs typeface="Karla"/>
                <a:sym typeface="Karla"/>
              </a:rPr>
              <a:t> </a:t>
            </a:r>
          </a:p>
          <a:p>
            <a:pPr marL="457200" marR="0" lvl="0" indent="-228600" algn="l" rtl="0">
              <a:lnSpc>
                <a:spcPct val="100000"/>
              </a:lnSpc>
              <a:spcBef>
                <a:spcPts val="0"/>
              </a:spcBef>
              <a:spcAft>
                <a:spcPts val="0"/>
              </a:spcAft>
              <a:buClr>
                <a:srgbClr val="999999"/>
              </a:buClr>
              <a:buSzPct val="100000"/>
              <a:buFont typeface="Karla"/>
              <a:buChar char="▸"/>
            </a:pPr>
            <a:r>
              <a:rPr lang="en" sz="1800" b="0" i="0" u="none" strike="noStrike" cap="none">
                <a:solidFill>
                  <a:srgbClr val="999999"/>
                </a:solidFill>
                <a:latin typeface="Karla"/>
                <a:ea typeface="Karla"/>
                <a:cs typeface="Karla"/>
                <a:sym typeface="Karla"/>
              </a:rPr>
              <a:t>Rise in frauds</a:t>
            </a:r>
          </a:p>
          <a:p>
            <a:pPr marL="457200" marR="0" lvl="0" indent="-228600" algn="l" rtl="0">
              <a:lnSpc>
                <a:spcPct val="100000"/>
              </a:lnSpc>
              <a:spcBef>
                <a:spcPts val="0"/>
              </a:spcBef>
              <a:spcAft>
                <a:spcPts val="0"/>
              </a:spcAft>
              <a:buClr>
                <a:srgbClr val="999999"/>
              </a:buClr>
              <a:buSzPct val="25000"/>
              <a:buFont typeface="Karla"/>
              <a:buNone/>
            </a:pPr>
            <a:endParaRPr sz="1800" b="0" i="0" u="none" strike="noStrike" cap="none">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100000"/>
              <a:buFont typeface="Karla"/>
              <a:buChar char="▸"/>
            </a:pPr>
            <a:r>
              <a:rPr lang="en" sz="1800" b="0" i="0" u="none" strike="noStrike" cap="none">
                <a:solidFill>
                  <a:srgbClr val="999999"/>
                </a:solidFill>
                <a:latin typeface="Karla"/>
                <a:ea typeface="Karla"/>
                <a:cs typeface="Karla"/>
                <a:sym typeface="Karla"/>
              </a:rPr>
              <a:t>Integrative abuses of resources</a:t>
            </a:r>
          </a:p>
          <a:p>
            <a:pPr marL="457200" marR="0" lvl="0" indent="-228600" algn="l" rtl="0">
              <a:lnSpc>
                <a:spcPct val="100000"/>
              </a:lnSpc>
              <a:spcBef>
                <a:spcPts val="0"/>
              </a:spcBef>
              <a:spcAft>
                <a:spcPts val="0"/>
              </a:spcAft>
              <a:buClr>
                <a:srgbClr val="999999"/>
              </a:buClr>
              <a:buSzPct val="25000"/>
              <a:buFont typeface="Karla"/>
              <a:buNone/>
            </a:pPr>
            <a:endParaRPr sz="1800" b="0" i="0" u="none" strike="noStrike" cap="none">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100000"/>
              <a:buFont typeface="Karla"/>
              <a:buChar char="▸"/>
            </a:pPr>
            <a:r>
              <a:rPr lang="en" sz="1800" b="0" i="0" u="none" strike="noStrike" cap="none">
                <a:solidFill>
                  <a:srgbClr val="999999"/>
                </a:solidFill>
                <a:latin typeface="Karla"/>
                <a:ea typeface="Karla"/>
                <a:cs typeface="Karla"/>
                <a:sym typeface="Karla"/>
              </a:rPr>
              <a:t>Hacking of data eg. Credit card details</a:t>
            </a:r>
          </a:p>
          <a:p>
            <a:pPr marL="457200" marR="0" lvl="0" indent="-228600" algn="l" rtl="0">
              <a:lnSpc>
                <a:spcPct val="100000"/>
              </a:lnSpc>
              <a:spcBef>
                <a:spcPts val="0"/>
              </a:spcBef>
              <a:spcAft>
                <a:spcPts val="0"/>
              </a:spcAft>
              <a:buClr>
                <a:srgbClr val="999999"/>
              </a:buClr>
              <a:buSzPct val="25000"/>
              <a:buFont typeface="Karla"/>
              <a:buNone/>
            </a:pPr>
            <a:endParaRPr sz="1800" b="0" i="0" u="none" strike="noStrike" cap="none">
              <a:solidFill>
                <a:srgbClr val="999999"/>
              </a:solidFill>
              <a:latin typeface="Karla"/>
              <a:ea typeface="Karla"/>
              <a:cs typeface="Karla"/>
              <a:sym typeface="Karla"/>
            </a:endParaRP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5" name="Shape 155"/>
          <p:cNvSpPr/>
          <p:nvPr/>
        </p:nvSpPr>
        <p:spPr>
          <a:xfrm>
            <a:off x="704762" y="285750"/>
            <a:ext cx="5619838" cy="4001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2000" b="1" dirty="0">
                <a:solidFill>
                  <a:srgbClr val="B7B7B7"/>
                </a:solidFill>
                <a:latin typeface="Montserrat"/>
                <a:ea typeface="Montserrat"/>
                <a:cs typeface="Montserrat"/>
                <a:sym typeface="Montserrat"/>
              </a:rPr>
              <a:t>General Design of AES  </a:t>
            </a:r>
            <a:endParaRPr lang="en" sz="2000" b="1" i="0" u="none" strike="noStrike" cap="none" dirty="0">
              <a:solidFill>
                <a:srgbClr val="B7B7B7"/>
              </a:solidFill>
              <a:latin typeface="Montserrat"/>
              <a:ea typeface="Montserrat"/>
              <a:cs typeface="Montserrat"/>
              <a:sym typeface="Montserrat"/>
            </a:endParaRPr>
          </a:p>
        </p:txBody>
      </p:sp>
      <p:pic>
        <p:nvPicPr>
          <p:cNvPr id="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581" y="819150"/>
            <a:ext cx="6172200" cy="399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5" name="Shape 155"/>
          <p:cNvSpPr/>
          <p:nvPr/>
        </p:nvSpPr>
        <p:spPr>
          <a:xfrm>
            <a:off x="704762" y="285750"/>
            <a:ext cx="1790875" cy="4001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2000" b="1" i="0" u="none" strike="noStrike" cap="none">
                <a:solidFill>
                  <a:srgbClr val="B7B7B7"/>
                </a:solidFill>
                <a:latin typeface="Montserrat"/>
                <a:ea typeface="Montserrat"/>
                <a:cs typeface="Montserrat"/>
                <a:sym typeface="Montserrat"/>
              </a:rPr>
              <a:t>ALGORITHM</a:t>
            </a:r>
          </a:p>
        </p:txBody>
      </p:sp>
      <p:pic>
        <p:nvPicPr>
          <p:cNvPr id="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762" y="895350"/>
            <a:ext cx="5713413" cy="4025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194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975" y="485462"/>
            <a:ext cx="5324100" cy="485699"/>
          </a:xfrm>
        </p:spPr>
        <p:txBody>
          <a:bodyPr/>
          <a:lstStyle/>
          <a:p>
            <a:r>
              <a:rPr lang="en-US" dirty="0"/>
              <a:t>Comparison between AES and DES algorithm for data encryption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71550"/>
            <a:ext cx="4514850"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088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30459"/>
            <a:ext cx="5029200" cy="4539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12539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648300" y="1571617"/>
            <a:ext cx="3522300" cy="29897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7200" dirty="0">
                <a:solidFill>
                  <a:srgbClr val="FFC107"/>
                </a:solidFill>
              </a:rPr>
              <a:t>11</a:t>
            </a:r>
            <a:r>
              <a:rPr lang="en" sz="7200" b="1" i="0" u="none" strike="noStrike" cap="none" dirty="0">
                <a:solidFill>
                  <a:srgbClr val="FFC107"/>
                </a:solidFill>
                <a:latin typeface="Montserrat"/>
                <a:ea typeface="Montserrat"/>
                <a:cs typeface="Montserrat"/>
                <a:sym typeface="Montserrat"/>
              </a:rPr>
              <a:t>.2</a:t>
            </a:r>
            <a:br>
              <a:rPr lang="en" sz="9600" b="1" i="0" u="none" strike="noStrike" cap="none" dirty="0">
                <a:solidFill>
                  <a:srgbClr val="FFC107"/>
                </a:solidFill>
                <a:latin typeface="Montserrat"/>
                <a:ea typeface="Montserrat"/>
                <a:cs typeface="Montserrat"/>
                <a:sym typeface="Montserrat"/>
              </a:rPr>
            </a:br>
            <a:r>
              <a:rPr lang="en" sz="3600" b="1" i="0" u="none" strike="noStrike" cap="none" dirty="0">
                <a:solidFill>
                  <a:srgbClr val="999999"/>
                </a:solidFill>
                <a:latin typeface="Montserrat"/>
                <a:ea typeface="Montserrat"/>
                <a:cs typeface="Montserrat"/>
                <a:sym typeface="Montserrat"/>
              </a:rPr>
              <a:t>RSA</a:t>
            </a:r>
          </a:p>
        </p:txBody>
      </p:sp>
    </p:spTree>
    <p:extLst>
      <p:ext uri="{BB962C8B-B14F-4D97-AF65-F5344CB8AC3E}">
        <p14:creationId xmlns:p14="http://schemas.microsoft.com/office/powerpoint/2010/main" val="1602494680"/>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762000" y="590550"/>
            <a:ext cx="5324100" cy="2255700"/>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rgbClr val="999999"/>
              </a:buClr>
              <a:buSzPct val="100000"/>
              <a:buFont typeface="Karla"/>
              <a:buChar char="▸"/>
            </a:pPr>
            <a:r>
              <a:rPr lang="en" sz="1800" b="0" i="0" u="none" strike="noStrike" cap="none">
                <a:solidFill>
                  <a:srgbClr val="999999"/>
                </a:solidFill>
                <a:latin typeface="Karla"/>
                <a:ea typeface="Karla"/>
                <a:cs typeface="Karla"/>
                <a:sym typeface="Karla"/>
              </a:rPr>
              <a:t>Rivest-Shamir-Adleman Algorithm</a:t>
            </a:r>
          </a:p>
          <a:p>
            <a:pPr marL="228600" marR="0" lvl="0" indent="0" algn="l" rtl="0">
              <a:lnSpc>
                <a:spcPct val="100000"/>
              </a:lnSpc>
              <a:spcBef>
                <a:spcPts val="0"/>
              </a:spcBef>
              <a:spcAft>
                <a:spcPts val="0"/>
              </a:spcAft>
              <a:buClr>
                <a:srgbClr val="999999"/>
              </a:buClr>
              <a:buSzPct val="25000"/>
              <a:buFont typeface="Karla"/>
              <a:buNone/>
            </a:pPr>
            <a:endParaRPr sz="1800" b="0" i="0" u="none" strike="noStrike" cap="none">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100000"/>
              <a:buFont typeface="Karla"/>
              <a:buChar char="▸"/>
            </a:pPr>
            <a:r>
              <a:rPr lang="en" sz="1800" b="0" i="0" u="none" strike="noStrike" cap="none">
                <a:solidFill>
                  <a:srgbClr val="999999"/>
                </a:solidFill>
                <a:latin typeface="Karla"/>
                <a:ea typeface="Karla"/>
                <a:cs typeface="Karla"/>
                <a:sym typeface="Karla"/>
              </a:rPr>
              <a:t>Public-key (Asymmetric Key) Encyption Algorithm</a:t>
            </a:r>
          </a:p>
          <a:p>
            <a:pPr marL="457200" marR="0" lvl="0" indent="-228600" algn="l" rtl="0">
              <a:lnSpc>
                <a:spcPct val="100000"/>
              </a:lnSpc>
              <a:spcBef>
                <a:spcPts val="0"/>
              </a:spcBef>
              <a:spcAft>
                <a:spcPts val="0"/>
              </a:spcAft>
              <a:buClr>
                <a:srgbClr val="999999"/>
              </a:buClr>
              <a:buSzPct val="100000"/>
              <a:buFont typeface="Karla"/>
              <a:buNone/>
            </a:pPr>
            <a:endParaRPr sz="1800" b="0" i="0" u="none" strike="noStrike" cap="none">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100000"/>
              <a:buFont typeface="Karla"/>
              <a:buChar char="▸"/>
            </a:pPr>
            <a:r>
              <a:rPr lang="en" sz="1800" b="0" i="0" u="none" strike="noStrike" cap="none">
                <a:solidFill>
                  <a:srgbClr val="999999"/>
                </a:solidFill>
                <a:latin typeface="Karla"/>
                <a:ea typeface="Karla"/>
                <a:cs typeface="Karla"/>
                <a:sym typeface="Karla"/>
              </a:rPr>
              <a:t>Key Size – 2048 Bit</a:t>
            </a:r>
          </a:p>
          <a:p>
            <a:pPr marL="457200" marR="0" lvl="0" indent="-228600" algn="l" rtl="0">
              <a:lnSpc>
                <a:spcPct val="100000"/>
              </a:lnSpc>
              <a:spcBef>
                <a:spcPts val="0"/>
              </a:spcBef>
              <a:spcAft>
                <a:spcPts val="0"/>
              </a:spcAft>
              <a:buClr>
                <a:srgbClr val="999999"/>
              </a:buClr>
              <a:buSzPct val="100000"/>
              <a:buFont typeface="Karla"/>
              <a:buNone/>
            </a:pPr>
            <a:endParaRPr sz="1800" b="0" i="0" u="none" strike="noStrike" cap="none">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100000"/>
              <a:buFont typeface="Karla"/>
              <a:buChar char="▸"/>
            </a:pPr>
            <a:r>
              <a:rPr lang="en" sz="1800" b="0" i="0" u="none" strike="noStrike" cap="none">
                <a:solidFill>
                  <a:srgbClr val="999999"/>
                </a:solidFill>
                <a:latin typeface="Karla"/>
                <a:ea typeface="Karla"/>
                <a:cs typeface="Karla"/>
                <a:sym typeface="Karla"/>
              </a:rPr>
              <a:t>Encrypt and Decrypt Text and Image</a:t>
            </a:r>
          </a:p>
          <a:p>
            <a:pPr marL="457200" marR="0" lvl="0" indent="-228600" algn="l" rtl="0">
              <a:lnSpc>
                <a:spcPct val="100000"/>
              </a:lnSpc>
              <a:spcBef>
                <a:spcPts val="0"/>
              </a:spcBef>
              <a:spcAft>
                <a:spcPts val="0"/>
              </a:spcAft>
              <a:buClr>
                <a:srgbClr val="999999"/>
              </a:buClr>
              <a:buSzPct val="100000"/>
              <a:buFont typeface="Karla"/>
              <a:buNone/>
            </a:pPr>
            <a:endParaRPr sz="1800" b="0" i="0" u="none" strike="noStrike" cap="none">
              <a:solidFill>
                <a:srgbClr val="999999"/>
              </a:solidFill>
              <a:latin typeface="Karla"/>
              <a:ea typeface="Karla"/>
              <a:cs typeface="Karla"/>
              <a:sym typeface="Karla"/>
            </a:endParaRPr>
          </a:p>
          <a:p>
            <a:pPr marL="228600" marR="0" lvl="0" indent="0" algn="l" rtl="0">
              <a:lnSpc>
                <a:spcPct val="100000"/>
              </a:lnSpc>
              <a:spcBef>
                <a:spcPts val="0"/>
              </a:spcBef>
              <a:spcAft>
                <a:spcPts val="0"/>
              </a:spcAft>
              <a:buClr>
                <a:srgbClr val="999999"/>
              </a:buClr>
              <a:buSzPct val="25000"/>
              <a:buFont typeface="Karla"/>
              <a:buNone/>
            </a:pPr>
            <a:endParaRPr sz="1800" b="0" i="0" u="none" strike="noStrike" cap="none">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100000"/>
              <a:buFont typeface="Karla"/>
              <a:buNone/>
            </a:pPr>
            <a:endParaRPr sz="1800" b="0" i="0" u="none" strike="noStrike" cap="none">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100000"/>
              <a:buFont typeface="Karla"/>
              <a:buNone/>
            </a:pPr>
            <a:endParaRPr sz="1800" b="0" i="0" u="none" strike="noStrike" cap="none">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100000"/>
              <a:buFont typeface="Karla"/>
              <a:buNone/>
            </a:pPr>
            <a:endParaRPr sz="1800" b="0" i="0" u="none" strike="noStrike" cap="none">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100000"/>
              <a:buFont typeface="Karla"/>
              <a:buNone/>
            </a:pPr>
            <a:endParaRPr sz="1800" b="0" i="0" u="none" strike="noStrike" cap="none">
              <a:solidFill>
                <a:srgbClr val="999999"/>
              </a:solidFill>
              <a:latin typeface="Karla"/>
              <a:ea typeface="Karla"/>
              <a:cs typeface="Karla"/>
              <a:sym typeface="Karla"/>
            </a:endParaRPr>
          </a:p>
        </p:txBody>
      </p:sp>
      <p:pic>
        <p:nvPicPr>
          <p:cNvPr id="149" name="Shape 149" descr="Image result for rsa algorithm block diagram"/>
          <p:cNvPicPr preferRelativeResize="0"/>
          <p:nvPr/>
        </p:nvPicPr>
        <p:blipFill rotWithShape="1">
          <a:blip r:embed="rId3">
            <a:alphaModFix/>
          </a:blip>
          <a:srcRect/>
          <a:stretch/>
        </p:blipFill>
        <p:spPr>
          <a:xfrm>
            <a:off x="661774" y="2952750"/>
            <a:ext cx="5714999" cy="1714500"/>
          </a:xfrm>
          <a:prstGeom prst="rect">
            <a:avLst/>
          </a:prstGeom>
          <a:noFill/>
          <a:ln>
            <a:noFill/>
          </a:ln>
        </p:spPr>
      </p:pic>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Shape 154" descr="Image result for rsa algorithm"/>
          <p:cNvPicPr preferRelativeResize="0"/>
          <p:nvPr/>
        </p:nvPicPr>
        <p:blipFill rotWithShape="1">
          <a:blip r:embed="rId3">
            <a:alphaModFix/>
          </a:blip>
          <a:srcRect/>
          <a:stretch/>
        </p:blipFill>
        <p:spPr>
          <a:xfrm>
            <a:off x="704762" y="718391"/>
            <a:ext cx="3713440" cy="4190999"/>
          </a:xfrm>
          <a:prstGeom prst="rect">
            <a:avLst/>
          </a:prstGeom>
          <a:noFill/>
          <a:ln>
            <a:noFill/>
          </a:ln>
        </p:spPr>
      </p:pic>
      <p:sp>
        <p:nvSpPr>
          <p:cNvPr id="155" name="Shape 155"/>
          <p:cNvSpPr/>
          <p:nvPr/>
        </p:nvSpPr>
        <p:spPr>
          <a:xfrm>
            <a:off x="704762" y="285750"/>
            <a:ext cx="1790875" cy="4001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2000" b="1" i="0" u="none" strike="noStrike" cap="none">
                <a:solidFill>
                  <a:srgbClr val="B7B7B7"/>
                </a:solidFill>
                <a:latin typeface="Montserrat"/>
                <a:ea typeface="Montserrat"/>
                <a:cs typeface="Montserrat"/>
                <a:sym typeface="Montserrat"/>
              </a:rPr>
              <a:t>ALGORITHM</a:t>
            </a:r>
          </a:p>
        </p:txBody>
      </p:sp>
    </p:spTree>
    <p:extLst>
      <p:ext uri="{BB962C8B-B14F-4D97-AF65-F5344CB8AC3E}">
        <p14:creationId xmlns:p14="http://schemas.microsoft.com/office/powerpoint/2010/main" val="3707431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533400" y="438150"/>
            <a:ext cx="5324100" cy="4856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2000" b="1" i="0" u="none" strike="noStrike" cap="none">
                <a:solidFill>
                  <a:srgbClr val="B7B7B7"/>
                </a:solidFill>
                <a:latin typeface="Montserrat"/>
                <a:ea typeface="Montserrat"/>
                <a:cs typeface="Montserrat"/>
                <a:sym typeface="Montserrat"/>
              </a:rPr>
              <a:t>RSA KEY LENGTH</a:t>
            </a:r>
          </a:p>
        </p:txBody>
      </p:sp>
      <p:sp>
        <p:nvSpPr>
          <p:cNvPr id="161" name="Shape 161"/>
          <p:cNvSpPr txBox="1">
            <a:spLocks noGrp="1"/>
          </p:cNvSpPr>
          <p:nvPr>
            <p:ph type="body" idx="1"/>
          </p:nvPr>
        </p:nvSpPr>
        <p:spPr>
          <a:xfrm>
            <a:off x="529883" y="1063320"/>
            <a:ext cx="5324100" cy="2255700"/>
          </a:xfrm>
          <a:prstGeom prst="rect">
            <a:avLst/>
          </a:prstGeom>
          <a:noFill/>
          <a:ln>
            <a:noFill/>
          </a:ln>
        </p:spPr>
        <p:txBody>
          <a:bodyPr lIns="91425" tIns="91425" rIns="91425" bIns="91425" anchor="t" anchorCtr="0">
            <a:noAutofit/>
          </a:bodyPr>
          <a:lstStyle/>
          <a:p>
            <a:pPr marL="0" marR="0" lvl="0" indent="101600" algn="l" rtl="0">
              <a:lnSpc>
                <a:spcPct val="100000"/>
              </a:lnSpc>
              <a:spcBef>
                <a:spcPts val="0"/>
              </a:spcBef>
              <a:spcAft>
                <a:spcPts val="0"/>
              </a:spcAft>
              <a:buClr>
                <a:srgbClr val="999999"/>
              </a:buClr>
              <a:buSzPct val="100000"/>
              <a:buFont typeface="Karla"/>
              <a:buChar char="▸"/>
            </a:pPr>
            <a:r>
              <a:rPr lang="en" sz="1600" b="0" i="0" u="none" strike="noStrike" cap="none">
                <a:solidFill>
                  <a:srgbClr val="999999"/>
                </a:solidFill>
                <a:latin typeface="Karla"/>
                <a:ea typeface="Karla"/>
                <a:cs typeface="Karla"/>
                <a:sym typeface="Karla"/>
              </a:rPr>
              <a:t>With increasing RSA key length the security also increases.  </a:t>
            </a:r>
          </a:p>
          <a:p>
            <a:pPr marL="0" marR="0" lvl="0" indent="101600" algn="l" rtl="0">
              <a:lnSpc>
                <a:spcPct val="100000"/>
              </a:lnSpc>
              <a:spcBef>
                <a:spcPts val="0"/>
              </a:spcBef>
              <a:spcAft>
                <a:spcPts val="0"/>
              </a:spcAft>
              <a:buClr>
                <a:srgbClr val="999999"/>
              </a:buClr>
              <a:buSzPct val="100000"/>
              <a:buFont typeface="Karla"/>
              <a:buNone/>
            </a:pPr>
            <a:endParaRPr sz="1600" b="0" i="0" u="none" strike="noStrike" cap="none">
              <a:solidFill>
                <a:srgbClr val="999999"/>
              </a:solidFill>
              <a:latin typeface="Karla"/>
              <a:ea typeface="Karla"/>
              <a:cs typeface="Karla"/>
              <a:sym typeface="Karla"/>
            </a:endParaRPr>
          </a:p>
          <a:p>
            <a:pPr marL="0" marR="0" lvl="0" indent="101600" algn="l" rtl="0">
              <a:lnSpc>
                <a:spcPct val="100000"/>
              </a:lnSpc>
              <a:spcBef>
                <a:spcPts val="0"/>
              </a:spcBef>
              <a:spcAft>
                <a:spcPts val="0"/>
              </a:spcAft>
              <a:buClr>
                <a:srgbClr val="999999"/>
              </a:buClr>
              <a:buSzPct val="100000"/>
              <a:buFont typeface="Karla"/>
              <a:buChar char="▸"/>
            </a:pPr>
            <a:r>
              <a:rPr lang="en" sz="1600" b="0" i="0" u="none" strike="noStrike" cap="none">
                <a:solidFill>
                  <a:srgbClr val="999999"/>
                </a:solidFill>
                <a:latin typeface="Karla"/>
                <a:ea typeface="Karla"/>
                <a:cs typeface="Karla"/>
                <a:sym typeface="Karla"/>
              </a:rPr>
              <a:t>RSA 1024 bit -&gt; 80 bits of Strength</a:t>
            </a:r>
          </a:p>
          <a:p>
            <a:pPr marL="0" marR="0" lvl="0" indent="101600" algn="l" rtl="0">
              <a:lnSpc>
                <a:spcPct val="100000"/>
              </a:lnSpc>
              <a:spcBef>
                <a:spcPts val="0"/>
              </a:spcBef>
              <a:spcAft>
                <a:spcPts val="0"/>
              </a:spcAft>
              <a:buClr>
                <a:srgbClr val="999999"/>
              </a:buClr>
              <a:buSzPct val="100000"/>
              <a:buFont typeface="Karla"/>
              <a:buNone/>
            </a:pPr>
            <a:endParaRPr sz="1600" b="0" i="0" u="none" strike="noStrike" cap="none">
              <a:solidFill>
                <a:srgbClr val="999999"/>
              </a:solidFill>
              <a:latin typeface="Karla"/>
              <a:ea typeface="Karla"/>
              <a:cs typeface="Karla"/>
              <a:sym typeface="Karla"/>
            </a:endParaRPr>
          </a:p>
          <a:p>
            <a:pPr marL="0" marR="0" lvl="0" indent="101600" algn="l" rtl="0">
              <a:lnSpc>
                <a:spcPct val="100000"/>
              </a:lnSpc>
              <a:spcBef>
                <a:spcPts val="0"/>
              </a:spcBef>
              <a:spcAft>
                <a:spcPts val="0"/>
              </a:spcAft>
              <a:buClr>
                <a:srgbClr val="999999"/>
              </a:buClr>
              <a:buSzPct val="100000"/>
              <a:buFont typeface="Karla"/>
              <a:buChar char="▸"/>
            </a:pPr>
            <a:r>
              <a:rPr lang="en" sz="1600" b="0" i="0" u="none" strike="noStrike" cap="none">
                <a:solidFill>
                  <a:srgbClr val="999999"/>
                </a:solidFill>
                <a:latin typeface="Karla"/>
                <a:ea typeface="Karla"/>
                <a:cs typeface="Karla"/>
                <a:sym typeface="Karla"/>
              </a:rPr>
              <a:t>RSA 2048 bit -&gt; 112 bits of Strength</a:t>
            </a:r>
          </a:p>
        </p:txBody>
      </p:sp>
      <p:pic>
        <p:nvPicPr>
          <p:cNvPr id="162" name="Shape 162"/>
          <p:cNvPicPr preferRelativeResize="0"/>
          <p:nvPr/>
        </p:nvPicPr>
        <p:blipFill rotWithShape="1">
          <a:blip r:embed="rId3">
            <a:alphaModFix/>
          </a:blip>
          <a:srcRect/>
          <a:stretch/>
        </p:blipFill>
        <p:spPr>
          <a:xfrm>
            <a:off x="3810000" y="2571750"/>
            <a:ext cx="3657600" cy="243363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685800" y="361950"/>
            <a:ext cx="5324100" cy="4856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2000" b="1" i="0" u="none" strike="noStrike" cap="none">
                <a:solidFill>
                  <a:srgbClr val="B7B7B7"/>
                </a:solidFill>
                <a:latin typeface="Montserrat"/>
                <a:ea typeface="Montserrat"/>
                <a:cs typeface="Montserrat"/>
                <a:sym typeface="Montserrat"/>
              </a:rPr>
              <a:t>Features of RSA 2048</a:t>
            </a:r>
          </a:p>
        </p:txBody>
      </p:sp>
      <p:sp>
        <p:nvSpPr>
          <p:cNvPr id="168" name="Shape 168"/>
          <p:cNvSpPr txBox="1">
            <a:spLocks noGrp="1"/>
          </p:cNvSpPr>
          <p:nvPr>
            <p:ph type="body" idx="1"/>
          </p:nvPr>
        </p:nvSpPr>
        <p:spPr>
          <a:xfrm>
            <a:off x="685800" y="1047750"/>
            <a:ext cx="5324100" cy="3733800"/>
          </a:xfrm>
          <a:prstGeom prst="rect">
            <a:avLst/>
          </a:prstGeom>
          <a:noFill/>
          <a:ln>
            <a:noFill/>
          </a:ln>
        </p:spPr>
        <p:txBody>
          <a:bodyPr lIns="91425" tIns="91425" rIns="91425" bIns="91425" anchor="t" anchorCtr="0">
            <a:noAutofit/>
          </a:bodyPr>
          <a:lstStyle/>
          <a:p>
            <a:pPr marL="0" marR="0" lvl="0" indent="101600" algn="l" rtl="0">
              <a:lnSpc>
                <a:spcPct val="100000"/>
              </a:lnSpc>
              <a:spcBef>
                <a:spcPts val="0"/>
              </a:spcBef>
              <a:spcAft>
                <a:spcPts val="0"/>
              </a:spcAft>
              <a:buClr>
                <a:srgbClr val="999999"/>
              </a:buClr>
              <a:buSzPct val="100000"/>
              <a:buFont typeface="Karla"/>
              <a:buChar char="▸"/>
            </a:pPr>
            <a:r>
              <a:rPr lang="en" sz="1600" b="0" i="0" u="none" strike="noStrike" cap="none">
                <a:solidFill>
                  <a:srgbClr val="999999"/>
                </a:solidFill>
                <a:latin typeface="Karla"/>
                <a:ea typeface="Karla"/>
                <a:cs typeface="Karla"/>
                <a:sym typeface="Karla"/>
              </a:rPr>
              <a:t>2048 bit RSA key has a strength of 112 bits: i.e., there are theoretically 2</a:t>
            </a:r>
            <a:r>
              <a:rPr lang="en" sz="1600" b="0" i="0" u="none" strike="noStrike" cap="none" baseline="30000">
                <a:solidFill>
                  <a:srgbClr val="999999"/>
                </a:solidFill>
                <a:latin typeface="Karla"/>
                <a:ea typeface="Karla"/>
                <a:cs typeface="Karla"/>
                <a:sym typeface="Karla"/>
              </a:rPr>
              <a:t>112</a:t>
            </a:r>
            <a:r>
              <a:rPr lang="en" sz="1600" b="0" i="0" u="none" strike="noStrike" cap="none">
                <a:solidFill>
                  <a:srgbClr val="999999"/>
                </a:solidFill>
                <a:latin typeface="Karla"/>
                <a:ea typeface="Karla"/>
                <a:cs typeface="Karla"/>
                <a:sym typeface="Karla"/>
              </a:rPr>
              <a:t>possibilities to crack the private key.</a:t>
            </a:r>
          </a:p>
          <a:p>
            <a:pPr marL="0" marR="0" lvl="0" indent="101600" algn="l" rtl="0">
              <a:lnSpc>
                <a:spcPct val="100000"/>
              </a:lnSpc>
              <a:spcBef>
                <a:spcPts val="0"/>
              </a:spcBef>
              <a:spcAft>
                <a:spcPts val="0"/>
              </a:spcAft>
              <a:buClr>
                <a:srgbClr val="999999"/>
              </a:buClr>
              <a:buSzPct val="100000"/>
              <a:buFont typeface="Karla"/>
              <a:buNone/>
            </a:pPr>
            <a:endParaRPr sz="1600" b="0" i="0" u="none" strike="noStrike" cap="none">
              <a:solidFill>
                <a:srgbClr val="999999"/>
              </a:solidFill>
              <a:latin typeface="Karla"/>
              <a:ea typeface="Karla"/>
              <a:cs typeface="Karla"/>
              <a:sym typeface="Karla"/>
            </a:endParaRPr>
          </a:p>
          <a:p>
            <a:pPr marL="0" marR="0" lvl="0" indent="101600" algn="l" rtl="0">
              <a:lnSpc>
                <a:spcPct val="100000"/>
              </a:lnSpc>
              <a:spcBef>
                <a:spcPts val="0"/>
              </a:spcBef>
              <a:spcAft>
                <a:spcPts val="0"/>
              </a:spcAft>
              <a:buClr>
                <a:srgbClr val="999999"/>
              </a:buClr>
              <a:buSzPct val="100000"/>
              <a:buFont typeface="Karla"/>
              <a:buChar char="▸"/>
            </a:pPr>
            <a:r>
              <a:rPr lang="en" sz="1600" b="0" i="0" u="none" strike="noStrike" cap="none">
                <a:solidFill>
                  <a:srgbClr val="999999"/>
                </a:solidFill>
                <a:latin typeface="Karla"/>
                <a:ea typeface="Karla"/>
                <a:cs typeface="Karla"/>
                <a:sym typeface="Karla"/>
              </a:rPr>
              <a:t>If you were able to magically factor a 1024-bit key in 10 seconds (which is totally unrealistic in every way possible), then it would take around 1,200 years to factor a 2048-bit key. </a:t>
            </a:r>
          </a:p>
          <a:p>
            <a:pPr marL="0" marR="0" lvl="0" indent="0" algn="l" rtl="0">
              <a:lnSpc>
                <a:spcPct val="100000"/>
              </a:lnSpc>
              <a:spcBef>
                <a:spcPts val="0"/>
              </a:spcBef>
              <a:spcAft>
                <a:spcPts val="0"/>
              </a:spcAft>
              <a:buClr>
                <a:srgbClr val="999999"/>
              </a:buClr>
              <a:buSzPct val="25000"/>
              <a:buFont typeface="Karla"/>
              <a:buNone/>
            </a:pPr>
            <a:endParaRPr sz="1600" b="0" i="0" u="none" strike="noStrike" cap="none">
              <a:solidFill>
                <a:srgbClr val="999999"/>
              </a:solidFill>
              <a:latin typeface="Karla"/>
              <a:ea typeface="Karla"/>
              <a:cs typeface="Karla"/>
              <a:sym typeface="Karla"/>
            </a:endParaRPr>
          </a:p>
          <a:p>
            <a:pPr marL="0" marR="0" lvl="0" indent="101600" algn="l" rtl="0">
              <a:lnSpc>
                <a:spcPct val="100000"/>
              </a:lnSpc>
              <a:spcBef>
                <a:spcPts val="0"/>
              </a:spcBef>
              <a:spcAft>
                <a:spcPts val="0"/>
              </a:spcAft>
              <a:buClr>
                <a:srgbClr val="999999"/>
              </a:buClr>
              <a:buSzPct val="100000"/>
              <a:buFont typeface="Karla"/>
              <a:buChar char="▸"/>
            </a:pPr>
            <a:r>
              <a:rPr lang="en" sz="1600" b="0" i="0" u="none" strike="noStrike" cap="none">
                <a:solidFill>
                  <a:srgbClr val="999999"/>
                </a:solidFill>
                <a:latin typeface="Karla"/>
                <a:ea typeface="Karla"/>
                <a:cs typeface="Karla"/>
                <a:sym typeface="Karla"/>
              </a:rPr>
              <a:t>4096 bit handshakes are indeed significantly slower in terms of CPU usage than 2048 bit handshakes.</a:t>
            </a:r>
          </a:p>
          <a:p>
            <a:pPr marL="0" marR="0" lvl="0" indent="101600" algn="l" rtl="0">
              <a:lnSpc>
                <a:spcPct val="100000"/>
              </a:lnSpc>
              <a:spcBef>
                <a:spcPts val="0"/>
              </a:spcBef>
              <a:spcAft>
                <a:spcPts val="0"/>
              </a:spcAft>
              <a:buClr>
                <a:srgbClr val="999999"/>
              </a:buClr>
              <a:buSzPct val="100000"/>
              <a:buFont typeface="Karla"/>
              <a:buNone/>
            </a:pPr>
            <a:endParaRPr sz="1600" b="0" i="0" u="none" strike="noStrike" cap="none">
              <a:solidFill>
                <a:srgbClr val="999999"/>
              </a:solidFill>
              <a:latin typeface="Karla"/>
              <a:ea typeface="Karla"/>
              <a:cs typeface="Karla"/>
              <a:sym typeface="Karla"/>
            </a:endParaRPr>
          </a:p>
          <a:p>
            <a:pPr marL="0" marR="0" lvl="0" indent="101600" algn="l" rtl="0">
              <a:lnSpc>
                <a:spcPct val="100000"/>
              </a:lnSpc>
              <a:spcBef>
                <a:spcPts val="0"/>
              </a:spcBef>
              <a:spcAft>
                <a:spcPts val="0"/>
              </a:spcAft>
              <a:buClr>
                <a:srgbClr val="999999"/>
              </a:buClr>
              <a:buSzPct val="100000"/>
              <a:buFont typeface="Karla"/>
              <a:buNone/>
            </a:pPr>
            <a:endParaRPr sz="1600" b="0" i="0" u="none" strike="noStrike" cap="none">
              <a:solidFill>
                <a:srgbClr val="999999"/>
              </a:solidFill>
              <a:latin typeface="Karla"/>
              <a:ea typeface="Karla"/>
              <a:cs typeface="Karla"/>
              <a:sym typeface="Karla"/>
            </a:endParaRPr>
          </a:p>
          <a:p>
            <a:pPr marL="0" marR="0" lvl="0" indent="101600" algn="l" rtl="0">
              <a:lnSpc>
                <a:spcPct val="100000"/>
              </a:lnSpc>
              <a:spcBef>
                <a:spcPts val="0"/>
              </a:spcBef>
              <a:spcAft>
                <a:spcPts val="0"/>
              </a:spcAft>
              <a:buClr>
                <a:srgbClr val="999999"/>
              </a:buClr>
              <a:buSzPct val="100000"/>
              <a:buFont typeface="Karla"/>
              <a:buNone/>
            </a:pPr>
            <a:endParaRPr sz="1600" b="0" i="0" u="none" strike="noStrike" cap="none">
              <a:solidFill>
                <a:srgbClr val="999999"/>
              </a:solidFill>
              <a:latin typeface="Karla"/>
              <a:ea typeface="Karla"/>
              <a:cs typeface="Karla"/>
              <a:sym typeface="Karla"/>
            </a:endParaRPr>
          </a:p>
          <a:p>
            <a:pPr marL="0" marR="0" lvl="0" indent="101600" algn="l" rtl="0">
              <a:lnSpc>
                <a:spcPct val="100000"/>
              </a:lnSpc>
              <a:spcBef>
                <a:spcPts val="0"/>
              </a:spcBef>
              <a:spcAft>
                <a:spcPts val="0"/>
              </a:spcAft>
              <a:buClr>
                <a:srgbClr val="999999"/>
              </a:buClr>
              <a:buSzPct val="100000"/>
              <a:buFont typeface="Karla"/>
              <a:buNone/>
            </a:pPr>
            <a:endParaRPr sz="1600" b="0" i="0" u="none" strike="noStrike" cap="none">
              <a:solidFill>
                <a:srgbClr val="999999"/>
              </a:solidFill>
              <a:latin typeface="Karla"/>
              <a:ea typeface="Karla"/>
              <a:cs typeface="Karla"/>
              <a:sym typeface="Karla"/>
            </a:endParaRPr>
          </a:p>
          <a:p>
            <a:pPr marL="0" marR="0" lvl="0" indent="101600" algn="l" rtl="0">
              <a:lnSpc>
                <a:spcPct val="100000"/>
              </a:lnSpc>
              <a:spcBef>
                <a:spcPts val="0"/>
              </a:spcBef>
              <a:spcAft>
                <a:spcPts val="0"/>
              </a:spcAft>
              <a:buClr>
                <a:srgbClr val="999999"/>
              </a:buClr>
              <a:buSzPct val="100000"/>
              <a:buFont typeface="Karla"/>
              <a:buNone/>
            </a:pPr>
            <a:endParaRPr sz="1600" b="0" i="0" u="none" strike="noStrike" cap="none">
              <a:solidFill>
                <a:srgbClr val="999999"/>
              </a:solidFill>
              <a:latin typeface="Karla"/>
              <a:ea typeface="Karla"/>
              <a:cs typeface="Karla"/>
              <a:sym typeface="Karla"/>
            </a:endParaRPr>
          </a:p>
          <a:p>
            <a:pPr marL="0" marR="0" lvl="0" indent="101600" algn="l" rtl="0">
              <a:lnSpc>
                <a:spcPct val="100000"/>
              </a:lnSpc>
              <a:spcBef>
                <a:spcPts val="0"/>
              </a:spcBef>
              <a:spcAft>
                <a:spcPts val="0"/>
              </a:spcAft>
              <a:buClr>
                <a:srgbClr val="999999"/>
              </a:buClr>
              <a:buSzPct val="100000"/>
              <a:buFont typeface="Karla"/>
              <a:buNone/>
            </a:pPr>
            <a:endParaRPr sz="1600" b="0" i="0" u="none" strike="noStrike" cap="none">
              <a:solidFill>
                <a:srgbClr val="999999"/>
              </a:solidFill>
              <a:latin typeface="Karla"/>
              <a:ea typeface="Karla"/>
              <a:cs typeface="Karla"/>
              <a:sym typeface="Karl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85800" y="438150"/>
            <a:ext cx="5324100" cy="4856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2000" b="1" i="0" u="none" strike="noStrike" cap="none">
                <a:solidFill>
                  <a:srgbClr val="B7B7B7"/>
                </a:solidFill>
                <a:latin typeface="Montserrat"/>
                <a:ea typeface="Montserrat"/>
                <a:cs typeface="Montserrat"/>
                <a:sym typeface="Montserrat"/>
              </a:rPr>
              <a:t>Comparison of Public Key Algorithm</a:t>
            </a:r>
          </a:p>
        </p:txBody>
      </p:sp>
      <p:pic>
        <p:nvPicPr>
          <p:cNvPr id="174" name="Shape 174"/>
          <p:cNvPicPr preferRelativeResize="0"/>
          <p:nvPr/>
        </p:nvPicPr>
        <p:blipFill rotWithShape="1">
          <a:blip r:embed="rId3">
            <a:alphaModFix/>
          </a:blip>
          <a:srcRect/>
          <a:stretch/>
        </p:blipFill>
        <p:spPr>
          <a:xfrm>
            <a:off x="4724400" y="938212"/>
            <a:ext cx="2333625" cy="4029074"/>
          </a:xfrm>
          <a:prstGeom prst="rect">
            <a:avLst/>
          </a:prstGeom>
          <a:noFill/>
          <a:ln>
            <a:noFill/>
          </a:ln>
        </p:spPr>
      </p:pic>
      <p:sp>
        <p:nvSpPr>
          <p:cNvPr id="175" name="Shape 175"/>
          <p:cNvSpPr txBox="1">
            <a:spLocks noGrp="1"/>
          </p:cNvSpPr>
          <p:nvPr>
            <p:ph type="body" idx="1"/>
          </p:nvPr>
        </p:nvSpPr>
        <p:spPr>
          <a:xfrm>
            <a:off x="762000" y="1047750"/>
            <a:ext cx="3886200" cy="3809999"/>
          </a:xfrm>
          <a:prstGeom prst="rect">
            <a:avLst/>
          </a:prstGeom>
          <a:noFill/>
          <a:ln>
            <a:noFill/>
          </a:ln>
        </p:spPr>
        <p:txBody>
          <a:bodyPr lIns="91425" tIns="91425" rIns="91425" bIns="91425" anchor="t" anchorCtr="0">
            <a:noAutofit/>
          </a:bodyPr>
          <a:lstStyle/>
          <a:p>
            <a:pPr marL="0" marR="0" lvl="0" indent="101600" algn="l" rtl="0">
              <a:lnSpc>
                <a:spcPct val="100000"/>
              </a:lnSpc>
              <a:spcBef>
                <a:spcPts val="0"/>
              </a:spcBef>
              <a:spcAft>
                <a:spcPts val="0"/>
              </a:spcAft>
              <a:buClr>
                <a:srgbClr val="999999"/>
              </a:buClr>
              <a:buSzPct val="100000"/>
              <a:buFont typeface="Karla"/>
              <a:buChar char="▸"/>
            </a:pPr>
            <a:r>
              <a:rPr lang="en" sz="1600" b="0" i="0" u="none" strike="noStrike" cap="none">
                <a:solidFill>
                  <a:srgbClr val="999999"/>
                </a:solidFill>
                <a:latin typeface="Karla"/>
                <a:ea typeface="Karla"/>
                <a:cs typeface="Karla"/>
                <a:sym typeface="Karla"/>
              </a:rPr>
              <a:t>Both RSA and Diffie-Hellman are both public key systems.</a:t>
            </a:r>
          </a:p>
          <a:p>
            <a:pPr marL="0" marR="0" lvl="0" indent="101600" algn="l" rtl="0">
              <a:lnSpc>
                <a:spcPct val="100000"/>
              </a:lnSpc>
              <a:spcBef>
                <a:spcPts val="0"/>
              </a:spcBef>
              <a:spcAft>
                <a:spcPts val="0"/>
              </a:spcAft>
              <a:buClr>
                <a:srgbClr val="999999"/>
              </a:buClr>
              <a:buSzPct val="100000"/>
              <a:buFont typeface="Karla"/>
              <a:buNone/>
            </a:pPr>
            <a:endParaRPr sz="1600" b="0" i="0" u="none" strike="noStrike" cap="none">
              <a:solidFill>
                <a:srgbClr val="999999"/>
              </a:solidFill>
              <a:latin typeface="Karla"/>
              <a:ea typeface="Karla"/>
              <a:cs typeface="Karla"/>
              <a:sym typeface="Karla"/>
            </a:endParaRPr>
          </a:p>
          <a:p>
            <a:pPr marL="0" marR="0" lvl="0" indent="101600" algn="l" rtl="0">
              <a:lnSpc>
                <a:spcPct val="100000"/>
              </a:lnSpc>
              <a:spcBef>
                <a:spcPts val="0"/>
              </a:spcBef>
              <a:spcAft>
                <a:spcPts val="0"/>
              </a:spcAft>
              <a:buClr>
                <a:srgbClr val="999999"/>
              </a:buClr>
              <a:buSzPct val="100000"/>
              <a:buFont typeface="Karla"/>
              <a:buChar char="▸"/>
            </a:pPr>
            <a:r>
              <a:rPr lang="en" sz="1600" b="0" i="0" u="none" strike="noStrike" cap="none">
                <a:solidFill>
                  <a:srgbClr val="999999"/>
                </a:solidFill>
                <a:latin typeface="Karla"/>
                <a:ea typeface="Karla"/>
                <a:cs typeface="Karla"/>
                <a:sym typeface="Karla"/>
              </a:rPr>
              <a:t>The nature of the Diffie-Hellman key exchange, however, makes it susceptible to man-in-the-middle (MITM) attacks, since it doesn't authenticate either party involved in the exchange.</a:t>
            </a:r>
          </a:p>
          <a:p>
            <a:pPr marL="0" marR="0" lvl="0" indent="101600" algn="l" rtl="0">
              <a:lnSpc>
                <a:spcPct val="100000"/>
              </a:lnSpc>
              <a:spcBef>
                <a:spcPts val="0"/>
              </a:spcBef>
              <a:spcAft>
                <a:spcPts val="0"/>
              </a:spcAft>
              <a:buClr>
                <a:srgbClr val="999999"/>
              </a:buClr>
              <a:buSzPct val="100000"/>
              <a:buFont typeface="Karla"/>
              <a:buNone/>
            </a:pPr>
            <a:endParaRPr sz="1600" b="0" i="0" u="none" strike="noStrike" cap="none">
              <a:solidFill>
                <a:srgbClr val="999999"/>
              </a:solidFill>
              <a:latin typeface="Karla"/>
              <a:ea typeface="Karla"/>
              <a:cs typeface="Karla"/>
              <a:sym typeface="Karla"/>
            </a:endParaRPr>
          </a:p>
          <a:p>
            <a:pPr marL="0" marR="0" lvl="0" indent="101600" algn="l" rtl="0">
              <a:lnSpc>
                <a:spcPct val="100000"/>
              </a:lnSpc>
              <a:spcBef>
                <a:spcPts val="0"/>
              </a:spcBef>
              <a:spcAft>
                <a:spcPts val="0"/>
              </a:spcAft>
              <a:buClr>
                <a:srgbClr val="999999"/>
              </a:buClr>
              <a:buSzPct val="100000"/>
              <a:buFont typeface="Karla"/>
              <a:buNone/>
            </a:pPr>
            <a:endParaRPr sz="1600" b="0" i="0" u="none" strike="noStrike" cap="none">
              <a:solidFill>
                <a:srgbClr val="999999"/>
              </a:solidFill>
              <a:latin typeface="Karla"/>
              <a:ea typeface="Karla"/>
              <a:cs typeface="Karla"/>
              <a:sym typeface="Karla"/>
            </a:endParaRPr>
          </a:p>
          <a:p>
            <a:pPr marL="0" marR="0" lvl="0" indent="101600" algn="l" rtl="0">
              <a:lnSpc>
                <a:spcPct val="100000"/>
              </a:lnSpc>
              <a:spcBef>
                <a:spcPts val="0"/>
              </a:spcBef>
              <a:spcAft>
                <a:spcPts val="0"/>
              </a:spcAft>
              <a:buClr>
                <a:srgbClr val="999999"/>
              </a:buClr>
              <a:buSzPct val="100000"/>
              <a:buFont typeface="Karla"/>
              <a:buNone/>
            </a:pPr>
            <a:endParaRPr sz="1600" b="0" i="0" u="none" strike="noStrike" cap="none">
              <a:solidFill>
                <a:srgbClr val="999999"/>
              </a:solidFill>
              <a:latin typeface="Karla"/>
              <a:ea typeface="Karla"/>
              <a:cs typeface="Karla"/>
              <a:sym typeface="Karl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73"/>
        <p:cNvGrpSpPr/>
        <p:nvPr/>
      </p:nvGrpSpPr>
      <p:grpSpPr>
        <a:xfrm>
          <a:off x="0" y="0"/>
          <a:ext cx="0" cy="0"/>
          <a:chOff x="0" y="0"/>
          <a:chExt cx="0" cy="0"/>
        </a:xfrm>
      </p:grpSpPr>
      <p:sp>
        <p:nvSpPr>
          <p:cNvPr id="74" name="Shape 74"/>
          <p:cNvSpPr txBox="1">
            <a:spLocks noGrp="1"/>
          </p:cNvSpPr>
          <p:nvPr>
            <p:ph type="ctrTitle"/>
          </p:nvPr>
        </p:nvSpPr>
        <p:spPr>
          <a:xfrm>
            <a:off x="648300" y="1583350"/>
            <a:ext cx="3852260" cy="29897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7200" b="1" i="0" u="none" strike="noStrike" cap="none">
                <a:solidFill>
                  <a:srgbClr val="FFC107"/>
                </a:solidFill>
                <a:latin typeface="Montserrat"/>
                <a:ea typeface="Montserrat"/>
                <a:cs typeface="Montserrat"/>
                <a:sym typeface="Montserrat"/>
              </a:rPr>
              <a:t>2.</a:t>
            </a:r>
          </a:p>
          <a:p>
            <a:pPr marL="0" marR="0" lvl="0" indent="0" algn="l" rtl="0">
              <a:lnSpc>
                <a:spcPct val="100000"/>
              </a:lnSpc>
              <a:spcBef>
                <a:spcPts val="0"/>
              </a:spcBef>
              <a:spcAft>
                <a:spcPts val="0"/>
              </a:spcAft>
              <a:buClr>
                <a:srgbClr val="B7B7B7"/>
              </a:buClr>
              <a:buSzPct val="25000"/>
              <a:buFont typeface="Montserrat"/>
              <a:buNone/>
            </a:pPr>
            <a:r>
              <a:rPr lang="en" sz="3000" b="1" i="0" u="none" strike="noStrike" cap="none">
                <a:solidFill>
                  <a:srgbClr val="B7B7B7"/>
                </a:solidFill>
                <a:latin typeface="Montserrat"/>
                <a:ea typeface="Montserrat"/>
                <a:cs typeface="Montserrat"/>
                <a:sym typeface="Montserrat"/>
              </a:rPr>
              <a:t>EXISTING SYSTEM</a:t>
            </a:r>
          </a:p>
        </p:txBody>
      </p: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ctrTitle"/>
          </p:nvPr>
        </p:nvSpPr>
        <p:spPr>
          <a:xfrm>
            <a:off x="648300" y="1583350"/>
            <a:ext cx="3522300" cy="29897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7200" dirty="0">
                <a:solidFill>
                  <a:srgbClr val="FFC107"/>
                </a:solidFill>
              </a:rPr>
              <a:t>11</a:t>
            </a:r>
            <a:r>
              <a:rPr lang="en" sz="7200" b="1" i="0" u="none" strike="noStrike" cap="none" dirty="0">
                <a:solidFill>
                  <a:srgbClr val="FFC107"/>
                </a:solidFill>
                <a:latin typeface="Montserrat"/>
                <a:ea typeface="Montserrat"/>
                <a:cs typeface="Montserrat"/>
                <a:sym typeface="Montserrat"/>
              </a:rPr>
              <a:t>.3</a:t>
            </a:r>
            <a:br>
              <a:rPr lang="en" sz="9600" b="1" i="0" u="none" strike="noStrike" cap="none" dirty="0">
                <a:solidFill>
                  <a:srgbClr val="FFC107"/>
                </a:solidFill>
                <a:latin typeface="Montserrat"/>
                <a:ea typeface="Montserrat"/>
                <a:cs typeface="Montserrat"/>
                <a:sym typeface="Montserrat"/>
              </a:rPr>
            </a:br>
            <a:r>
              <a:rPr lang="en" sz="3600" b="1" i="0" u="none" strike="noStrike" cap="none" dirty="0">
                <a:solidFill>
                  <a:srgbClr val="999999"/>
                </a:solidFill>
                <a:latin typeface="Montserrat"/>
                <a:ea typeface="Montserrat"/>
                <a:cs typeface="Montserrat"/>
                <a:sym typeface="Montserrat"/>
              </a:rPr>
              <a:t>BPCS</a:t>
            </a:r>
          </a:p>
        </p:txBody>
      </p:sp>
    </p:spTree>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785785" y="928675"/>
            <a:ext cx="5948328" cy="3889249"/>
          </a:xfrm>
          <a:prstGeom prst="rect">
            <a:avLst/>
          </a:prstGeom>
          <a:noFill/>
          <a:ln>
            <a:noFill/>
          </a:ln>
        </p:spPr>
        <p:txBody>
          <a:bodyPr lIns="91425" tIns="91425" rIns="91425" bIns="91425" anchor="t" anchorCtr="0">
            <a:noAutofit/>
          </a:bodyPr>
          <a:lstStyle/>
          <a:p>
            <a:pPr marL="0" marR="0" lvl="0" indent="101600" algn="l" rtl="0">
              <a:lnSpc>
                <a:spcPct val="100000"/>
              </a:lnSpc>
              <a:spcBef>
                <a:spcPts val="0"/>
              </a:spcBef>
              <a:spcAft>
                <a:spcPts val="0"/>
              </a:spcAft>
              <a:buClr>
                <a:srgbClr val="999999"/>
              </a:buClr>
              <a:buSzPct val="100000"/>
              <a:buFont typeface="Karla"/>
              <a:buChar char="▸"/>
            </a:pPr>
            <a:r>
              <a:rPr lang="en" sz="1600" b="0" i="0" u="none" strike="noStrike" cap="none" dirty="0">
                <a:solidFill>
                  <a:srgbClr val="999999"/>
                </a:solidFill>
                <a:latin typeface="Karla"/>
                <a:ea typeface="Karla"/>
                <a:cs typeface="Karla"/>
                <a:sym typeface="Karla"/>
              </a:rPr>
              <a:t> Bit Plane Complexity Segmentation Algorithm</a:t>
            </a:r>
          </a:p>
          <a:p>
            <a:pPr marL="0" marR="0" lvl="0" indent="101600" algn="l" rtl="0">
              <a:lnSpc>
                <a:spcPct val="100000"/>
              </a:lnSpc>
              <a:spcBef>
                <a:spcPts val="0"/>
              </a:spcBef>
              <a:spcAft>
                <a:spcPts val="0"/>
              </a:spcAft>
              <a:buClr>
                <a:srgbClr val="999999"/>
              </a:buClr>
              <a:buSzPct val="100000"/>
              <a:buFont typeface="Karla"/>
              <a:buNone/>
            </a:pPr>
            <a:endParaRPr sz="1600" b="0" i="0" u="none" strike="noStrike" cap="none" dirty="0">
              <a:solidFill>
                <a:srgbClr val="999999"/>
              </a:solidFill>
              <a:latin typeface="Karla"/>
              <a:ea typeface="Karla"/>
              <a:cs typeface="Karla"/>
              <a:sym typeface="Karla"/>
            </a:endParaRPr>
          </a:p>
          <a:p>
            <a:pPr marL="0" marR="0" lvl="0" indent="101600" algn="l" rtl="0">
              <a:lnSpc>
                <a:spcPct val="100000"/>
              </a:lnSpc>
              <a:spcBef>
                <a:spcPts val="0"/>
              </a:spcBef>
              <a:spcAft>
                <a:spcPts val="0"/>
              </a:spcAft>
              <a:buClr>
                <a:srgbClr val="999999"/>
              </a:buClr>
              <a:buSzPct val="100000"/>
              <a:buFont typeface="Karla"/>
              <a:buChar char="▸"/>
            </a:pPr>
            <a:r>
              <a:rPr lang="en" sz="1600" b="0" i="0" u="none" strike="noStrike" cap="none" dirty="0">
                <a:solidFill>
                  <a:srgbClr val="999999"/>
                </a:solidFill>
                <a:latin typeface="Karla"/>
                <a:ea typeface="Karla"/>
                <a:cs typeface="Karla"/>
                <a:sym typeface="Karla"/>
              </a:rPr>
              <a:t>  Embedding information in an image</a:t>
            </a:r>
          </a:p>
          <a:p>
            <a:pPr marL="0" marR="0" lvl="0" indent="101600" algn="l" rtl="0">
              <a:lnSpc>
                <a:spcPct val="100000"/>
              </a:lnSpc>
              <a:spcBef>
                <a:spcPts val="0"/>
              </a:spcBef>
              <a:spcAft>
                <a:spcPts val="0"/>
              </a:spcAft>
              <a:buClr>
                <a:srgbClr val="999999"/>
              </a:buClr>
              <a:buSzPct val="100000"/>
              <a:buFont typeface="Karla"/>
              <a:buNone/>
            </a:pPr>
            <a:endParaRPr sz="1600" b="0" i="0" u="none" strike="noStrike" cap="none" dirty="0">
              <a:solidFill>
                <a:srgbClr val="999999"/>
              </a:solidFill>
              <a:latin typeface="Karla"/>
              <a:ea typeface="Karla"/>
              <a:cs typeface="Karla"/>
              <a:sym typeface="Karla"/>
            </a:endParaRPr>
          </a:p>
          <a:p>
            <a:pPr marL="0" marR="0" lvl="0" indent="101600" algn="l" rtl="0">
              <a:lnSpc>
                <a:spcPct val="100000"/>
              </a:lnSpc>
              <a:spcBef>
                <a:spcPts val="0"/>
              </a:spcBef>
              <a:spcAft>
                <a:spcPts val="0"/>
              </a:spcAft>
              <a:buClr>
                <a:srgbClr val="999999"/>
              </a:buClr>
              <a:buSzPct val="100000"/>
              <a:buFont typeface="Karla"/>
              <a:buChar char="▸"/>
            </a:pPr>
            <a:r>
              <a:rPr lang="en" sz="1600" b="0" i="0" u="none" strike="noStrike" cap="none" dirty="0">
                <a:solidFill>
                  <a:srgbClr val="999999"/>
                </a:solidFill>
                <a:latin typeface="Karla"/>
                <a:ea typeface="Karla"/>
                <a:cs typeface="Karla"/>
                <a:sym typeface="Karla"/>
              </a:rPr>
              <a:t> Divides image into segments and calculates complexity.</a:t>
            </a:r>
          </a:p>
          <a:p>
            <a:pPr marL="0" marR="0" lvl="0" indent="101600" algn="l" rtl="0">
              <a:lnSpc>
                <a:spcPct val="100000"/>
              </a:lnSpc>
              <a:spcBef>
                <a:spcPts val="0"/>
              </a:spcBef>
              <a:spcAft>
                <a:spcPts val="0"/>
              </a:spcAft>
              <a:buClr>
                <a:srgbClr val="999999"/>
              </a:buClr>
              <a:buSzPct val="100000"/>
              <a:buFont typeface="Karla"/>
              <a:buNone/>
            </a:pPr>
            <a:endParaRPr sz="1600" b="0" i="0" u="none" strike="noStrike" cap="none" dirty="0">
              <a:solidFill>
                <a:srgbClr val="999999"/>
              </a:solidFill>
              <a:latin typeface="Karla"/>
              <a:ea typeface="Karla"/>
              <a:cs typeface="Karla"/>
              <a:sym typeface="Karla"/>
            </a:endParaRPr>
          </a:p>
          <a:p>
            <a:pPr marL="0" marR="0" lvl="0" indent="101600" algn="l" rtl="0">
              <a:lnSpc>
                <a:spcPct val="100000"/>
              </a:lnSpc>
              <a:spcBef>
                <a:spcPts val="0"/>
              </a:spcBef>
              <a:spcAft>
                <a:spcPts val="0"/>
              </a:spcAft>
              <a:buClr>
                <a:srgbClr val="999999"/>
              </a:buClr>
              <a:buSzPct val="100000"/>
              <a:buFont typeface="Karla"/>
              <a:buChar char="▸"/>
            </a:pPr>
            <a:r>
              <a:rPr lang="en" sz="1600" b="0" i="0" u="none" strike="noStrike" cap="none" dirty="0">
                <a:solidFill>
                  <a:srgbClr val="999999"/>
                </a:solidFill>
                <a:latin typeface="Karla"/>
                <a:ea typeface="Karla"/>
                <a:cs typeface="Karla"/>
                <a:sym typeface="Karla"/>
              </a:rPr>
              <a:t>  Higher information hiding capacity (approx 50%) when compared to other steganography algorithms (LSB).</a:t>
            </a:r>
          </a:p>
          <a:p>
            <a:pPr marL="0" marR="0" lvl="0" indent="101600" algn="l" rtl="0">
              <a:lnSpc>
                <a:spcPct val="100000"/>
              </a:lnSpc>
              <a:spcBef>
                <a:spcPts val="0"/>
              </a:spcBef>
              <a:spcAft>
                <a:spcPts val="0"/>
              </a:spcAft>
              <a:buClr>
                <a:srgbClr val="999999"/>
              </a:buClr>
              <a:buSzPct val="100000"/>
              <a:buFont typeface="Karla"/>
              <a:buNone/>
            </a:pPr>
            <a:endParaRPr sz="1600" b="0" i="0" u="none" strike="noStrike" cap="none" dirty="0">
              <a:solidFill>
                <a:srgbClr val="999999"/>
              </a:solidFill>
              <a:latin typeface="Karla"/>
              <a:ea typeface="Karla"/>
              <a:cs typeface="Karla"/>
              <a:sym typeface="Karla"/>
            </a:endParaRPr>
          </a:p>
          <a:p>
            <a:pPr marL="0" marR="0" lvl="0" indent="101600" algn="l" rtl="0">
              <a:lnSpc>
                <a:spcPct val="100000"/>
              </a:lnSpc>
              <a:spcBef>
                <a:spcPts val="0"/>
              </a:spcBef>
              <a:spcAft>
                <a:spcPts val="0"/>
              </a:spcAft>
              <a:buClr>
                <a:srgbClr val="999999"/>
              </a:buClr>
              <a:buSzPct val="100000"/>
              <a:buFont typeface="Karla"/>
              <a:buChar char="▸"/>
            </a:pPr>
            <a:r>
              <a:rPr lang="en" sz="1600" b="0" i="0" u="none" strike="noStrike" cap="none" dirty="0">
                <a:solidFill>
                  <a:srgbClr val="999999"/>
                </a:solidFill>
                <a:latin typeface="Karla"/>
                <a:ea typeface="Karla"/>
                <a:cs typeface="Karla"/>
                <a:sym typeface="Karla"/>
              </a:rPr>
              <a:t> Embeds data in both MSB and LSB of the images based on complexity.</a:t>
            </a:r>
          </a:p>
          <a:p>
            <a:pPr marL="0" marR="0" lvl="0" indent="101600" algn="l" rtl="0">
              <a:lnSpc>
                <a:spcPct val="100000"/>
              </a:lnSpc>
              <a:spcBef>
                <a:spcPts val="0"/>
              </a:spcBef>
              <a:spcAft>
                <a:spcPts val="0"/>
              </a:spcAft>
              <a:buClr>
                <a:srgbClr val="999999"/>
              </a:buClr>
              <a:buSzPct val="25000"/>
              <a:buFont typeface="Karla"/>
              <a:buNone/>
            </a:pPr>
            <a:endParaRPr sz="1600" b="0" i="0" u="none" strike="noStrike" cap="none" dirty="0">
              <a:solidFill>
                <a:srgbClr val="999999"/>
              </a:solidFill>
              <a:latin typeface="Karla"/>
              <a:ea typeface="Karla"/>
              <a:cs typeface="Karla"/>
              <a:sym typeface="Karl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857224" y="2143122"/>
            <a:ext cx="5324100" cy="4856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2000" b="1" i="0" u="none" strike="noStrike" cap="none">
                <a:solidFill>
                  <a:srgbClr val="B7B7B7"/>
                </a:solidFill>
                <a:latin typeface="Karla"/>
                <a:ea typeface="Karla"/>
                <a:cs typeface="Karla"/>
                <a:sym typeface="Karla"/>
              </a:rPr>
              <a:t>Flow Chart</a:t>
            </a:r>
          </a:p>
        </p:txBody>
      </p:sp>
      <p:sp>
        <p:nvSpPr>
          <p:cNvPr id="197" name="Shape 197" descr="Image result for bpcs algorithm flowchart"/>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98" name="Shape 198" descr="Image result for bpcs algorithm flowchart"/>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99" name="Shape 199" descr="Image result for bpcs algorithm flowchart"/>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200" name="Shape 200"/>
          <p:cNvPicPr preferRelativeResize="0"/>
          <p:nvPr/>
        </p:nvPicPr>
        <p:blipFill rotWithShape="1">
          <a:blip r:embed="rId3">
            <a:alphaModFix/>
          </a:blip>
          <a:srcRect/>
          <a:stretch/>
        </p:blipFill>
        <p:spPr>
          <a:xfrm>
            <a:off x="2590800" y="209550"/>
            <a:ext cx="2845296" cy="488248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5800" y="285750"/>
            <a:ext cx="5549388" cy="4587494"/>
          </a:xfrm>
          <a:prstGeom prst="rect">
            <a:avLst/>
          </a:prstGeom>
        </p:spPr>
      </p:pic>
    </p:spTree>
    <p:extLst>
      <p:ext uri="{BB962C8B-B14F-4D97-AF65-F5344CB8AC3E}">
        <p14:creationId xmlns:p14="http://schemas.microsoft.com/office/powerpoint/2010/main" val="15101467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9600" y="133350"/>
            <a:ext cx="5003347" cy="4871883"/>
          </a:xfrm>
          <a:prstGeom prst="rect">
            <a:avLst/>
          </a:prstGeom>
        </p:spPr>
      </p:pic>
    </p:spTree>
    <p:extLst>
      <p:ext uri="{BB962C8B-B14F-4D97-AF65-F5344CB8AC3E}">
        <p14:creationId xmlns:p14="http://schemas.microsoft.com/office/powerpoint/2010/main" val="3899394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28750"/>
            <a:ext cx="4648200" cy="2438400"/>
          </a:xfrm>
          <a:prstGeom prst="rect">
            <a:avLst/>
          </a:prstGeom>
          <a:noFill/>
          <a:ln>
            <a:noFill/>
          </a:ln>
        </p:spPr>
      </p:pic>
    </p:spTree>
    <p:extLst>
      <p:ext uri="{BB962C8B-B14F-4D97-AF65-F5344CB8AC3E}">
        <p14:creationId xmlns:p14="http://schemas.microsoft.com/office/powerpoint/2010/main" val="11332360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ctrTitle"/>
          </p:nvPr>
        </p:nvSpPr>
        <p:spPr>
          <a:xfrm>
            <a:off x="648300" y="1583350"/>
            <a:ext cx="3522300" cy="29897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7200" dirty="0">
                <a:solidFill>
                  <a:srgbClr val="FFC107"/>
                </a:solidFill>
              </a:rPr>
              <a:t>11</a:t>
            </a:r>
            <a:r>
              <a:rPr lang="en" sz="7200" b="1" i="0" u="none" strike="noStrike" cap="none" dirty="0">
                <a:solidFill>
                  <a:srgbClr val="FFC107"/>
                </a:solidFill>
                <a:latin typeface="Montserrat"/>
                <a:ea typeface="Montserrat"/>
                <a:cs typeface="Montserrat"/>
                <a:sym typeface="Montserrat"/>
              </a:rPr>
              <a:t>.4</a:t>
            </a:r>
            <a:br>
              <a:rPr lang="en" sz="9600" b="1" i="0" u="none" strike="noStrike" cap="none" dirty="0">
                <a:solidFill>
                  <a:srgbClr val="FFC107"/>
                </a:solidFill>
                <a:latin typeface="Montserrat"/>
                <a:ea typeface="Montserrat"/>
                <a:cs typeface="Montserrat"/>
                <a:sym typeface="Montserrat"/>
              </a:rPr>
            </a:br>
            <a:r>
              <a:rPr lang="en" sz="3600" b="1" i="0" u="none" strike="noStrike" cap="none" dirty="0">
                <a:solidFill>
                  <a:srgbClr val="999999"/>
                </a:solidFill>
                <a:latin typeface="Montserrat"/>
                <a:ea typeface="Montserrat"/>
                <a:cs typeface="Montserrat"/>
                <a:sym typeface="Montserrat"/>
              </a:rPr>
              <a:t>DB-SCAN</a:t>
            </a:r>
          </a:p>
        </p:txBody>
      </p:sp>
    </p:spTree>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descr="Image result for bpcs algorithm flowchart"/>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11" name="Shape 211" descr="Image result for bpcs algorithm flowchart"/>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12" name="Shape 212" descr="Image result for bpcs algorithm flowchart"/>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13" name="Shape 213"/>
          <p:cNvSpPr txBox="1">
            <a:spLocks noGrp="1"/>
          </p:cNvSpPr>
          <p:nvPr>
            <p:ph type="body" idx="1"/>
          </p:nvPr>
        </p:nvSpPr>
        <p:spPr>
          <a:xfrm>
            <a:off x="827583" y="267493"/>
            <a:ext cx="5400599" cy="3960440"/>
          </a:xfrm>
          <a:prstGeom prst="rect">
            <a:avLst/>
          </a:prstGeom>
          <a:noFill/>
          <a:ln>
            <a:noFill/>
          </a:ln>
        </p:spPr>
        <p:txBody>
          <a:bodyPr lIns="91425" tIns="91425" rIns="91425" bIns="91425" anchor="t" anchorCtr="0">
            <a:noAutofit/>
          </a:bodyPr>
          <a:lstStyle/>
          <a:p>
            <a:pPr marL="0" marR="0" lvl="0" indent="101600" algn="l" rtl="0">
              <a:lnSpc>
                <a:spcPct val="100000"/>
              </a:lnSpc>
              <a:spcBef>
                <a:spcPts val="0"/>
              </a:spcBef>
              <a:spcAft>
                <a:spcPts val="0"/>
              </a:spcAft>
              <a:buClr>
                <a:srgbClr val="999999"/>
              </a:buClr>
              <a:buSzPct val="100000"/>
              <a:buFont typeface="Karla"/>
              <a:buChar char="▸"/>
            </a:pPr>
            <a:r>
              <a:rPr lang="en" sz="1600" b="0" i="0" u="none" strike="noStrike" cap="none">
                <a:solidFill>
                  <a:srgbClr val="999999"/>
                </a:solidFill>
                <a:latin typeface="Karla"/>
                <a:ea typeface="Karla"/>
                <a:cs typeface="Karla"/>
                <a:sym typeface="Karla"/>
              </a:rPr>
              <a:t>DBSCAN is an acronym for Density-Based Spatial Clustering of Application with Noise.</a:t>
            </a:r>
          </a:p>
          <a:p>
            <a:pPr marL="0" marR="0" lvl="0" indent="0" algn="l" rtl="0">
              <a:lnSpc>
                <a:spcPct val="100000"/>
              </a:lnSpc>
              <a:spcBef>
                <a:spcPts val="0"/>
              </a:spcBef>
              <a:spcAft>
                <a:spcPts val="0"/>
              </a:spcAft>
              <a:buClr>
                <a:srgbClr val="999999"/>
              </a:buClr>
              <a:buSzPct val="25000"/>
              <a:buFont typeface="Karla"/>
              <a:buNone/>
            </a:pPr>
            <a:endParaRPr sz="1600" b="0" i="0" u="none" strike="noStrike" cap="none">
              <a:solidFill>
                <a:srgbClr val="999999"/>
              </a:solidFill>
              <a:latin typeface="Karla"/>
              <a:ea typeface="Karla"/>
              <a:cs typeface="Karla"/>
              <a:sym typeface="Karla"/>
            </a:endParaRPr>
          </a:p>
          <a:p>
            <a:pPr marL="0" marR="0" lvl="0" indent="101600" algn="l" rtl="0">
              <a:lnSpc>
                <a:spcPct val="100000"/>
              </a:lnSpc>
              <a:spcBef>
                <a:spcPts val="0"/>
              </a:spcBef>
              <a:spcAft>
                <a:spcPts val="0"/>
              </a:spcAft>
              <a:buClr>
                <a:srgbClr val="999999"/>
              </a:buClr>
              <a:buSzPct val="100000"/>
              <a:buFont typeface="Karla"/>
              <a:buChar char="▸"/>
            </a:pPr>
            <a:r>
              <a:rPr lang="en" sz="1600" b="0" i="0" u="none" strike="noStrike" cap="none">
                <a:solidFill>
                  <a:srgbClr val="999999"/>
                </a:solidFill>
                <a:latin typeface="Karla"/>
                <a:ea typeface="Karla"/>
                <a:cs typeface="Karla"/>
                <a:sym typeface="Karla"/>
              </a:rPr>
              <a:t>It is a density based clustering algorithm.</a:t>
            </a:r>
          </a:p>
          <a:p>
            <a:pPr marL="0" marR="0" lvl="0" indent="0" algn="l" rtl="0">
              <a:lnSpc>
                <a:spcPct val="100000"/>
              </a:lnSpc>
              <a:spcBef>
                <a:spcPts val="0"/>
              </a:spcBef>
              <a:spcAft>
                <a:spcPts val="0"/>
              </a:spcAft>
              <a:buClr>
                <a:srgbClr val="999999"/>
              </a:buClr>
              <a:buSzPct val="25000"/>
              <a:buFont typeface="Karla"/>
              <a:buNone/>
            </a:pPr>
            <a:endParaRPr sz="1600" b="0" i="0" u="none" strike="noStrike" cap="none">
              <a:solidFill>
                <a:srgbClr val="999999"/>
              </a:solidFill>
              <a:latin typeface="Karla"/>
              <a:ea typeface="Karla"/>
              <a:cs typeface="Karla"/>
              <a:sym typeface="Karla"/>
            </a:endParaRPr>
          </a:p>
          <a:p>
            <a:pPr marL="0" marR="0" lvl="0" indent="101600" algn="l" rtl="0">
              <a:lnSpc>
                <a:spcPct val="100000"/>
              </a:lnSpc>
              <a:spcBef>
                <a:spcPts val="0"/>
              </a:spcBef>
              <a:spcAft>
                <a:spcPts val="0"/>
              </a:spcAft>
              <a:buClr>
                <a:srgbClr val="999999"/>
              </a:buClr>
              <a:buSzPct val="100000"/>
              <a:buFont typeface="Karla"/>
              <a:buChar char="▸"/>
            </a:pPr>
            <a:r>
              <a:rPr lang="en" sz="1600" b="0" i="0" u="none" strike="noStrike" cap="none">
                <a:solidFill>
                  <a:srgbClr val="999999"/>
                </a:solidFill>
                <a:latin typeface="Karla"/>
                <a:ea typeface="Karla"/>
                <a:cs typeface="Karla"/>
                <a:sym typeface="Karla"/>
              </a:rPr>
              <a:t>DBSCAN algorithm has the ability to efficiently handle the noisy data even in the dynamic environment where the data are changed randomly.</a:t>
            </a:r>
          </a:p>
          <a:p>
            <a:pPr marL="0" marR="0" lvl="0" indent="0" algn="l" rtl="0">
              <a:lnSpc>
                <a:spcPct val="100000"/>
              </a:lnSpc>
              <a:spcBef>
                <a:spcPts val="0"/>
              </a:spcBef>
              <a:spcAft>
                <a:spcPts val="0"/>
              </a:spcAft>
              <a:buClr>
                <a:srgbClr val="999999"/>
              </a:buClr>
              <a:buSzPct val="25000"/>
              <a:buFont typeface="Karla"/>
              <a:buNone/>
            </a:pPr>
            <a:endParaRPr sz="1600" b="0" i="0" u="none" strike="noStrike" cap="none">
              <a:solidFill>
                <a:srgbClr val="999999"/>
              </a:solidFill>
              <a:latin typeface="Karla"/>
              <a:ea typeface="Karla"/>
              <a:cs typeface="Karla"/>
              <a:sym typeface="Karla"/>
            </a:endParaRPr>
          </a:p>
          <a:p>
            <a:pPr marL="0" marR="0" lvl="0" indent="101600" algn="l" rtl="0">
              <a:lnSpc>
                <a:spcPct val="100000"/>
              </a:lnSpc>
              <a:spcBef>
                <a:spcPts val="0"/>
              </a:spcBef>
              <a:spcAft>
                <a:spcPts val="0"/>
              </a:spcAft>
              <a:buClr>
                <a:srgbClr val="999999"/>
              </a:buClr>
              <a:buSzPct val="100000"/>
              <a:buFont typeface="Karla"/>
              <a:buChar char="▸"/>
            </a:pPr>
            <a:r>
              <a:rPr lang="en" sz="1600" b="0" i="0" u="none" strike="noStrike" cap="none">
                <a:solidFill>
                  <a:srgbClr val="999999"/>
                </a:solidFill>
                <a:latin typeface="Karla"/>
                <a:ea typeface="Karla"/>
                <a:cs typeface="Karla"/>
                <a:sym typeface="Karla"/>
              </a:rPr>
              <a:t>DBSCAN clustering discovers new clusters of arbitrary shape depends on its radius eps( ) and Minpts(minimum number of points).</a:t>
            </a:r>
          </a:p>
          <a:p>
            <a:pPr marL="0" marR="0" lvl="0" indent="0" algn="l" rtl="0">
              <a:lnSpc>
                <a:spcPct val="100000"/>
              </a:lnSpc>
              <a:spcBef>
                <a:spcPts val="0"/>
              </a:spcBef>
              <a:spcAft>
                <a:spcPts val="0"/>
              </a:spcAft>
              <a:buClr>
                <a:srgbClr val="999999"/>
              </a:buClr>
              <a:buSzPct val="25000"/>
              <a:buFont typeface="Karla"/>
              <a:buNone/>
            </a:pPr>
            <a:endParaRPr sz="1600" b="0" i="0" u="none" strike="noStrike" cap="none">
              <a:solidFill>
                <a:srgbClr val="999999"/>
              </a:solidFill>
              <a:latin typeface="Karla"/>
              <a:ea typeface="Karla"/>
              <a:cs typeface="Karla"/>
              <a:sym typeface="Karla"/>
            </a:endParaRPr>
          </a:p>
          <a:p>
            <a:pPr marL="0" marR="0" lvl="0" indent="101600" algn="l" rtl="0">
              <a:lnSpc>
                <a:spcPct val="100000"/>
              </a:lnSpc>
              <a:spcBef>
                <a:spcPts val="0"/>
              </a:spcBef>
              <a:spcAft>
                <a:spcPts val="0"/>
              </a:spcAft>
              <a:buClr>
                <a:srgbClr val="999999"/>
              </a:buClr>
              <a:buSzPct val="100000"/>
              <a:buFont typeface="Karla"/>
              <a:buChar char="▸"/>
            </a:pPr>
            <a:r>
              <a:rPr lang="en" sz="1600" b="0" i="0" u="none" strike="noStrike" cap="none">
                <a:solidFill>
                  <a:srgbClr val="999999"/>
                </a:solidFill>
                <a:latin typeface="Karla"/>
                <a:ea typeface="Karla"/>
                <a:cs typeface="Karla"/>
                <a:sym typeface="Karla"/>
              </a:rPr>
              <a:t>There is no need to predefine the number of clusters.</a:t>
            </a:r>
          </a:p>
          <a:p>
            <a:pPr marL="0" marR="0" lvl="0" indent="101600" algn="l" rtl="0">
              <a:lnSpc>
                <a:spcPct val="100000"/>
              </a:lnSpc>
              <a:spcBef>
                <a:spcPts val="0"/>
              </a:spcBef>
              <a:spcAft>
                <a:spcPts val="0"/>
              </a:spcAft>
              <a:buClr>
                <a:srgbClr val="999999"/>
              </a:buClr>
              <a:buSzPct val="100000"/>
              <a:buFont typeface="Karla"/>
              <a:buNone/>
            </a:pPr>
            <a:endParaRPr sz="1600" b="0" i="0" u="none" strike="noStrike" cap="none">
              <a:solidFill>
                <a:srgbClr val="999999"/>
              </a:solidFill>
              <a:latin typeface="Karla"/>
              <a:ea typeface="Karla"/>
              <a:cs typeface="Karla"/>
              <a:sym typeface="Karla"/>
            </a:endParaRPr>
          </a:p>
          <a:p>
            <a:pPr marL="0" marR="0" lvl="0" indent="101600" algn="l" rtl="0">
              <a:lnSpc>
                <a:spcPct val="100000"/>
              </a:lnSpc>
              <a:spcBef>
                <a:spcPts val="0"/>
              </a:spcBef>
              <a:spcAft>
                <a:spcPts val="0"/>
              </a:spcAft>
              <a:buClr>
                <a:srgbClr val="999999"/>
              </a:buClr>
              <a:buSzPct val="100000"/>
              <a:buFont typeface="Karla"/>
              <a:buChar char="▸"/>
            </a:pPr>
            <a:r>
              <a:rPr lang="en" sz="1600" b="0" i="0" u="none" strike="noStrike" cap="none">
                <a:solidFill>
                  <a:srgbClr val="999999"/>
                </a:solidFill>
                <a:latin typeface="Karla"/>
                <a:ea typeface="Karla"/>
                <a:cs typeface="Karla"/>
                <a:sym typeface="Karla"/>
              </a:rPr>
              <a:t>Complexity O(n^2) where n is no. of data points.</a:t>
            </a:r>
            <a:br>
              <a:rPr lang="en" sz="1600" b="0" i="0" u="none" strike="noStrike" cap="none">
                <a:solidFill>
                  <a:srgbClr val="999999"/>
                </a:solidFill>
                <a:latin typeface="Karla"/>
                <a:ea typeface="Karla"/>
                <a:cs typeface="Karla"/>
                <a:sym typeface="Karla"/>
              </a:rPr>
            </a:br>
            <a:endParaRPr lang="en" sz="1600" b="0" i="0" u="none" strike="noStrike" cap="none">
              <a:solidFill>
                <a:srgbClr val="999999"/>
              </a:solidFill>
              <a:latin typeface="Karla"/>
              <a:ea typeface="Karla"/>
              <a:cs typeface="Karla"/>
              <a:sym typeface="Karl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755575" y="627533"/>
            <a:ext cx="5324100" cy="4856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1200" b="1" i="0" u="none" strike="noStrike" cap="none">
                <a:solidFill>
                  <a:srgbClr val="B7B7B7"/>
                </a:solidFill>
                <a:latin typeface="Montserrat"/>
                <a:ea typeface="Montserrat"/>
                <a:cs typeface="Montserrat"/>
                <a:sym typeface="Montserrat"/>
              </a:rPr>
              <a:t>Set of data for which DBSCAN works well</a:t>
            </a:r>
          </a:p>
        </p:txBody>
      </p:sp>
      <p:pic>
        <p:nvPicPr>
          <p:cNvPr id="219" name="Shape 219"/>
          <p:cNvPicPr preferRelativeResize="0"/>
          <p:nvPr/>
        </p:nvPicPr>
        <p:blipFill rotWithShape="1">
          <a:blip r:embed="rId3">
            <a:alphaModFix/>
          </a:blip>
          <a:srcRect/>
          <a:stretch/>
        </p:blipFill>
        <p:spPr>
          <a:xfrm>
            <a:off x="323528" y="1203598"/>
            <a:ext cx="6334125" cy="301942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755575" y="195485"/>
            <a:ext cx="5324100" cy="4856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1600" b="1" i="0" u="none" strike="noStrike" cap="none">
                <a:solidFill>
                  <a:srgbClr val="B7B7B7"/>
                </a:solidFill>
                <a:latin typeface="Karla"/>
                <a:ea typeface="Karla"/>
                <a:cs typeface="Karla"/>
                <a:sym typeface="Karla"/>
              </a:rPr>
              <a:t>Key Terms to be known for DBSCAN</a:t>
            </a:r>
          </a:p>
        </p:txBody>
      </p:sp>
      <p:sp>
        <p:nvSpPr>
          <p:cNvPr id="225" name="Shape 225"/>
          <p:cNvSpPr txBox="1">
            <a:spLocks noGrp="1"/>
          </p:cNvSpPr>
          <p:nvPr>
            <p:ph type="body" idx="1"/>
          </p:nvPr>
        </p:nvSpPr>
        <p:spPr>
          <a:xfrm>
            <a:off x="827583" y="987574"/>
            <a:ext cx="5544615" cy="3384375"/>
          </a:xfrm>
          <a:prstGeom prst="rect">
            <a:avLst/>
          </a:prstGeom>
          <a:noFill/>
          <a:ln>
            <a:noFill/>
          </a:ln>
        </p:spPr>
        <p:txBody>
          <a:bodyPr lIns="91425" tIns="91425" rIns="91425" bIns="91425" anchor="t" anchorCtr="0">
            <a:noAutofit/>
          </a:bodyPr>
          <a:lstStyle/>
          <a:p>
            <a:pPr marL="0" marR="0" lvl="0" indent="101600" algn="l" rtl="0">
              <a:lnSpc>
                <a:spcPct val="100000"/>
              </a:lnSpc>
              <a:spcBef>
                <a:spcPts val="0"/>
              </a:spcBef>
              <a:spcAft>
                <a:spcPts val="0"/>
              </a:spcAft>
              <a:buClr>
                <a:srgbClr val="999999"/>
              </a:buClr>
              <a:buSzPct val="100000"/>
              <a:buFont typeface="Karla"/>
              <a:buChar char="▸"/>
            </a:pPr>
            <a:r>
              <a:rPr lang="en" sz="1600" b="0" i="0" u="none" strike="noStrike" cap="none" dirty="0">
                <a:solidFill>
                  <a:srgbClr val="999999"/>
                </a:solidFill>
                <a:latin typeface="Karla"/>
                <a:ea typeface="Karla"/>
                <a:cs typeface="Karla"/>
                <a:sym typeface="Karla"/>
              </a:rPr>
              <a:t>Neighborhood – Objects within a radius of  from an object.</a:t>
            </a:r>
          </a:p>
          <a:p>
            <a:pPr marL="0" marR="0" lvl="0" indent="101600" algn="l" rtl="0">
              <a:lnSpc>
                <a:spcPct val="100000"/>
              </a:lnSpc>
              <a:spcBef>
                <a:spcPts val="0"/>
              </a:spcBef>
              <a:spcAft>
                <a:spcPts val="0"/>
              </a:spcAft>
              <a:buClr>
                <a:srgbClr val="999999"/>
              </a:buClr>
              <a:buSzPct val="100000"/>
              <a:buFont typeface="Karla"/>
              <a:buChar char="▸"/>
            </a:pPr>
            <a:r>
              <a:rPr lang="en" sz="1600" b="0" i="0" u="none" strike="noStrike" cap="none" dirty="0">
                <a:solidFill>
                  <a:srgbClr val="999999"/>
                </a:solidFill>
                <a:latin typeface="Karla"/>
                <a:ea typeface="Karla"/>
                <a:cs typeface="Karla"/>
                <a:sym typeface="Karla"/>
              </a:rPr>
              <a:t>“High density” - ε-Neighborhood of an object contains at least MinPts of objects.</a:t>
            </a:r>
          </a:p>
          <a:p>
            <a:pPr marL="0" marR="0" lvl="0" indent="101600" algn="l" rtl="0">
              <a:lnSpc>
                <a:spcPct val="100000"/>
              </a:lnSpc>
              <a:spcBef>
                <a:spcPts val="0"/>
              </a:spcBef>
              <a:spcAft>
                <a:spcPts val="0"/>
              </a:spcAft>
              <a:buClr>
                <a:srgbClr val="999999"/>
              </a:buClr>
              <a:buSzPct val="100000"/>
              <a:buFont typeface="Karla"/>
              <a:buChar char="▸"/>
            </a:pPr>
            <a:r>
              <a:rPr lang="en" sz="1600" b="0" i="0" u="none" strike="noStrike" cap="none" dirty="0">
                <a:solidFill>
                  <a:srgbClr val="999999"/>
                </a:solidFill>
                <a:latin typeface="Karla"/>
                <a:ea typeface="Karla"/>
                <a:cs typeface="Karla"/>
                <a:sym typeface="Karla"/>
              </a:rPr>
              <a:t>A point is a core point if it has more than a specified number of points (MinPts) within Eps</a:t>
            </a:r>
          </a:p>
          <a:p>
            <a:pPr marL="0" marR="0" lvl="0" indent="101600" algn="l" rtl="0">
              <a:lnSpc>
                <a:spcPct val="100000"/>
              </a:lnSpc>
              <a:spcBef>
                <a:spcPts val="0"/>
              </a:spcBef>
              <a:spcAft>
                <a:spcPts val="0"/>
              </a:spcAft>
              <a:buClr>
                <a:srgbClr val="999999"/>
              </a:buClr>
              <a:buSzPct val="100000"/>
              <a:buFont typeface="Karla"/>
              <a:buChar char="▸"/>
            </a:pPr>
            <a:r>
              <a:rPr lang="en" sz="1600" b="0" i="0" u="none" strike="noStrike" cap="none" dirty="0">
                <a:solidFill>
                  <a:srgbClr val="999999"/>
                </a:solidFill>
                <a:latin typeface="Karla"/>
                <a:ea typeface="Karla"/>
                <a:cs typeface="Karla"/>
                <a:sym typeface="Karla"/>
              </a:rPr>
              <a:t>A border point has fewer than MinPts within Eps, but is in the neighborhood of a core point.</a:t>
            </a:r>
          </a:p>
          <a:p>
            <a:pPr marL="0" marR="0" lvl="0" indent="101600" algn="l" rtl="0">
              <a:lnSpc>
                <a:spcPct val="100000"/>
              </a:lnSpc>
              <a:spcBef>
                <a:spcPts val="0"/>
              </a:spcBef>
              <a:spcAft>
                <a:spcPts val="0"/>
              </a:spcAft>
              <a:buClr>
                <a:srgbClr val="999999"/>
              </a:buClr>
              <a:buSzPct val="100000"/>
              <a:buFont typeface="Karla"/>
              <a:buChar char="▸"/>
            </a:pPr>
            <a:r>
              <a:rPr lang="en" sz="1600" b="0" i="0" u="none" strike="noStrike" cap="none" dirty="0">
                <a:solidFill>
                  <a:srgbClr val="999999"/>
                </a:solidFill>
                <a:latin typeface="Karla"/>
                <a:ea typeface="Karla"/>
                <a:cs typeface="Karla"/>
                <a:sym typeface="Karla"/>
              </a:rPr>
              <a:t>A noise point is any point that is neither a core point nor a border point.</a:t>
            </a:r>
          </a:p>
          <a:p>
            <a:pPr marL="0" marR="0" lvl="0" indent="101600" algn="l" rtl="0">
              <a:lnSpc>
                <a:spcPct val="100000"/>
              </a:lnSpc>
              <a:spcBef>
                <a:spcPts val="0"/>
              </a:spcBef>
              <a:spcAft>
                <a:spcPts val="0"/>
              </a:spcAft>
              <a:buClr>
                <a:srgbClr val="999999"/>
              </a:buClr>
              <a:buSzPct val="100000"/>
              <a:buFont typeface="Karla"/>
              <a:buChar char="▸"/>
            </a:pPr>
            <a:r>
              <a:rPr lang="en" sz="1600" b="0" i="0" u="none" strike="noStrike" cap="none" dirty="0">
                <a:solidFill>
                  <a:srgbClr val="999999"/>
                </a:solidFill>
                <a:latin typeface="Karla"/>
                <a:ea typeface="Karla"/>
                <a:cs typeface="Karla"/>
                <a:sym typeface="Karla"/>
              </a:rPr>
              <a:t>An object q is directly density-reachable from object p if p is a core object and q is in p’s €-neighborhood.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78"/>
        <p:cNvGrpSpPr/>
        <p:nvPr/>
      </p:nvGrpSpPr>
      <p:grpSpPr>
        <a:xfrm>
          <a:off x="0" y="0"/>
          <a:ext cx="0" cy="0"/>
          <a:chOff x="0" y="0"/>
          <a:chExt cx="0" cy="0"/>
        </a:xfrm>
      </p:grpSpPr>
      <p:sp>
        <p:nvSpPr>
          <p:cNvPr id="79" name="Shape 79"/>
          <p:cNvSpPr txBox="1">
            <a:spLocks noGrp="1"/>
          </p:cNvSpPr>
          <p:nvPr>
            <p:ph type="body" idx="1"/>
          </p:nvPr>
        </p:nvSpPr>
        <p:spPr>
          <a:xfrm>
            <a:off x="869350" y="1018976"/>
            <a:ext cx="5324100" cy="2977500"/>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rgbClr val="999999"/>
              </a:buClr>
              <a:buSzPct val="100000"/>
              <a:buFont typeface="Karla"/>
              <a:buChar char="▸"/>
            </a:pPr>
            <a:r>
              <a:rPr lang="en" sz="1800" b="0" i="0" u="none" strike="noStrike" cap="none">
                <a:solidFill>
                  <a:srgbClr val="999999"/>
                </a:solidFill>
                <a:latin typeface="Karla"/>
                <a:ea typeface="Karla"/>
                <a:cs typeface="Karla"/>
                <a:sym typeface="Karla"/>
              </a:rPr>
              <a:t>Enter credit card details directly</a:t>
            </a:r>
          </a:p>
          <a:p>
            <a:pPr marL="457200" marR="0" lvl="0" indent="-228600" algn="l" rtl="0">
              <a:lnSpc>
                <a:spcPct val="100000"/>
              </a:lnSpc>
              <a:spcBef>
                <a:spcPts val="0"/>
              </a:spcBef>
              <a:spcAft>
                <a:spcPts val="0"/>
              </a:spcAft>
              <a:buClr>
                <a:srgbClr val="999999"/>
              </a:buClr>
              <a:buSzPct val="25000"/>
              <a:buFont typeface="Karla"/>
              <a:buNone/>
            </a:pPr>
            <a:endParaRPr sz="1800" b="0" i="0" u="none" strike="noStrike" cap="none">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100000"/>
              <a:buFont typeface="Karla"/>
              <a:buChar char="▸"/>
            </a:pPr>
            <a:r>
              <a:rPr lang="en" sz="1800" b="0" i="0" u="none" strike="noStrike" cap="none">
                <a:solidFill>
                  <a:srgbClr val="999999"/>
                </a:solidFill>
                <a:latin typeface="Karla"/>
                <a:ea typeface="Karla"/>
                <a:cs typeface="Karla"/>
                <a:sym typeface="Karla"/>
              </a:rPr>
              <a:t>Data is encrypted and sent to the server</a:t>
            </a:r>
          </a:p>
          <a:p>
            <a:pPr marL="457200" marR="0" lvl="0" indent="-228600" algn="l" rtl="0">
              <a:lnSpc>
                <a:spcPct val="100000"/>
              </a:lnSpc>
              <a:spcBef>
                <a:spcPts val="0"/>
              </a:spcBef>
              <a:spcAft>
                <a:spcPts val="0"/>
              </a:spcAft>
              <a:buClr>
                <a:srgbClr val="999999"/>
              </a:buClr>
              <a:buSzPct val="25000"/>
              <a:buFont typeface="Karla"/>
              <a:buNone/>
            </a:pPr>
            <a:endParaRPr sz="1800" b="0" i="0" u="none" strike="noStrike" cap="none">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100000"/>
              <a:buFont typeface="Karla"/>
              <a:buChar char="▸"/>
            </a:pPr>
            <a:r>
              <a:rPr lang="en" sz="1800" b="0" i="0" u="none" strike="noStrike" cap="none">
                <a:solidFill>
                  <a:srgbClr val="999999"/>
                </a:solidFill>
                <a:latin typeface="Karla"/>
                <a:ea typeface="Karla"/>
                <a:cs typeface="Karla"/>
                <a:sym typeface="Karla"/>
              </a:rPr>
              <a:t>OTP generation</a:t>
            </a:r>
          </a:p>
          <a:p>
            <a:pPr marL="457200" marR="0" lvl="0" indent="-228600" algn="l" rtl="0">
              <a:lnSpc>
                <a:spcPct val="100000"/>
              </a:lnSpc>
              <a:spcBef>
                <a:spcPts val="0"/>
              </a:spcBef>
              <a:spcAft>
                <a:spcPts val="0"/>
              </a:spcAft>
              <a:buClr>
                <a:srgbClr val="999999"/>
              </a:buClr>
              <a:buSzPct val="25000"/>
              <a:buFont typeface="Karla"/>
              <a:buNone/>
            </a:pPr>
            <a:endParaRPr sz="1800" b="0" i="0" u="none" strike="noStrike" cap="none">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100000"/>
              <a:buFont typeface="Karla"/>
              <a:buChar char="▸"/>
            </a:pPr>
            <a:r>
              <a:rPr lang="en" sz="1800" b="0" i="0" u="none" strike="noStrike" cap="none">
                <a:solidFill>
                  <a:srgbClr val="999999"/>
                </a:solidFill>
                <a:latin typeface="Karla"/>
                <a:ea typeface="Karla"/>
                <a:cs typeface="Karla"/>
                <a:sym typeface="Karla"/>
              </a:rPr>
              <a:t>Master password</a:t>
            </a:r>
          </a:p>
          <a:p>
            <a:pPr marL="457200" marR="0" lvl="0" indent="-228600" algn="l" rtl="0">
              <a:lnSpc>
                <a:spcPct val="100000"/>
              </a:lnSpc>
              <a:spcBef>
                <a:spcPts val="0"/>
              </a:spcBef>
              <a:spcAft>
                <a:spcPts val="0"/>
              </a:spcAft>
              <a:buClr>
                <a:srgbClr val="999999"/>
              </a:buClr>
              <a:buSzPct val="25000"/>
              <a:buFont typeface="Karla"/>
              <a:buNone/>
            </a:pPr>
            <a:endParaRPr sz="1800" b="0" i="0" u="none" strike="noStrike" cap="none">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100000"/>
              <a:buFont typeface="Karla"/>
              <a:buChar char="▸"/>
            </a:pPr>
            <a:r>
              <a:rPr lang="en" sz="1800" b="0" i="0" u="none" strike="noStrike" cap="none">
                <a:solidFill>
                  <a:srgbClr val="999999"/>
                </a:solidFill>
                <a:latin typeface="Karla"/>
                <a:ea typeface="Karla"/>
                <a:cs typeface="Karla"/>
                <a:sym typeface="Karla"/>
              </a:rPr>
              <a:t>Fails to prevent hacking of credit card details</a:t>
            </a:r>
          </a:p>
          <a:p>
            <a:pPr marL="457200" marR="0" lvl="0" indent="-228600" algn="l" rtl="0">
              <a:lnSpc>
                <a:spcPct val="100000"/>
              </a:lnSpc>
              <a:spcBef>
                <a:spcPts val="0"/>
              </a:spcBef>
              <a:spcAft>
                <a:spcPts val="0"/>
              </a:spcAft>
              <a:buClr>
                <a:srgbClr val="999999"/>
              </a:buClr>
              <a:buSzPct val="25000"/>
              <a:buFont typeface="Karla"/>
              <a:buNone/>
            </a:pPr>
            <a:endParaRPr sz="1800" b="0" i="0" u="none" strike="noStrike" cap="none">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25000"/>
              <a:buFont typeface="Karla"/>
              <a:buNone/>
            </a:pPr>
            <a:endParaRPr sz="1800" b="0" i="0" u="none" strike="noStrike" cap="none">
              <a:solidFill>
                <a:srgbClr val="999999"/>
              </a:solidFill>
              <a:latin typeface="Karla"/>
              <a:ea typeface="Karla"/>
              <a:cs typeface="Karla"/>
              <a:sym typeface="Karla"/>
            </a:endParaRPr>
          </a:p>
        </p:txBody>
      </p:sp>
    </p:spTree>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827583" y="195485"/>
            <a:ext cx="5324100" cy="4856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1600" b="1" i="0" u="none" strike="noStrike" cap="none">
                <a:solidFill>
                  <a:srgbClr val="B7B7B7"/>
                </a:solidFill>
                <a:latin typeface="Karla"/>
                <a:ea typeface="Karla"/>
                <a:cs typeface="Karla"/>
                <a:sym typeface="Karla"/>
              </a:rPr>
              <a:t>Algorithm</a:t>
            </a:r>
          </a:p>
        </p:txBody>
      </p:sp>
      <p:sp>
        <p:nvSpPr>
          <p:cNvPr id="231" name="Shape 231"/>
          <p:cNvSpPr txBox="1">
            <a:spLocks noGrp="1"/>
          </p:cNvSpPr>
          <p:nvPr>
            <p:ph type="body" idx="1"/>
          </p:nvPr>
        </p:nvSpPr>
        <p:spPr>
          <a:xfrm>
            <a:off x="827583" y="627533"/>
            <a:ext cx="5904656" cy="4443957"/>
          </a:xfrm>
          <a:prstGeom prst="rect">
            <a:avLst/>
          </a:prstGeom>
          <a:noFill/>
          <a:ln>
            <a:noFill/>
          </a:ln>
        </p:spPr>
        <p:txBody>
          <a:bodyPr lIns="91425" tIns="91425" rIns="91425" bIns="91425" anchor="t" anchorCtr="0">
            <a:noAutofit/>
          </a:bodyPr>
          <a:lstStyle/>
          <a:p>
            <a:pPr marL="0" marR="0" lvl="0" indent="101600" algn="l" rtl="0">
              <a:lnSpc>
                <a:spcPct val="100000"/>
              </a:lnSpc>
              <a:spcBef>
                <a:spcPts val="0"/>
              </a:spcBef>
              <a:spcAft>
                <a:spcPts val="0"/>
              </a:spcAft>
              <a:buClr>
                <a:srgbClr val="999999"/>
              </a:buClr>
              <a:buSzPct val="100000"/>
              <a:buFont typeface="Karla"/>
              <a:buChar char="▸"/>
            </a:pPr>
            <a:r>
              <a:rPr lang="en" sz="1600" b="0" i="0" u="none" strike="noStrike" cap="none">
                <a:solidFill>
                  <a:srgbClr val="999999"/>
                </a:solidFill>
                <a:latin typeface="Karla"/>
                <a:ea typeface="Karla"/>
                <a:cs typeface="Karla"/>
                <a:sym typeface="Karla"/>
              </a:rPr>
              <a:t>Let X = {x1, x2, x3, ..., xn} be the set of data points. DBSCAN requires two parameters: ε (eps) and the minimum number of points required to form a cluster (minPts).</a:t>
            </a:r>
          </a:p>
          <a:p>
            <a:pPr marL="342900" marR="0" lvl="0" indent="-342900" algn="l" rtl="0">
              <a:lnSpc>
                <a:spcPct val="100000"/>
              </a:lnSpc>
              <a:spcBef>
                <a:spcPts val="0"/>
              </a:spcBef>
              <a:spcAft>
                <a:spcPts val="0"/>
              </a:spcAft>
              <a:buClr>
                <a:srgbClr val="999999"/>
              </a:buClr>
              <a:buSzPct val="100000"/>
              <a:buFont typeface="Arial"/>
              <a:buAutoNum type="arabicPeriod"/>
            </a:pPr>
            <a:r>
              <a:rPr lang="en" sz="1600" b="0" i="0" u="none" strike="noStrike" cap="none">
                <a:solidFill>
                  <a:srgbClr val="999999"/>
                </a:solidFill>
                <a:latin typeface="Karla"/>
                <a:ea typeface="Karla"/>
                <a:cs typeface="Karla"/>
                <a:sym typeface="Karla"/>
              </a:rPr>
              <a:t>Start with an arbitrary starting point that has not been visited.</a:t>
            </a:r>
          </a:p>
          <a:p>
            <a:pPr marL="342900" marR="0" lvl="0" indent="-342900" algn="l" rtl="0">
              <a:lnSpc>
                <a:spcPct val="100000"/>
              </a:lnSpc>
              <a:spcBef>
                <a:spcPts val="0"/>
              </a:spcBef>
              <a:spcAft>
                <a:spcPts val="0"/>
              </a:spcAft>
              <a:buClr>
                <a:srgbClr val="999999"/>
              </a:buClr>
              <a:buSzPct val="100000"/>
              <a:buFont typeface="Arial"/>
              <a:buAutoNum type="arabicPeriod"/>
            </a:pPr>
            <a:r>
              <a:rPr lang="en" sz="1600" b="0" i="0" u="none" strike="noStrike" cap="none">
                <a:solidFill>
                  <a:srgbClr val="999999"/>
                </a:solidFill>
                <a:latin typeface="Karla"/>
                <a:ea typeface="Karla"/>
                <a:cs typeface="Karla"/>
                <a:sym typeface="Karla"/>
              </a:rPr>
              <a:t>Extract the neighborhood of this point using ε.</a:t>
            </a:r>
          </a:p>
          <a:p>
            <a:pPr marL="342900" marR="0" lvl="0" indent="-342900" algn="l" rtl="0">
              <a:lnSpc>
                <a:spcPct val="100000"/>
              </a:lnSpc>
              <a:spcBef>
                <a:spcPts val="0"/>
              </a:spcBef>
              <a:spcAft>
                <a:spcPts val="0"/>
              </a:spcAft>
              <a:buClr>
                <a:srgbClr val="999999"/>
              </a:buClr>
              <a:buSzPct val="100000"/>
              <a:buFont typeface="Arial"/>
              <a:buAutoNum type="arabicPeriod"/>
            </a:pPr>
            <a:r>
              <a:rPr lang="en" sz="1600" b="0" i="0" u="none" strike="noStrike" cap="none">
                <a:solidFill>
                  <a:srgbClr val="999999"/>
                </a:solidFill>
                <a:latin typeface="Karla"/>
                <a:ea typeface="Karla"/>
                <a:cs typeface="Karla"/>
                <a:sym typeface="Karla"/>
              </a:rPr>
              <a:t>If there is sufficient neighborhood around this point then clustering process starts and point is marked as visited else this point is labeled as noise.</a:t>
            </a:r>
          </a:p>
          <a:p>
            <a:pPr marL="342900" marR="0" lvl="0" indent="-342900" algn="l" rtl="0">
              <a:lnSpc>
                <a:spcPct val="100000"/>
              </a:lnSpc>
              <a:spcBef>
                <a:spcPts val="0"/>
              </a:spcBef>
              <a:spcAft>
                <a:spcPts val="0"/>
              </a:spcAft>
              <a:buClr>
                <a:srgbClr val="999999"/>
              </a:buClr>
              <a:buSzPct val="100000"/>
              <a:buFont typeface="Arial"/>
              <a:buAutoNum type="arabicPeriod"/>
            </a:pPr>
            <a:r>
              <a:rPr lang="en" sz="1600" b="0" i="0" u="none" strike="noStrike" cap="none">
                <a:solidFill>
                  <a:srgbClr val="999999"/>
                </a:solidFill>
                <a:latin typeface="Karla"/>
                <a:ea typeface="Karla"/>
                <a:cs typeface="Karla"/>
                <a:sym typeface="Karla"/>
              </a:rPr>
              <a:t>If a point is found to be a part of the cluster then its ε neighborhood is also the part of the cluster and the above procedure from step 2 is repeated for all ε neighborhood points. This is repeated until all points in the cluster are determined.</a:t>
            </a:r>
          </a:p>
          <a:p>
            <a:pPr marL="342900" marR="0" lvl="0" indent="-342900" algn="l" rtl="0">
              <a:lnSpc>
                <a:spcPct val="100000"/>
              </a:lnSpc>
              <a:spcBef>
                <a:spcPts val="0"/>
              </a:spcBef>
              <a:spcAft>
                <a:spcPts val="0"/>
              </a:spcAft>
              <a:buClr>
                <a:srgbClr val="999999"/>
              </a:buClr>
              <a:buSzPct val="100000"/>
              <a:buFont typeface="Arial"/>
              <a:buAutoNum type="arabicPeriod"/>
            </a:pPr>
            <a:r>
              <a:rPr lang="en" sz="1600" b="0" i="0" u="none" strike="noStrike" cap="none">
                <a:solidFill>
                  <a:srgbClr val="999999"/>
                </a:solidFill>
                <a:latin typeface="Karla"/>
                <a:ea typeface="Karla"/>
                <a:cs typeface="Karla"/>
                <a:sym typeface="Karla"/>
              </a:rPr>
              <a:t>A new unvisited point is retrieved and processed, leading to the discovery of a further cluster or noise.</a:t>
            </a:r>
          </a:p>
          <a:p>
            <a:pPr marL="342900" marR="0" lvl="0" indent="-342900" algn="l" rtl="0">
              <a:lnSpc>
                <a:spcPct val="100000"/>
              </a:lnSpc>
              <a:spcBef>
                <a:spcPts val="0"/>
              </a:spcBef>
              <a:spcAft>
                <a:spcPts val="0"/>
              </a:spcAft>
              <a:buClr>
                <a:srgbClr val="999999"/>
              </a:buClr>
              <a:buSzPct val="100000"/>
              <a:buFont typeface="Arial"/>
              <a:buAutoNum type="arabicPeriod"/>
            </a:pPr>
            <a:r>
              <a:rPr lang="en" sz="1600" b="0" i="0" u="none" strike="noStrike" cap="none">
                <a:solidFill>
                  <a:srgbClr val="999999"/>
                </a:solidFill>
                <a:latin typeface="Karla"/>
                <a:ea typeface="Karla"/>
                <a:cs typeface="Karla"/>
                <a:sym typeface="Karla"/>
              </a:rPr>
              <a:t>This process continues until all points are marked as visited.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graphicFrame>
        <p:nvGraphicFramePr>
          <p:cNvPr id="236" name="Shape 236"/>
          <p:cNvGraphicFramePr/>
          <p:nvPr/>
        </p:nvGraphicFramePr>
        <p:xfrm>
          <a:off x="755575" y="1635645"/>
          <a:ext cx="6120700" cy="2664300"/>
        </p:xfrm>
        <a:graphic>
          <a:graphicData uri="http://schemas.openxmlformats.org/drawingml/2006/table">
            <a:tbl>
              <a:tblPr firstRow="1" bandRow="1">
                <a:noFill/>
                <a:tableStyleId>{B8D430D5-67EA-47B6-A008-7753148B7067}</a:tableStyleId>
              </a:tblPr>
              <a:tblGrid>
                <a:gridCol w="3060350">
                  <a:extLst>
                    <a:ext uri="{9D8B030D-6E8A-4147-A177-3AD203B41FA5}">
                      <a16:colId xmlns:a16="http://schemas.microsoft.com/office/drawing/2014/main" val="20000"/>
                    </a:ext>
                  </a:extLst>
                </a:gridCol>
                <a:gridCol w="3060350">
                  <a:extLst>
                    <a:ext uri="{9D8B030D-6E8A-4147-A177-3AD203B41FA5}">
                      <a16:colId xmlns:a16="http://schemas.microsoft.com/office/drawing/2014/main" val="20001"/>
                    </a:ext>
                  </a:extLst>
                </a:gridCol>
              </a:tblGrid>
              <a:tr h="459800">
                <a:tc>
                  <a:txBody>
                    <a:bodyPr/>
                    <a:lstStyle/>
                    <a:p>
                      <a:pPr marL="0" marR="0" lvl="0" indent="0" algn="l" rtl="0">
                        <a:lnSpc>
                          <a:spcPct val="100000"/>
                        </a:lnSpc>
                        <a:spcBef>
                          <a:spcPts val="0"/>
                        </a:spcBef>
                        <a:spcAft>
                          <a:spcPts val="0"/>
                        </a:spcAft>
                        <a:buClr>
                          <a:srgbClr val="000000"/>
                        </a:buClr>
                        <a:buSzPct val="25000"/>
                        <a:buFont typeface="Arial"/>
                        <a:buNone/>
                      </a:pPr>
                      <a:r>
                        <a:rPr lang="en" sz="1400" u="none" strike="noStrike" cap="none" dirty="0"/>
                        <a:t>           K Means Clustering</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 sz="1400" u="none" strike="noStrike" cap="none"/>
                        <a:t>                   DBSCAN</a:t>
                      </a:r>
                    </a:p>
                  </a:txBody>
                  <a:tcPr marL="91450" marR="91450" marT="45725" marB="45725"/>
                </a:tc>
                <a:extLst>
                  <a:ext uri="{0D108BD9-81ED-4DB2-BD59-A6C34878D82A}">
                    <a16:rowId xmlns:a16="http://schemas.microsoft.com/office/drawing/2014/main" val="10000"/>
                  </a:ext>
                </a:extLst>
              </a:tr>
              <a:tr h="642450">
                <a:tc>
                  <a:txBody>
                    <a:bodyPr/>
                    <a:lstStyle/>
                    <a:p>
                      <a:pPr marL="0" marR="0" lvl="0" indent="0" algn="l" rtl="0">
                        <a:lnSpc>
                          <a:spcPct val="100000"/>
                        </a:lnSpc>
                        <a:spcBef>
                          <a:spcPts val="0"/>
                        </a:spcBef>
                        <a:spcAft>
                          <a:spcPts val="0"/>
                        </a:spcAft>
                        <a:buClr>
                          <a:srgbClr val="000000"/>
                        </a:buClr>
                        <a:buSzPct val="25000"/>
                        <a:buFont typeface="Arial"/>
                        <a:buNone/>
                      </a:pPr>
                      <a:r>
                        <a:rPr lang="en" sz="1400" u="none" strike="noStrike" cap="none"/>
                        <a:t>Works with clusters of spherical shape.</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 sz="1400" u="none" strike="noStrike" cap="none"/>
                        <a:t>Works with clusters of arbitrary shape. </a:t>
                      </a:r>
                    </a:p>
                  </a:txBody>
                  <a:tcPr marL="91450" marR="91450" marT="45725" marB="45725"/>
                </a:tc>
                <a:extLst>
                  <a:ext uri="{0D108BD9-81ED-4DB2-BD59-A6C34878D82A}">
                    <a16:rowId xmlns:a16="http://schemas.microsoft.com/office/drawing/2014/main" val="10001"/>
                  </a:ext>
                </a:extLst>
              </a:tr>
              <a:tr h="642450">
                <a:tc>
                  <a:txBody>
                    <a:bodyPr/>
                    <a:lstStyle/>
                    <a:p>
                      <a:pPr marL="0" marR="0" lvl="0" indent="0" algn="l" rtl="0">
                        <a:lnSpc>
                          <a:spcPct val="100000"/>
                        </a:lnSpc>
                        <a:spcBef>
                          <a:spcPts val="0"/>
                        </a:spcBef>
                        <a:spcAft>
                          <a:spcPts val="0"/>
                        </a:spcAft>
                        <a:buClr>
                          <a:srgbClr val="000000"/>
                        </a:buClr>
                        <a:buSzPct val="25000"/>
                        <a:buFont typeface="Arial"/>
                        <a:buNone/>
                      </a:pPr>
                      <a:r>
                        <a:rPr lang="en" sz="1400" u="none" strike="noStrike" cap="none"/>
                        <a:t>No notion to deal with noise points.</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 sz="1400" u="none" strike="noStrike" cap="none" dirty="0"/>
                        <a:t>Can separate noise points from normal data points.</a:t>
                      </a:r>
                    </a:p>
                  </a:txBody>
                  <a:tcPr marL="91450" marR="91450" marT="45725" marB="45725"/>
                </a:tc>
                <a:extLst>
                  <a:ext uri="{0D108BD9-81ED-4DB2-BD59-A6C34878D82A}">
                    <a16:rowId xmlns:a16="http://schemas.microsoft.com/office/drawing/2014/main" val="10002"/>
                  </a:ext>
                </a:extLst>
              </a:tr>
              <a:tr h="459800">
                <a:tc>
                  <a:txBody>
                    <a:bodyPr/>
                    <a:lstStyle/>
                    <a:p>
                      <a:pPr marL="0" marR="0" lvl="0" indent="0" algn="l" rtl="0">
                        <a:lnSpc>
                          <a:spcPct val="100000"/>
                        </a:lnSpc>
                        <a:spcBef>
                          <a:spcPts val="0"/>
                        </a:spcBef>
                        <a:spcAft>
                          <a:spcPts val="0"/>
                        </a:spcAft>
                        <a:buClr>
                          <a:srgbClr val="000000"/>
                        </a:buClr>
                        <a:buSzPct val="25000"/>
                        <a:buFont typeface="Arial"/>
                        <a:buNone/>
                      </a:pPr>
                      <a:r>
                        <a:rPr lang="en" sz="1400" u="none" strike="noStrike" cap="none"/>
                        <a:t>Pre-defined number of clusters.</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 sz="1400" u="none" strike="noStrike" cap="none"/>
                        <a:t>No pre-defined number of clusters.</a:t>
                      </a:r>
                    </a:p>
                  </a:txBody>
                  <a:tcPr marL="91450" marR="91450" marT="45725" marB="45725"/>
                </a:tc>
                <a:extLst>
                  <a:ext uri="{0D108BD9-81ED-4DB2-BD59-A6C34878D82A}">
                    <a16:rowId xmlns:a16="http://schemas.microsoft.com/office/drawing/2014/main" val="10003"/>
                  </a:ext>
                </a:extLst>
              </a:tr>
              <a:tr h="459800">
                <a:tc>
                  <a:txBody>
                    <a:bodyPr/>
                    <a:lstStyle/>
                    <a:p>
                      <a:pPr marL="0" marR="0" lvl="0" indent="0" algn="l" rtl="0">
                        <a:lnSpc>
                          <a:spcPct val="100000"/>
                        </a:lnSpc>
                        <a:spcBef>
                          <a:spcPts val="0"/>
                        </a:spcBef>
                        <a:spcAft>
                          <a:spcPts val="0"/>
                        </a:spcAft>
                        <a:buClr>
                          <a:srgbClr val="000000"/>
                        </a:buClr>
                        <a:buSzPct val="25000"/>
                        <a:buFont typeface="Arial"/>
                        <a:buNone/>
                      </a:pPr>
                      <a:r>
                        <a:rPr lang="en" sz="1400" u="none" strike="noStrike" cap="none"/>
                        <a:t>Complexity O(n)</a:t>
                      </a:r>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a:buNone/>
                      </a:pPr>
                      <a:r>
                        <a:rPr lang="en" sz="1400" u="none" strike="noStrike" cap="none"/>
                        <a:t>Complexity O(n^2) </a:t>
                      </a:r>
                    </a:p>
                  </a:txBody>
                  <a:tcPr marL="91450" marR="91450" marT="45725" marB="45725"/>
                </a:tc>
                <a:extLst>
                  <a:ext uri="{0D108BD9-81ED-4DB2-BD59-A6C34878D82A}">
                    <a16:rowId xmlns:a16="http://schemas.microsoft.com/office/drawing/2014/main" val="10004"/>
                  </a:ext>
                </a:extLst>
              </a:tr>
            </a:tbl>
          </a:graphicData>
        </a:graphic>
      </p:graphicFrame>
      <p:sp>
        <p:nvSpPr>
          <p:cNvPr id="237" name="Shape 237"/>
          <p:cNvSpPr txBox="1">
            <a:spLocks noGrp="1"/>
          </p:cNvSpPr>
          <p:nvPr>
            <p:ph type="title"/>
          </p:nvPr>
        </p:nvSpPr>
        <p:spPr>
          <a:xfrm>
            <a:off x="755575" y="771550"/>
            <a:ext cx="5688632" cy="576064"/>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1600" b="0" i="0" u="none" strike="noStrike" cap="none">
                <a:solidFill>
                  <a:srgbClr val="B7B7B7"/>
                </a:solidFill>
                <a:latin typeface="Karla"/>
                <a:ea typeface="Karla"/>
                <a:cs typeface="Karla"/>
                <a:sym typeface="Karla"/>
              </a:rPr>
              <a:t>Difference Between K means clustering and DBSCAN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137"/>
        <p:cNvGrpSpPr/>
        <p:nvPr/>
      </p:nvGrpSpPr>
      <p:grpSpPr>
        <a:xfrm>
          <a:off x="0" y="0"/>
          <a:ext cx="0" cy="0"/>
          <a:chOff x="0" y="0"/>
          <a:chExt cx="0" cy="0"/>
        </a:xfrm>
      </p:grpSpPr>
      <p:sp>
        <p:nvSpPr>
          <p:cNvPr id="138" name="Shape 138"/>
          <p:cNvSpPr txBox="1">
            <a:spLocks noGrp="1"/>
          </p:cNvSpPr>
          <p:nvPr>
            <p:ph type="ctrTitle"/>
          </p:nvPr>
        </p:nvSpPr>
        <p:spPr>
          <a:xfrm>
            <a:off x="648300" y="1583350"/>
            <a:ext cx="3923700" cy="29897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7200" dirty="0">
                <a:solidFill>
                  <a:srgbClr val="FFC107"/>
                </a:solidFill>
              </a:rPr>
              <a:t>12</a:t>
            </a:r>
            <a:r>
              <a:rPr lang="en" sz="7200" b="1" i="0" u="none" strike="noStrike" cap="none" dirty="0">
                <a:solidFill>
                  <a:srgbClr val="FFC107"/>
                </a:solidFill>
                <a:latin typeface="Montserrat"/>
                <a:ea typeface="Montserrat"/>
                <a:cs typeface="Montserrat"/>
                <a:sym typeface="Montserrat"/>
              </a:rPr>
              <a:t>.</a:t>
            </a:r>
          </a:p>
          <a:p>
            <a:pPr marL="0" marR="0" lvl="0" indent="0" algn="l" rtl="0">
              <a:lnSpc>
                <a:spcPct val="100000"/>
              </a:lnSpc>
              <a:spcBef>
                <a:spcPts val="0"/>
              </a:spcBef>
              <a:spcAft>
                <a:spcPts val="0"/>
              </a:spcAft>
              <a:buClr>
                <a:schemeClr val="dk1"/>
              </a:buClr>
              <a:buSzPct val="25000"/>
              <a:buFont typeface="Arial"/>
              <a:buNone/>
            </a:pPr>
            <a:r>
              <a:rPr lang="en-IN" sz="3600" dirty="0">
                <a:solidFill>
                  <a:srgbClr val="999999"/>
                </a:solidFill>
              </a:rPr>
              <a:t>SUGGESTIONS</a:t>
            </a:r>
            <a:endParaRPr lang="en" sz="3600" b="1" i="0" u="none" strike="noStrike" cap="none" dirty="0">
              <a:solidFill>
                <a:srgbClr val="999999"/>
              </a:solidFill>
              <a:latin typeface="Montserrat"/>
              <a:ea typeface="Montserrat"/>
              <a:cs typeface="Montserrat"/>
              <a:sym typeface="Montserrat"/>
            </a:endParaRPr>
          </a:p>
        </p:txBody>
      </p:sp>
    </p:spTree>
    <p:extLst>
      <p:ext uri="{BB962C8B-B14F-4D97-AF65-F5344CB8AC3E}">
        <p14:creationId xmlns:p14="http://schemas.microsoft.com/office/powerpoint/2010/main" val="2186662997"/>
      </p:ext>
    </p:extLst>
  </p:cSld>
  <p:clrMapOvr>
    <a:masterClrMapping/>
  </p:clrMapOvr>
  <p:transition spd="slow">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3" name="Shape 225"/>
          <p:cNvSpPr txBox="1">
            <a:spLocks noGrp="1"/>
          </p:cNvSpPr>
          <p:nvPr>
            <p:ph type="body" idx="1"/>
          </p:nvPr>
        </p:nvSpPr>
        <p:spPr>
          <a:xfrm>
            <a:off x="755576" y="1347614"/>
            <a:ext cx="5544615" cy="3384375"/>
          </a:xfrm>
          <a:prstGeom prst="rect">
            <a:avLst/>
          </a:prstGeom>
          <a:noFill/>
          <a:ln>
            <a:noFill/>
          </a:ln>
        </p:spPr>
        <p:txBody>
          <a:bodyPr lIns="91425" tIns="91425" rIns="91425" bIns="91425" anchor="t" anchorCtr="0">
            <a:noAutofit/>
          </a:bodyPr>
          <a:lstStyle/>
          <a:p>
            <a:pPr marL="0" marR="0" lvl="0" indent="101600" algn="l" rtl="0">
              <a:lnSpc>
                <a:spcPct val="100000"/>
              </a:lnSpc>
              <a:spcBef>
                <a:spcPts val="0"/>
              </a:spcBef>
              <a:spcAft>
                <a:spcPts val="0"/>
              </a:spcAft>
              <a:buClr>
                <a:srgbClr val="999999"/>
              </a:buClr>
              <a:buSzPct val="100000"/>
              <a:buFont typeface="Karla"/>
              <a:buChar char="▸"/>
            </a:pPr>
            <a:r>
              <a:rPr lang="en-IN" sz="1600" b="0" i="0" u="none" strike="noStrike" cap="none" dirty="0">
                <a:solidFill>
                  <a:srgbClr val="999999"/>
                </a:solidFill>
                <a:latin typeface="Karla"/>
                <a:ea typeface="Karla"/>
                <a:cs typeface="Karla"/>
                <a:sym typeface="Karla"/>
              </a:rPr>
              <a:t>Use a different algorithm for data encryption and clustering.</a:t>
            </a:r>
            <a:endParaRPr lang="en" sz="1600" b="0" i="0" u="none" strike="noStrike" cap="none" dirty="0">
              <a:solidFill>
                <a:srgbClr val="999999"/>
              </a:solidFill>
              <a:latin typeface="Karla"/>
              <a:ea typeface="Karla"/>
              <a:cs typeface="Karla"/>
              <a:sym typeface="Karla"/>
            </a:endParaRPr>
          </a:p>
          <a:p>
            <a:pPr marL="0" marR="0" lvl="0" indent="101600" algn="l" rtl="0">
              <a:lnSpc>
                <a:spcPct val="100000"/>
              </a:lnSpc>
              <a:spcBef>
                <a:spcPts val="0"/>
              </a:spcBef>
              <a:spcAft>
                <a:spcPts val="0"/>
              </a:spcAft>
              <a:buClr>
                <a:srgbClr val="999999"/>
              </a:buClr>
              <a:buSzPct val="100000"/>
              <a:buFont typeface="Karla"/>
              <a:buChar char="▸"/>
            </a:pPr>
            <a:endParaRPr lang="en" dirty="0"/>
          </a:p>
          <a:p>
            <a:pPr marL="0" marR="0" lvl="0" indent="101600" algn="l" rtl="0">
              <a:lnSpc>
                <a:spcPct val="100000"/>
              </a:lnSpc>
              <a:spcBef>
                <a:spcPts val="0"/>
              </a:spcBef>
              <a:spcAft>
                <a:spcPts val="0"/>
              </a:spcAft>
              <a:buClr>
                <a:srgbClr val="999999"/>
              </a:buClr>
              <a:buSzPct val="100000"/>
              <a:buFont typeface="Karla"/>
              <a:buChar char="▸"/>
            </a:pPr>
            <a:r>
              <a:rPr lang="en" sz="1600" b="0" i="0" u="none" strike="noStrike" cap="none" dirty="0">
                <a:solidFill>
                  <a:srgbClr val="999999"/>
                </a:solidFill>
                <a:latin typeface="Karla"/>
                <a:ea typeface="Karla"/>
                <a:cs typeface="Karla"/>
                <a:sym typeface="Karla"/>
              </a:rPr>
              <a:t>Sychronized </a:t>
            </a:r>
            <a:r>
              <a:rPr lang="en" dirty="0"/>
              <a:t>k</a:t>
            </a:r>
            <a:r>
              <a:rPr lang="en" sz="1600" b="0" i="0" u="none" strike="noStrike" cap="none" dirty="0">
                <a:solidFill>
                  <a:srgbClr val="999999"/>
                </a:solidFill>
                <a:latin typeface="Karla"/>
                <a:ea typeface="Karla"/>
                <a:cs typeface="Karla"/>
                <a:sym typeface="Karla"/>
              </a:rPr>
              <a:t>ey ge</a:t>
            </a:r>
            <a:r>
              <a:rPr lang="en-IN" sz="1600" b="0" i="0" u="none" strike="noStrike" cap="none" dirty="0">
                <a:solidFill>
                  <a:srgbClr val="999999"/>
                </a:solidFill>
                <a:latin typeface="Karla"/>
                <a:ea typeface="Karla"/>
                <a:cs typeface="Karla"/>
                <a:sym typeface="Karla"/>
              </a:rPr>
              <a:t>neration on client and server side.</a:t>
            </a:r>
          </a:p>
          <a:p>
            <a:pPr lvl="1" indent="101600">
              <a:buFont typeface="Karla"/>
              <a:buChar char="▸"/>
            </a:pPr>
            <a:endParaRPr lang="en-IN" b="0" i="0" u="none" strike="noStrike" cap="none" dirty="0">
              <a:solidFill>
                <a:srgbClr val="999999"/>
              </a:solidFill>
              <a:latin typeface="Karla"/>
              <a:ea typeface="Karla"/>
              <a:cs typeface="Karla"/>
              <a:sym typeface="Karla"/>
            </a:endParaRPr>
          </a:p>
          <a:p>
            <a:pPr marL="0" marR="0" lvl="0" indent="101600" algn="l" rtl="0">
              <a:lnSpc>
                <a:spcPct val="100000"/>
              </a:lnSpc>
              <a:spcBef>
                <a:spcPts val="0"/>
              </a:spcBef>
              <a:spcAft>
                <a:spcPts val="0"/>
              </a:spcAft>
              <a:buClr>
                <a:srgbClr val="999999"/>
              </a:buClr>
              <a:buSzPct val="100000"/>
              <a:buFont typeface="Karla"/>
              <a:buChar char="▸"/>
            </a:pPr>
            <a:r>
              <a:rPr lang="en-IN" dirty="0"/>
              <a:t>Time Stamp for image.</a:t>
            </a:r>
            <a:endParaRPr lang="en" sz="1600" b="0" i="0" u="none" strike="noStrike" cap="none" dirty="0">
              <a:solidFill>
                <a:srgbClr val="999999"/>
              </a:solidFill>
              <a:latin typeface="Karla"/>
              <a:ea typeface="Karla"/>
              <a:cs typeface="Karla"/>
              <a:sym typeface="Karla"/>
            </a:endParaRPr>
          </a:p>
        </p:txBody>
      </p:sp>
    </p:spTree>
    <p:extLst>
      <p:ext uri="{BB962C8B-B14F-4D97-AF65-F5344CB8AC3E}">
        <p14:creationId xmlns:p14="http://schemas.microsoft.com/office/powerpoint/2010/main" val="31516253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137"/>
        <p:cNvGrpSpPr/>
        <p:nvPr/>
      </p:nvGrpSpPr>
      <p:grpSpPr>
        <a:xfrm>
          <a:off x="0" y="0"/>
          <a:ext cx="0" cy="0"/>
          <a:chOff x="0" y="0"/>
          <a:chExt cx="0" cy="0"/>
        </a:xfrm>
      </p:grpSpPr>
      <p:sp>
        <p:nvSpPr>
          <p:cNvPr id="138" name="Shape 138"/>
          <p:cNvSpPr txBox="1">
            <a:spLocks noGrp="1"/>
          </p:cNvSpPr>
          <p:nvPr>
            <p:ph type="ctrTitle"/>
          </p:nvPr>
        </p:nvSpPr>
        <p:spPr>
          <a:xfrm>
            <a:off x="648300" y="1583350"/>
            <a:ext cx="3923700" cy="29897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7200" dirty="0">
                <a:solidFill>
                  <a:srgbClr val="FFC107"/>
                </a:solidFill>
              </a:rPr>
              <a:t>13</a:t>
            </a:r>
            <a:r>
              <a:rPr lang="en" sz="7200" b="1" i="0" u="none" strike="noStrike" cap="none" dirty="0">
                <a:solidFill>
                  <a:srgbClr val="FFC107"/>
                </a:solidFill>
                <a:latin typeface="Montserrat"/>
                <a:ea typeface="Montserrat"/>
                <a:cs typeface="Montserrat"/>
                <a:sym typeface="Montserrat"/>
              </a:rPr>
              <a:t>.</a:t>
            </a:r>
          </a:p>
          <a:p>
            <a:pPr marL="0" marR="0" lvl="0" indent="0" algn="l" rtl="0">
              <a:lnSpc>
                <a:spcPct val="100000"/>
              </a:lnSpc>
              <a:spcBef>
                <a:spcPts val="0"/>
              </a:spcBef>
              <a:spcAft>
                <a:spcPts val="0"/>
              </a:spcAft>
              <a:buClr>
                <a:schemeClr val="dk1"/>
              </a:buClr>
              <a:buSzPct val="25000"/>
              <a:buFont typeface="Arial"/>
              <a:buNone/>
            </a:pPr>
            <a:r>
              <a:rPr lang="en-IN" sz="3600" b="1" i="0" u="none" strike="noStrike" cap="none" dirty="0">
                <a:solidFill>
                  <a:srgbClr val="999999"/>
                </a:solidFill>
                <a:latin typeface="Montserrat"/>
                <a:ea typeface="Montserrat"/>
                <a:cs typeface="Montserrat"/>
                <a:sym typeface="Montserrat"/>
              </a:rPr>
              <a:t>PROJECT PLAN</a:t>
            </a:r>
            <a:endParaRPr lang="en" sz="3600" b="1" i="0" u="none" strike="noStrike" cap="none" dirty="0">
              <a:solidFill>
                <a:srgbClr val="999999"/>
              </a:solidFill>
              <a:latin typeface="Montserrat"/>
              <a:ea typeface="Montserrat"/>
              <a:cs typeface="Montserrat"/>
              <a:sym typeface="Montserrat"/>
            </a:endParaRPr>
          </a:p>
        </p:txBody>
      </p:sp>
    </p:spTree>
    <p:extLst>
      <p:ext uri="{BB962C8B-B14F-4D97-AF65-F5344CB8AC3E}">
        <p14:creationId xmlns:p14="http://schemas.microsoft.com/office/powerpoint/2010/main" val="1160182260"/>
      </p:ext>
    </p:extLst>
  </p:cSld>
  <p:clrMapOvr>
    <a:masterClrMapping/>
  </p:clrMapOvr>
  <p:transition spd="slow">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267744" y="51470"/>
            <a:ext cx="2976043" cy="5143500"/>
          </a:xfrm>
          <a:prstGeom prst="rect">
            <a:avLst/>
          </a:prstGeom>
        </p:spPr>
      </p:pic>
    </p:spTree>
    <p:extLst>
      <p:ext uri="{BB962C8B-B14F-4D97-AF65-F5344CB8AC3E}">
        <p14:creationId xmlns:p14="http://schemas.microsoft.com/office/powerpoint/2010/main" val="10704787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137"/>
        <p:cNvGrpSpPr/>
        <p:nvPr/>
      </p:nvGrpSpPr>
      <p:grpSpPr>
        <a:xfrm>
          <a:off x="0" y="0"/>
          <a:ext cx="0" cy="0"/>
          <a:chOff x="0" y="0"/>
          <a:chExt cx="0" cy="0"/>
        </a:xfrm>
      </p:grpSpPr>
      <p:sp>
        <p:nvSpPr>
          <p:cNvPr id="138" name="Shape 138"/>
          <p:cNvSpPr txBox="1">
            <a:spLocks noGrp="1"/>
          </p:cNvSpPr>
          <p:nvPr>
            <p:ph type="ctrTitle"/>
          </p:nvPr>
        </p:nvSpPr>
        <p:spPr>
          <a:xfrm>
            <a:off x="648300" y="1583350"/>
            <a:ext cx="3923700" cy="29897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7200" dirty="0">
                <a:solidFill>
                  <a:srgbClr val="FFC107"/>
                </a:solidFill>
              </a:rPr>
              <a:t>14</a:t>
            </a:r>
            <a:r>
              <a:rPr lang="en" sz="7200" b="1" i="0" u="none" strike="noStrike" cap="none" dirty="0">
                <a:solidFill>
                  <a:srgbClr val="FFC107"/>
                </a:solidFill>
                <a:latin typeface="Montserrat"/>
                <a:ea typeface="Montserrat"/>
                <a:cs typeface="Montserrat"/>
                <a:sym typeface="Montserrat"/>
              </a:rPr>
              <a:t>.</a:t>
            </a:r>
          </a:p>
          <a:p>
            <a:pPr marL="0" marR="0" lvl="0" indent="0" algn="l" rtl="0">
              <a:lnSpc>
                <a:spcPct val="100000"/>
              </a:lnSpc>
              <a:spcBef>
                <a:spcPts val="0"/>
              </a:spcBef>
              <a:spcAft>
                <a:spcPts val="0"/>
              </a:spcAft>
              <a:buClr>
                <a:schemeClr val="dk1"/>
              </a:buClr>
              <a:buSzPct val="25000"/>
              <a:buFont typeface="Arial"/>
              <a:buNone/>
            </a:pPr>
            <a:r>
              <a:rPr lang="en-IN" sz="3600" dirty="0">
                <a:solidFill>
                  <a:srgbClr val="999999"/>
                </a:solidFill>
              </a:rPr>
              <a:t>SCREENSHOTS</a:t>
            </a:r>
            <a:endParaRPr lang="en" sz="3600" b="1" i="0" u="none" strike="noStrike" cap="none" dirty="0">
              <a:solidFill>
                <a:srgbClr val="999999"/>
              </a:solidFill>
              <a:latin typeface="Montserrat"/>
              <a:ea typeface="Montserrat"/>
              <a:cs typeface="Montserrat"/>
              <a:sym typeface="Montserrat"/>
            </a:endParaRPr>
          </a:p>
        </p:txBody>
      </p:sp>
    </p:spTree>
    <p:extLst>
      <p:ext uri="{BB962C8B-B14F-4D97-AF65-F5344CB8AC3E}">
        <p14:creationId xmlns:p14="http://schemas.microsoft.com/office/powerpoint/2010/main" val="963092888"/>
      </p:ext>
    </p:extLst>
  </p:cSld>
  <p:clrMapOvr>
    <a:masterClrMapping/>
  </p:clrMapOvr>
  <p:transition spd="slow">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descr="Image result for bpcs algorithm flowchart"/>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11" name="Shape 211" descr="Image result for bpcs algorithm flowchart"/>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12" name="Shape 212" descr="Image result for bpcs algorithm flowchart"/>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1026" name="Picture 2" descr="C:\Users\Vipin\Downloads\Screenshot_20161118-200857.png"/>
          <p:cNvPicPr>
            <a:picLocks noChangeAspect="1" noChangeArrowheads="1"/>
          </p:cNvPicPr>
          <p:nvPr/>
        </p:nvPicPr>
        <p:blipFill>
          <a:blip r:embed="rId3"/>
          <a:srcRect/>
          <a:stretch>
            <a:fillRect/>
          </a:stretch>
        </p:blipFill>
        <p:spPr bwMode="auto">
          <a:xfrm>
            <a:off x="642910" y="285734"/>
            <a:ext cx="2571768" cy="4572032"/>
          </a:xfrm>
          <a:prstGeom prst="rect">
            <a:avLst/>
          </a:prstGeom>
          <a:noFill/>
        </p:spPr>
      </p:pic>
      <p:pic>
        <p:nvPicPr>
          <p:cNvPr id="1027" name="Picture 3" descr="C:\Users\Vipin\Downloads\Screenshot_20161118-201259.png"/>
          <p:cNvPicPr>
            <a:picLocks noChangeAspect="1" noChangeArrowheads="1"/>
          </p:cNvPicPr>
          <p:nvPr/>
        </p:nvPicPr>
        <p:blipFill>
          <a:blip r:embed="rId4"/>
          <a:srcRect/>
          <a:stretch>
            <a:fillRect/>
          </a:stretch>
        </p:blipFill>
        <p:spPr bwMode="auto">
          <a:xfrm>
            <a:off x="3929058" y="285734"/>
            <a:ext cx="2603022" cy="4627594"/>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descr="Image result for bpcs algorithm flowchart"/>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11" name="Shape 211" descr="Image result for bpcs algorithm flowchart"/>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12" name="Shape 212" descr="Image result for bpcs algorithm flowchart"/>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2051" name="Picture 3"/>
          <p:cNvPicPr>
            <a:picLocks noChangeAspect="1" noChangeArrowheads="1"/>
          </p:cNvPicPr>
          <p:nvPr/>
        </p:nvPicPr>
        <p:blipFill>
          <a:blip r:embed="rId3"/>
          <a:srcRect/>
          <a:stretch>
            <a:fillRect/>
          </a:stretch>
        </p:blipFill>
        <p:spPr bwMode="auto">
          <a:xfrm>
            <a:off x="2483768" y="411510"/>
            <a:ext cx="2643206" cy="4388212"/>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descr="Image result for bpcs algorithm flowchart"/>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11" name="Shape 211" descr="Image result for bpcs algorithm flowchart"/>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12" name="Shape 212" descr="Image result for bpcs algorithm flowchart"/>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5" name="Picture 4"/>
          <p:cNvPicPr/>
          <p:nvPr/>
        </p:nvPicPr>
        <p:blipFill rotWithShape="1">
          <a:blip r:embed="rId3"/>
          <a:srcRect t="7447" b="6028"/>
          <a:stretch/>
        </p:blipFill>
        <p:spPr bwMode="auto">
          <a:xfrm>
            <a:off x="155574" y="555526"/>
            <a:ext cx="6792689" cy="4104456"/>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273125" y="463150"/>
            <a:ext cx="7493400" cy="4441199"/>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rgbClr val="999999"/>
              </a:buClr>
              <a:buSzPct val="100000"/>
              <a:buFont typeface="Karla"/>
              <a:buChar char="▸"/>
            </a:pPr>
            <a:r>
              <a:rPr lang="en" sz="1800" b="0" i="0" u="none" strike="noStrike" cap="none">
                <a:solidFill>
                  <a:srgbClr val="999999"/>
                </a:solidFill>
                <a:latin typeface="Karla"/>
                <a:ea typeface="Karla"/>
                <a:cs typeface="Karla"/>
                <a:sym typeface="Karla"/>
              </a:rPr>
              <a:t>Existing payment module</a:t>
            </a:r>
          </a:p>
          <a:p>
            <a:pPr marL="0" marR="0" lvl="0" indent="0" algn="l" rtl="0">
              <a:lnSpc>
                <a:spcPct val="100000"/>
              </a:lnSpc>
              <a:spcBef>
                <a:spcPts val="0"/>
              </a:spcBef>
              <a:spcAft>
                <a:spcPts val="0"/>
              </a:spcAft>
              <a:buClr>
                <a:srgbClr val="999999"/>
              </a:buClr>
              <a:buSzPct val="25000"/>
              <a:buFont typeface="Karla"/>
              <a:buNone/>
            </a:pPr>
            <a:endParaRPr sz="1800" b="0" i="0" u="none" strike="noStrike" cap="none">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25000"/>
              <a:buFont typeface="Karla"/>
              <a:buNone/>
            </a:pPr>
            <a:endParaRPr sz="1800" b="0" i="0" u="none" strike="noStrike" cap="none">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25000"/>
              <a:buFont typeface="Karla"/>
              <a:buNone/>
            </a:pPr>
            <a:endParaRPr sz="1800" b="0" i="0" u="none" strike="noStrike" cap="none">
              <a:solidFill>
                <a:srgbClr val="999999"/>
              </a:solidFill>
              <a:latin typeface="Karla"/>
              <a:ea typeface="Karla"/>
              <a:cs typeface="Karla"/>
              <a:sym typeface="Karla"/>
            </a:endParaRPr>
          </a:p>
        </p:txBody>
      </p:sp>
      <p:pic>
        <p:nvPicPr>
          <p:cNvPr id="85" name="Shape 85"/>
          <p:cNvPicPr preferRelativeResize="0"/>
          <p:nvPr/>
        </p:nvPicPr>
        <p:blipFill rotWithShape="1">
          <a:blip r:embed="rId3">
            <a:alphaModFix/>
          </a:blip>
          <a:srcRect/>
          <a:stretch/>
        </p:blipFill>
        <p:spPr>
          <a:xfrm>
            <a:off x="905150" y="1139000"/>
            <a:ext cx="5293723" cy="2865499"/>
          </a:xfrm>
          <a:prstGeom prst="rect">
            <a:avLst/>
          </a:prstGeom>
          <a:noFill/>
          <a:ln>
            <a:noFill/>
          </a:ln>
        </p:spPr>
      </p:pic>
    </p:spTree>
  </p:cSld>
  <p:clrMapOvr>
    <a:masterClrMapping/>
  </p:clrMapOvr>
  <p:transition spd="slow">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t="4000" b="6546"/>
          <a:stretch/>
        </p:blipFill>
        <p:spPr bwMode="auto">
          <a:xfrm>
            <a:off x="179512" y="339502"/>
            <a:ext cx="6624736" cy="44644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837908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241"/>
        <p:cNvGrpSpPr/>
        <p:nvPr/>
      </p:nvGrpSpPr>
      <p:grpSpPr>
        <a:xfrm>
          <a:off x="0" y="0"/>
          <a:ext cx="0" cy="0"/>
          <a:chOff x="0" y="0"/>
          <a:chExt cx="0" cy="0"/>
        </a:xfrm>
      </p:grpSpPr>
      <p:sp>
        <p:nvSpPr>
          <p:cNvPr id="242" name="Shape 242"/>
          <p:cNvSpPr txBox="1">
            <a:spLocks noGrp="1"/>
          </p:cNvSpPr>
          <p:nvPr>
            <p:ph type="ctrTitle"/>
          </p:nvPr>
        </p:nvSpPr>
        <p:spPr>
          <a:xfrm>
            <a:off x="648300" y="1583350"/>
            <a:ext cx="3522300" cy="29897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7200" dirty="0">
                <a:solidFill>
                  <a:srgbClr val="FFC107"/>
                </a:solidFill>
              </a:rPr>
              <a:t>15</a:t>
            </a:r>
            <a:r>
              <a:rPr lang="en" sz="7200" b="1" i="0" u="none" strike="noStrike" cap="none" dirty="0">
                <a:solidFill>
                  <a:srgbClr val="FFC107"/>
                </a:solidFill>
                <a:latin typeface="Montserrat"/>
                <a:ea typeface="Montserrat"/>
                <a:cs typeface="Montserrat"/>
                <a:sym typeface="Montserrat"/>
              </a:rPr>
              <a:t>.</a:t>
            </a:r>
          </a:p>
          <a:p>
            <a:pPr marL="0" marR="0" lvl="0" indent="0" algn="l" rtl="0">
              <a:lnSpc>
                <a:spcPct val="100000"/>
              </a:lnSpc>
              <a:spcBef>
                <a:spcPts val="0"/>
              </a:spcBef>
              <a:spcAft>
                <a:spcPts val="0"/>
              </a:spcAft>
              <a:buClr>
                <a:srgbClr val="B7B7B7"/>
              </a:buClr>
              <a:buSzPct val="25000"/>
              <a:buFont typeface="Montserrat"/>
              <a:buNone/>
            </a:pPr>
            <a:r>
              <a:rPr lang="en" dirty="0"/>
              <a:t>CONCLUSION</a:t>
            </a:r>
            <a:endParaRPr lang="en" sz="3000" b="1" i="0" u="none" strike="noStrike" cap="none" dirty="0">
              <a:solidFill>
                <a:srgbClr val="B7B7B7"/>
              </a:solidFill>
              <a:latin typeface="Montserrat"/>
              <a:ea typeface="Montserrat"/>
              <a:cs typeface="Montserrat"/>
              <a:sym typeface="Montserrat"/>
            </a:endParaRPr>
          </a:p>
        </p:txBody>
      </p:sp>
    </p:spTree>
  </p:cSld>
  <p:clrMapOvr>
    <a:masterClrMapping/>
  </p:clrMapOvr>
  <p:transition spd="slow">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1560" y="1059582"/>
            <a:ext cx="5324100" cy="2255700"/>
          </a:xfrm>
        </p:spPr>
        <p:txBody>
          <a:bodyPr/>
          <a:lstStyle/>
          <a:p>
            <a:r>
              <a:rPr lang="en-IN" dirty="0"/>
              <a:t>As the need for security in online transactions has increased manifold with increased threats and attempts to steal user’s data for fraudulent transactions, it is important to upgrade security mechanisms accordingly from time to time.</a:t>
            </a:r>
          </a:p>
          <a:p>
            <a:pPr indent="0">
              <a:buNone/>
            </a:pPr>
            <a:r>
              <a:rPr lang="en-IN" dirty="0"/>
              <a:t> </a:t>
            </a:r>
          </a:p>
          <a:p>
            <a:r>
              <a:rPr lang="en-IN" dirty="0"/>
              <a:t>Thus, our system recognizes the vulnerabilities or threats in the existing system and uses latest technologies to implement and combat such threats to give more and more security to each and every user and keeps attackers away.</a:t>
            </a:r>
          </a:p>
        </p:txBody>
      </p:sp>
    </p:spTree>
    <p:extLst>
      <p:ext uri="{BB962C8B-B14F-4D97-AF65-F5344CB8AC3E}">
        <p14:creationId xmlns:p14="http://schemas.microsoft.com/office/powerpoint/2010/main" val="21528155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241"/>
        <p:cNvGrpSpPr/>
        <p:nvPr/>
      </p:nvGrpSpPr>
      <p:grpSpPr>
        <a:xfrm>
          <a:off x="0" y="0"/>
          <a:ext cx="0" cy="0"/>
          <a:chOff x="0" y="0"/>
          <a:chExt cx="0" cy="0"/>
        </a:xfrm>
      </p:grpSpPr>
      <p:sp>
        <p:nvSpPr>
          <p:cNvPr id="242" name="Shape 242"/>
          <p:cNvSpPr txBox="1">
            <a:spLocks noGrp="1"/>
          </p:cNvSpPr>
          <p:nvPr>
            <p:ph type="ctrTitle"/>
          </p:nvPr>
        </p:nvSpPr>
        <p:spPr>
          <a:xfrm>
            <a:off x="648300" y="1583350"/>
            <a:ext cx="3522300" cy="29897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7200" dirty="0">
                <a:solidFill>
                  <a:srgbClr val="FFC107"/>
                </a:solidFill>
              </a:rPr>
              <a:t>16</a:t>
            </a:r>
            <a:r>
              <a:rPr lang="en" sz="7200" b="1" i="0" u="none" strike="noStrike" cap="none" dirty="0">
                <a:solidFill>
                  <a:srgbClr val="FFC107"/>
                </a:solidFill>
                <a:latin typeface="Montserrat"/>
                <a:ea typeface="Montserrat"/>
                <a:cs typeface="Montserrat"/>
                <a:sym typeface="Montserrat"/>
              </a:rPr>
              <a:t>.</a:t>
            </a:r>
          </a:p>
          <a:p>
            <a:pPr marL="0" marR="0" lvl="0" indent="0" algn="l" rtl="0">
              <a:lnSpc>
                <a:spcPct val="100000"/>
              </a:lnSpc>
              <a:spcBef>
                <a:spcPts val="0"/>
              </a:spcBef>
              <a:spcAft>
                <a:spcPts val="0"/>
              </a:spcAft>
              <a:buClr>
                <a:srgbClr val="B7B7B7"/>
              </a:buClr>
              <a:buSzPct val="25000"/>
              <a:buFont typeface="Montserrat"/>
              <a:buNone/>
            </a:pPr>
            <a:r>
              <a:rPr lang="en-IN" sz="3000" b="1" i="0" u="none" strike="noStrike" cap="none" dirty="0">
                <a:solidFill>
                  <a:srgbClr val="B7B7B7"/>
                </a:solidFill>
                <a:latin typeface="Montserrat"/>
                <a:ea typeface="Montserrat"/>
                <a:cs typeface="Montserrat"/>
                <a:sym typeface="Montserrat"/>
              </a:rPr>
              <a:t>REFERENCES</a:t>
            </a:r>
            <a:endParaRPr lang="en" sz="3000" b="1" i="0" u="none" strike="noStrike" cap="none" dirty="0">
              <a:solidFill>
                <a:srgbClr val="B7B7B7"/>
              </a:solidFill>
              <a:latin typeface="Montserrat"/>
              <a:ea typeface="Montserrat"/>
              <a:cs typeface="Montserrat"/>
              <a:sym typeface="Montserrat"/>
            </a:endParaRPr>
          </a:p>
        </p:txBody>
      </p:sp>
    </p:spTree>
    <p:extLst>
      <p:ext uri="{BB962C8B-B14F-4D97-AF65-F5344CB8AC3E}">
        <p14:creationId xmlns:p14="http://schemas.microsoft.com/office/powerpoint/2010/main" val="2738686190"/>
      </p:ext>
    </p:extLst>
  </p:cSld>
  <p:clrMapOvr>
    <a:masterClrMapping/>
  </p:clrMapOvr>
  <p:transition spd="slow">
    <p:fade/>
  </p:transition>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72780" y="539129"/>
            <a:ext cx="7286700" cy="4786199"/>
          </a:xfrm>
          <a:prstGeom prst="rect">
            <a:avLst/>
          </a:prstGeom>
          <a:noFill/>
          <a:ln>
            <a:noFill/>
          </a:ln>
        </p:spPr>
        <p:txBody>
          <a:bodyPr lIns="91425" tIns="91425" rIns="91425" bIns="91425" anchor="t" anchorCtr="0">
            <a:noAutofit/>
          </a:bodyPr>
          <a:lstStyle/>
          <a:p>
            <a:pPr marL="457200" lvl="0" indent="-228600">
              <a:buSzPct val="25000"/>
              <a:buNone/>
            </a:pPr>
            <a:r>
              <a:rPr lang="en" sz="1800" b="0" i="0" u="none" strike="noStrike" cap="none" dirty="0">
                <a:solidFill>
                  <a:srgbClr val="999999"/>
                </a:solidFill>
                <a:latin typeface="Karla"/>
                <a:ea typeface="Karla"/>
                <a:cs typeface="Karla"/>
                <a:sym typeface="Karla"/>
              </a:rPr>
              <a:t>1.	</a:t>
            </a:r>
            <a:r>
              <a:rPr lang="en-IN" sz="1800" dirty="0" err="1"/>
              <a:t>Mandeep</a:t>
            </a:r>
            <a:r>
              <a:rPr lang="en-IN" sz="1800" dirty="0"/>
              <a:t> Singh, </a:t>
            </a:r>
            <a:r>
              <a:rPr lang="en-IN" sz="1800" dirty="0" err="1"/>
              <a:t>Perminderpal</a:t>
            </a:r>
            <a:r>
              <a:rPr lang="en-IN" sz="1800" dirty="0"/>
              <a:t> Singh, </a:t>
            </a:r>
            <a:r>
              <a:rPr lang="en-IN" sz="1800" dirty="0" err="1"/>
              <a:t>Rajan</a:t>
            </a:r>
            <a:r>
              <a:rPr lang="en-IN" sz="1800" dirty="0"/>
              <a:t> Kumar “Fraud Detection By Monitoring User Behaviour And Activities” International Conference on Computer and Intelligent Systems May 30-31, 2014.</a:t>
            </a:r>
            <a:endParaRPr lang="en" sz="1800" b="0" i="0" u="none" strike="noStrike" cap="none" dirty="0">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25000"/>
              <a:buFont typeface="Karla"/>
              <a:buNone/>
            </a:pPr>
            <a:r>
              <a:rPr lang="en" sz="1800" b="0" i="0" u="none" strike="noStrike" cap="none" dirty="0">
                <a:solidFill>
                  <a:srgbClr val="999999"/>
                </a:solidFill>
                <a:latin typeface="Karla"/>
                <a:ea typeface="Karla"/>
                <a:cs typeface="Karla"/>
                <a:sym typeface="Karla"/>
              </a:rPr>
              <a:t>2.	Vaishali, Abhishek Kajal “Increasing Data Hiding Capacity of Carrier Image Using BPCS Steganography” International Journal of Science and Research (IJSR) Volume 4, Issue 5, May 2015.</a:t>
            </a:r>
          </a:p>
          <a:p>
            <a:pPr marL="457200" marR="0" lvl="0" indent="-228600" algn="l" rtl="0">
              <a:lnSpc>
                <a:spcPct val="100000"/>
              </a:lnSpc>
              <a:spcBef>
                <a:spcPts val="0"/>
              </a:spcBef>
              <a:spcAft>
                <a:spcPts val="0"/>
              </a:spcAft>
              <a:buClr>
                <a:srgbClr val="999999"/>
              </a:buClr>
              <a:buSzPct val="25000"/>
              <a:buFont typeface="Karla"/>
              <a:buNone/>
            </a:pPr>
            <a:r>
              <a:rPr lang="en" sz="1800" b="0" i="0" u="none" strike="noStrike" cap="none" dirty="0">
                <a:solidFill>
                  <a:srgbClr val="999999"/>
                </a:solidFill>
                <a:latin typeface="Karla"/>
                <a:ea typeface="Karla"/>
                <a:cs typeface="Karla"/>
                <a:sym typeface="Karla"/>
              </a:rPr>
              <a:t>3.	Rituraj Rusia, Munendra Kumar Mishra, R. K. Tiwari “More Advanced Steganography Using BPCS” International Journal of Computer Engineering and Applications, Volume VII, Issue II, Part II, August 2014.</a:t>
            </a:r>
          </a:p>
          <a:p>
            <a:pPr marL="457200" marR="0" lvl="0" indent="-228600" algn="l" rtl="0">
              <a:lnSpc>
                <a:spcPct val="100000"/>
              </a:lnSpc>
              <a:spcBef>
                <a:spcPts val="0"/>
              </a:spcBef>
              <a:spcAft>
                <a:spcPts val="0"/>
              </a:spcAft>
              <a:buClr>
                <a:srgbClr val="999999"/>
              </a:buClr>
              <a:buSzPct val="25000"/>
              <a:buFont typeface="Karla"/>
              <a:buNone/>
            </a:pPr>
            <a:r>
              <a:rPr lang="en" sz="1800" b="0" i="0" u="none" strike="noStrike" cap="none" dirty="0">
                <a:solidFill>
                  <a:srgbClr val="999999"/>
                </a:solidFill>
                <a:latin typeface="Karla"/>
                <a:ea typeface="Karla"/>
                <a:cs typeface="Karla"/>
                <a:sym typeface="Karla"/>
              </a:rPr>
              <a:t>4.	Arshia Azam, Rumana Firdous, F. Asma Begum “High Security Image Steganography Using RSA Algorithm” Journal of Innovation in Electronics and Communication, Vol 4, July-Dec ’14.</a:t>
            </a:r>
          </a:p>
          <a:p>
            <a:pPr marL="457200" marR="0" lvl="0" indent="-228600" algn="l" rtl="0">
              <a:lnSpc>
                <a:spcPct val="100000"/>
              </a:lnSpc>
              <a:spcBef>
                <a:spcPts val="0"/>
              </a:spcBef>
              <a:spcAft>
                <a:spcPts val="0"/>
              </a:spcAft>
              <a:buClr>
                <a:srgbClr val="999999"/>
              </a:buClr>
              <a:buSzPct val="25000"/>
              <a:buFont typeface="Karla"/>
              <a:buNone/>
            </a:pPr>
            <a:endParaRPr sz="1800" b="0" i="0" u="none" strike="noStrike" cap="none" dirty="0">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25000"/>
              <a:buFont typeface="Karla"/>
              <a:buNone/>
            </a:pPr>
            <a:endParaRPr sz="1800" b="0" i="0" u="none" strike="noStrike" cap="none" dirty="0">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25000"/>
              <a:buFont typeface="Karla"/>
              <a:buNone/>
            </a:pPr>
            <a:endParaRPr sz="1800" b="0" i="0" u="none" strike="noStrike" cap="none" dirty="0">
              <a:solidFill>
                <a:srgbClr val="999999"/>
              </a:solidFill>
              <a:latin typeface="Karla"/>
              <a:ea typeface="Karla"/>
              <a:cs typeface="Karla"/>
              <a:sym typeface="Karla"/>
            </a:endParaRPr>
          </a:p>
        </p:txBody>
      </p:sp>
    </p:spTree>
  </p:cSld>
  <p:clrMapOvr>
    <a:masterClrMapping/>
  </p:clrMapOvr>
  <p:transition spd="slow">
    <p:fade/>
  </p:transition>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72780" y="539129"/>
            <a:ext cx="7286700" cy="4786199"/>
          </a:xfrm>
          <a:prstGeom prst="rect">
            <a:avLst/>
          </a:prstGeom>
          <a:noFill/>
          <a:ln>
            <a:noFill/>
          </a:ln>
        </p:spPr>
        <p:txBody>
          <a:bodyPr lIns="91425" tIns="91425" rIns="91425" bIns="91425" anchor="t" anchorCtr="0">
            <a:noAutofit/>
          </a:bodyPr>
          <a:lstStyle/>
          <a:p>
            <a:pPr marL="228600" marR="0" lvl="0" indent="0" algn="l" rtl="0">
              <a:lnSpc>
                <a:spcPct val="100000"/>
              </a:lnSpc>
              <a:spcBef>
                <a:spcPts val="0"/>
              </a:spcBef>
              <a:spcAft>
                <a:spcPts val="0"/>
              </a:spcAft>
              <a:buClr>
                <a:srgbClr val="999999"/>
              </a:buClr>
              <a:buSzPct val="25000"/>
              <a:buNone/>
            </a:pPr>
            <a:r>
              <a:rPr lang="en" sz="1800" b="0" i="0" u="none" strike="noStrike" cap="none" dirty="0">
                <a:solidFill>
                  <a:srgbClr val="999999"/>
                </a:solidFill>
                <a:latin typeface="Karla"/>
                <a:ea typeface="Karla"/>
                <a:cs typeface="Karla"/>
                <a:sym typeface="Karla"/>
              </a:rPr>
              <a:t>4. Arshia Azam, Rumana Firdous, F. Asma Begum “High Security Image Steganography Using RSA Algorithm” Journal of Innovation in Electronics and Communication, Vol 4, July-Dec ’14.</a:t>
            </a:r>
          </a:p>
          <a:p>
            <a:pPr marL="571500" marR="0" lvl="0" indent="-342900" algn="l" rtl="0">
              <a:lnSpc>
                <a:spcPct val="100000"/>
              </a:lnSpc>
              <a:spcBef>
                <a:spcPts val="0"/>
              </a:spcBef>
              <a:spcAft>
                <a:spcPts val="0"/>
              </a:spcAft>
              <a:buClr>
                <a:srgbClr val="999999"/>
              </a:buClr>
              <a:buSzPct val="25000"/>
              <a:buFont typeface="Karla"/>
              <a:buAutoNum type="arabicPeriod" startAt="4"/>
            </a:pPr>
            <a:endParaRPr lang="en" sz="1800" dirty="0"/>
          </a:p>
          <a:p>
            <a:pPr marL="228600" marR="0" lvl="0" indent="0" algn="l" rtl="0">
              <a:lnSpc>
                <a:spcPct val="100000"/>
              </a:lnSpc>
              <a:spcBef>
                <a:spcPts val="0"/>
              </a:spcBef>
              <a:spcAft>
                <a:spcPts val="0"/>
              </a:spcAft>
              <a:buClr>
                <a:srgbClr val="999999"/>
              </a:buClr>
              <a:buSzPct val="25000"/>
              <a:buNone/>
            </a:pPr>
            <a:r>
              <a:rPr lang="en" sz="1800" b="0" i="0" u="none" strike="noStrike" cap="none" dirty="0">
                <a:solidFill>
                  <a:srgbClr val="999999"/>
                </a:solidFill>
                <a:latin typeface="Karla"/>
                <a:ea typeface="Karla"/>
                <a:cs typeface="Karla"/>
                <a:sym typeface="Karla"/>
              </a:rPr>
              <a:t>5. </a:t>
            </a:r>
            <a:r>
              <a:rPr lang="en-IN" sz="1800" b="0" i="0" u="none" strike="noStrike" cap="none" dirty="0" err="1">
                <a:solidFill>
                  <a:srgbClr val="999999"/>
                </a:solidFill>
                <a:latin typeface="Karla"/>
                <a:ea typeface="Karla"/>
                <a:cs typeface="Karla"/>
                <a:sym typeface="Karla"/>
              </a:rPr>
              <a:t>Shengxuan</a:t>
            </a:r>
            <a:r>
              <a:rPr lang="en-IN" sz="1800" b="0" i="0" u="none" strike="noStrike" cap="none" dirty="0">
                <a:solidFill>
                  <a:srgbClr val="999999"/>
                </a:solidFill>
                <a:latin typeface="Karla"/>
                <a:ea typeface="Karla"/>
                <a:cs typeface="Karla"/>
                <a:sym typeface="Karla"/>
              </a:rPr>
              <a:t> Hao, </a:t>
            </a:r>
            <a:r>
              <a:rPr lang="en-IN" sz="1800" b="0" i="0" u="none" strike="noStrike" cap="none" dirty="0" err="1">
                <a:solidFill>
                  <a:srgbClr val="999999"/>
                </a:solidFill>
                <a:latin typeface="Karla"/>
                <a:ea typeface="Karla"/>
                <a:cs typeface="Karla"/>
                <a:sym typeface="Karla"/>
              </a:rPr>
              <a:t>Xiaofeng</a:t>
            </a:r>
            <a:r>
              <a:rPr lang="en-IN" sz="1800" b="0" i="0" u="none" strike="noStrike" cap="none" dirty="0">
                <a:solidFill>
                  <a:srgbClr val="999999"/>
                </a:solidFill>
                <a:latin typeface="Karla"/>
                <a:ea typeface="Karla"/>
                <a:cs typeface="Karla"/>
                <a:sym typeface="Karla"/>
              </a:rPr>
              <a:t> Zhou, Hong Song “A New Method for Noise Data Detection Based on </a:t>
            </a:r>
            <a:r>
              <a:rPr lang="en-IN" sz="1800" b="0" i="0" u="none" strike="noStrike" cap="none" dirty="0" err="1">
                <a:solidFill>
                  <a:srgbClr val="999999"/>
                </a:solidFill>
                <a:latin typeface="Karla"/>
                <a:ea typeface="Karla"/>
                <a:cs typeface="Karla"/>
                <a:sym typeface="Karla"/>
              </a:rPr>
              <a:t>DBScan</a:t>
            </a:r>
            <a:r>
              <a:rPr lang="en-IN" sz="1800" b="0" i="0" u="none" strike="noStrike" cap="none" dirty="0">
                <a:solidFill>
                  <a:srgbClr val="999999"/>
                </a:solidFill>
                <a:latin typeface="Karla"/>
                <a:ea typeface="Karla"/>
                <a:cs typeface="Karla"/>
                <a:sym typeface="Karla"/>
              </a:rPr>
              <a:t> and SVDD ” 5</a:t>
            </a:r>
            <a:r>
              <a:rPr lang="en-IN" sz="1800" b="0" i="0" u="none" strike="noStrike" cap="none" baseline="30000" dirty="0">
                <a:solidFill>
                  <a:srgbClr val="999999"/>
                </a:solidFill>
                <a:latin typeface="Karla"/>
                <a:ea typeface="Karla"/>
                <a:cs typeface="Karla"/>
                <a:sym typeface="Karla"/>
              </a:rPr>
              <a:t>th</a:t>
            </a:r>
            <a:r>
              <a:rPr lang="en-IN" sz="1800" b="0" i="0" u="none" strike="noStrike" cap="none" dirty="0">
                <a:solidFill>
                  <a:srgbClr val="999999"/>
                </a:solidFill>
                <a:latin typeface="Karla"/>
                <a:ea typeface="Karla"/>
                <a:cs typeface="Karla"/>
                <a:sym typeface="Karla"/>
              </a:rPr>
              <a:t> Annual IEE International Conference on Cyber Technology, June 8-12, 2015.</a:t>
            </a:r>
          </a:p>
          <a:p>
            <a:pPr marL="228600" marR="0" lvl="0" indent="0" algn="l" rtl="0">
              <a:lnSpc>
                <a:spcPct val="100000"/>
              </a:lnSpc>
              <a:spcBef>
                <a:spcPts val="0"/>
              </a:spcBef>
              <a:spcAft>
                <a:spcPts val="0"/>
              </a:spcAft>
              <a:buClr>
                <a:srgbClr val="999999"/>
              </a:buClr>
              <a:buSzPct val="25000"/>
              <a:buNone/>
            </a:pPr>
            <a:endParaRPr lang="en-IN" sz="1800" dirty="0"/>
          </a:p>
          <a:p>
            <a:pPr marL="228600" marR="0" lvl="0" indent="0" algn="l" rtl="0">
              <a:lnSpc>
                <a:spcPct val="100000"/>
              </a:lnSpc>
              <a:spcBef>
                <a:spcPts val="0"/>
              </a:spcBef>
              <a:spcAft>
                <a:spcPts val="0"/>
              </a:spcAft>
              <a:buClr>
                <a:srgbClr val="999999"/>
              </a:buClr>
              <a:buSzPct val="25000"/>
              <a:buNone/>
            </a:pPr>
            <a:r>
              <a:rPr lang="en-IN" sz="1800" b="0" i="0" u="none" strike="noStrike" cap="none" dirty="0">
                <a:solidFill>
                  <a:srgbClr val="999999"/>
                </a:solidFill>
                <a:latin typeface="Karla"/>
                <a:ea typeface="Karla"/>
                <a:cs typeface="Karla"/>
                <a:sym typeface="Karla"/>
              </a:rPr>
              <a:t>6. </a:t>
            </a:r>
            <a:r>
              <a:rPr lang="en-IN" sz="1800" b="0" i="0" u="none" strike="noStrike" cap="none" dirty="0" err="1">
                <a:solidFill>
                  <a:srgbClr val="999999"/>
                </a:solidFill>
                <a:latin typeface="Karla"/>
                <a:ea typeface="Karla"/>
                <a:cs typeface="Karla"/>
                <a:sym typeface="Karla"/>
              </a:rPr>
              <a:t>Iyer</a:t>
            </a:r>
            <a:r>
              <a:rPr lang="en-IN" sz="1800" b="0" i="0" u="none" strike="noStrike" cap="none" dirty="0">
                <a:solidFill>
                  <a:srgbClr val="999999"/>
                </a:solidFill>
                <a:latin typeface="Karla"/>
                <a:ea typeface="Karla"/>
                <a:cs typeface="Karla"/>
                <a:sym typeface="Karla"/>
              </a:rPr>
              <a:t> </a:t>
            </a:r>
            <a:r>
              <a:rPr lang="en-IN" sz="1800" b="0" i="0" u="none" strike="noStrike" cap="none" dirty="0" err="1">
                <a:solidFill>
                  <a:srgbClr val="999999"/>
                </a:solidFill>
                <a:latin typeface="Karla"/>
                <a:ea typeface="Karla"/>
                <a:cs typeface="Karla"/>
                <a:sym typeface="Karla"/>
              </a:rPr>
              <a:t>Aurobind</a:t>
            </a:r>
            <a:r>
              <a:rPr lang="en-IN" sz="1800" b="0" i="0" u="none" strike="noStrike" cap="none" dirty="0">
                <a:solidFill>
                  <a:srgbClr val="999999"/>
                </a:solidFill>
                <a:latin typeface="Karla"/>
                <a:ea typeface="Karla"/>
                <a:cs typeface="Karla"/>
                <a:sym typeface="Karla"/>
              </a:rPr>
              <a:t> </a:t>
            </a:r>
            <a:r>
              <a:rPr lang="en-IN" sz="1800" b="0" i="0" u="none" strike="noStrike" cap="none" dirty="0" err="1">
                <a:solidFill>
                  <a:srgbClr val="999999"/>
                </a:solidFill>
                <a:latin typeface="Karla"/>
                <a:ea typeface="Karla"/>
                <a:cs typeface="Karla"/>
                <a:sym typeface="Karla"/>
              </a:rPr>
              <a:t>Venkatkumar</a:t>
            </a:r>
            <a:r>
              <a:rPr lang="en-IN" sz="1800" b="0" i="0" u="none" strike="noStrike" cap="none" dirty="0">
                <a:solidFill>
                  <a:srgbClr val="999999"/>
                </a:solidFill>
                <a:latin typeface="Karla"/>
                <a:ea typeface="Karla"/>
                <a:cs typeface="Karla"/>
                <a:sym typeface="Karla"/>
              </a:rPr>
              <a:t>, </a:t>
            </a:r>
            <a:r>
              <a:rPr lang="en-IN" sz="1800" b="0" i="0" u="none" strike="noStrike" cap="none" dirty="0" err="1">
                <a:solidFill>
                  <a:srgbClr val="999999"/>
                </a:solidFill>
                <a:latin typeface="Karla"/>
                <a:ea typeface="Karla"/>
                <a:cs typeface="Karla"/>
                <a:sym typeface="Karla"/>
              </a:rPr>
              <a:t>Sanatkumar</a:t>
            </a:r>
            <a:r>
              <a:rPr lang="en-IN" sz="1800" b="0" i="0" u="none" strike="noStrike" cap="none" dirty="0">
                <a:solidFill>
                  <a:srgbClr val="999999"/>
                </a:solidFill>
                <a:latin typeface="Karla"/>
                <a:ea typeface="Karla"/>
                <a:cs typeface="Karla"/>
                <a:sym typeface="Karla"/>
              </a:rPr>
              <a:t> </a:t>
            </a:r>
            <a:r>
              <a:rPr lang="en-IN" sz="1800" b="0" i="0" u="none" strike="noStrike" cap="none" dirty="0" err="1">
                <a:solidFill>
                  <a:srgbClr val="999999"/>
                </a:solidFill>
                <a:latin typeface="Karla"/>
                <a:ea typeface="Karla"/>
                <a:cs typeface="Karla"/>
                <a:sym typeface="Karla"/>
              </a:rPr>
              <a:t>Jayantibhai</a:t>
            </a:r>
            <a:r>
              <a:rPr lang="en-IN" sz="1800" b="0" i="0" u="none" strike="noStrike" cap="none" dirty="0">
                <a:solidFill>
                  <a:srgbClr val="999999"/>
                </a:solidFill>
                <a:latin typeface="Karla"/>
                <a:ea typeface="Karla"/>
                <a:cs typeface="Karla"/>
                <a:sym typeface="Karla"/>
              </a:rPr>
              <a:t> </a:t>
            </a:r>
            <a:r>
              <a:rPr lang="en-IN" sz="1800" b="0" i="0" u="none" strike="noStrike" cap="none" dirty="0" err="1">
                <a:solidFill>
                  <a:srgbClr val="999999"/>
                </a:solidFill>
                <a:latin typeface="Karla"/>
                <a:ea typeface="Karla"/>
                <a:cs typeface="Karla"/>
                <a:sym typeface="Karla"/>
              </a:rPr>
              <a:t>Kondhol</a:t>
            </a:r>
            <a:r>
              <a:rPr lang="en-IN" sz="1800" b="0" i="0" u="none" strike="noStrike" cap="none" dirty="0">
                <a:solidFill>
                  <a:srgbClr val="999999"/>
                </a:solidFill>
                <a:latin typeface="Karla"/>
                <a:ea typeface="Karla"/>
                <a:cs typeface="Karla"/>
                <a:sym typeface="Karla"/>
              </a:rPr>
              <a:t> </a:t>
            </a:r>
            <a:r>
              <a:rPr lang="en-IN" sz="1800" b="0" i="0" u="none" strike="noStrike" cap="none" dirty="0" err="1">
                <a:solidFill>
                  <a:srgbClr val="999999"/>
                </a:solidFill>
                <a:latin typeface="Karla"/>
                <a:ea typeface="Karla"/>
                <a:cs typeface="Karla"/>
                <a:sym typeface="Karla"/>
              </a:rPr>
              <a:t>Shardaben</a:t>
            </a:r>
            <a:r>
              <a:rPr lang="en-IN" sz="1800" b="0" i="0" u="none" strike="noStrike" cap="none" dirty="0">
                <a:solidFill>
                  <a:srgbClr val="999999"/>
                </a:solidFill>
                <a:latin typeface="Karla"/>
                <a:ea typeface="Karla"/>
                <a:cs typeface="Karla"/>
                <a:sym typeface="Karla"/>
              </a:rPr>
              <a:t> “Comparative Study of Data Mining Clustering Algorithms” International Conference on Data Science and Engineering, August, 2016.</a:t>
            </a:r>
            <a:endParaRPr lang="en" sz="1800" b="0" i="0" u="none" strike="noStrike" cap="none" dirty="0">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25000"/>
              <a:buFont typeface="Karla"/>
              <a:buNone/>
            </a:pPr>
            <a:endParaRPr lang="en" sz="1800" b="0" i="0" u="none" strike="noStrike" cap="none" dirty="0">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25000"/>
              <a:buFont typeface="Karla"/>
              <a:buNone/>
            </a:pPr>
            <a:endParaRPr sz="1800" b="0" i="0" u="none" strike="noStrike" cap="none" dirty="0">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25000"/>
              <a:buFont typeface="Karla"/>
              <a:buNone/>
            </a:pPr>
            <a:endParaRPr sz="1800" b="0" i="0" u="none" strike="noStrike" cap="none" dirty="0">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25000"/>
              <a:buFont typeface="Karla"/>
              <a:buNone/>
            </a:pPr>
            <a:endParaRPr sz="1800" b="0" i="0" u="none" strike="noStrike" cap="none" dirty="0">
              <a:solidFill>
                <a:srgbClr val="999999"/>
              </a:solidFill>
              <a:latin typeface="Karla"/>
              <a:ea typeface="Karla"/>
              <a:cs typeface="Karla"/>
              <a:sym typeface="Karla"/>
            </a:endParaRPr>
          </a:p>
        </p:txBody>
      </p:sp>
    </p:spTree>
    <p:extLst>
      <p:ext uri="{BB962C8B-B14F-4D97-AF65-F5344CB8AC3E}">
        <p14:creationId xmlns:p14="http://schemas.microsoft.com/office/powerpoint/2010/main" val="2732493896"/>
      </p:ext>
    </p:extLst>
  </p:cSld>
  <p:clrMapOvr>
    <a:masterClrMapping/>
  </p:clrMapOvr>
  <p:transition spd="slow">
    <p:fade/>
  </p:transition>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251"/>
        <p:cNvGrpSpPr/>
        <p:nvPr/>
      </p:nvGrpSpPr>
      <p:grpSpPr>
        <a:xfrm>
          <a:off x="0" y="0"/>
          <a:ext cx="0" cy="0"/>
          <a:chOff x="0" y="0"/>
          <a:chExt cx="0" cy="0"/>
        </a:xfrm>
      </p:grpSpPr>
      <p:sp>
        <p:nvSpPr>
          <p:cNvPr id="252" name="Shape 252"/>
          <p:cNvSpPr txBox="1">
            <a:spLocks noGrp="1"/>
          </p:cNvSpPr>
          <p:nvPr>
            <p:ph type="ctrTitle"/>
          </p:nvPr>
        </p:nvSpPr>
        <p:spPr>
          <a:xfrm>
            <a:off x="571472" y="1285866"/>
            <a:ext cx="3923699" cy="29897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4400" b="1" i="0" u="none" strike="noStrike" cap="none">
                <a:solidFill>
                  <a:srgbClr val="FFC107"/>
                </a:solidFill>
                <a:latin typeface="Montserrat"/>
                <a:ea typeface="Montserrat"/>
                <a:cs typeface="Montserrat"/>
                <a:sym typeface="Montserrat"/>
              </a:rPr>
              <a:t>THANKYOU!</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89"/>
        <p:cNvGrpSpPr/>
        <p:nvPr/>
      </p:nvGrpSpPr>
      <p:grpSpPr>
        <a:xfrm>
          <a:off x="0" y="0"/>
          <a:ext cx="0" cy="0"/>
          <a:chOff x="0" y="0"/>
          <a:chExt cx="0" cy="0"/>
        </a:xfrm>
      </p:grpSpPr>
      <p:sp>
        <p:nvSpPr>
          <p:cNvPr id="90" name="Shape 90"/>
          <p:cNvSpPr txBox="1">
            <a:spLocks noGrp="1"/>
          </p:cNvSpPr>
          <p:nvPr>
            <p:ph type="ctrTitle"/>
          </p:nvPr>
        </p:nvSpPr>
        <p:spPr>
          <a:xfrm>
            <a:off x="648300" y="1583350"/>
            <a:ext cx="4423764" cy="29897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7200" b="1" i="0" u="none" strike="noStrike" cap="none">
                <a:solidFill>
                  <a:srgbClr val="FFC107"/>
                </a:solidFill>
                <a:latin typeface="Montserrat"/>
                <a:ea typeface="Montserrat"/>
                <a:cs typeface="Montserrat"/>
                <a:sym typeface="Montserrat"/>
              </a:rPr>
              <a:t>3.</a:t>
            </a:r>
          </a:p>
          <a:p>
            <a:pPr marL="0" marR="0" lvl="0" indent="0" algn="l" rtl="0">
              <a:lnSpc>
                <a:spcPct val="100000"/>
              </a:lnSpc>
              <a:spcBef>
                <a:spcPts val="0"/>
              </a:spcBef>
              <a:spcAft>
                <a:spcPts val="0"/>
              </a:spcAft>
              <a:buClr>
                <a:srgbClr val="B7B7B7"/>
              </a:buClr>
              <a:buSzPct val="25000"/>
              <a:buFont typeface="Montserrat"/>
              <a:buNone/>
            </a:pPr>
            <a:r>
              <a:rPr lang="en" sz="3000" b="1" i="0" u="none" strike="noStrike" cap="none">
                <a:solidFill>
                  <a:srgbClr val="B7B7B7"/>
                </a:solidFill>
                <a:latin typeface="Montserrat"/>
                <a:ea typeface="Montserrat"/>
                <a:cs typeface="Montserrat"/>
                <a:sym typeface="Montserrat"/>
              </a:rPr>
              <a:t>PROPOSED SYSTEM</a:t>
            </a: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845100" y="869254"/>
            <a:ext cx="5324100" cy="3404999"/>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rgbClr val="999999"/>
              </a:buClr>
              <a:buSzPct val="100000"/>
              <a:buFont typeface="Karla"/>
              <a:buChar char="▸"/>
            </a:pPr>
            <a:r>
              <a:rPr lang="en" sz="1800" b="0" i="0" u="none" strike="noStrike" cap="none" dirty="0">
                <a:solidFill>
                  <a:srgbClr val="999999"/>
                </a:solidFill>
                <a:latin typeface="Karla"/>
                <a:ea typeface="Karla"/>
                <a:cs typeface="Karla"/>
                <a:sym typeface="Karla"/>
              </a:rPr>
              <a:t>Cryptography for data and image encoding.</a:t>
            </a:r>
          </a:p>
          <a:p>
            <a:pPr marL="457200" marR="0" lvl="0" indent="-228600" algn="l" rtl="0">
              <a:lnSpc>
                <a:spcPct val="100000"/>
              </a:lnSpc>
              <a:spcBef>
                <a:spcPts val="0"/>
              </a:spcBef>
              <a:spcAft>
                <a:spcPts val="0"/>
              </a:spcAft>
              <a:buClr>
                <a:srgbClr val="999999"/>
              </a:buClr>
              <a:buSzPct val="25000"/>
              <a:buFont typeface="Karla"/>
              <a:buNone/>
            </a:pPr>
            <a:endParaRPr sz="1800" b="0" i="0" u="none" strike="noStrike" cap="none" dirty="0">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100000"/>
              <a:buFont typeface="Karla"/>
              <a:buChar char="▸"/>
            </a:pPr>
            <a:r>
              <a:rPr lang="en" sz="1800" b="0" i="0" u="none" strike="noStrike" cap="none" dirty="0">
                <a:solidFill>
                  <a:srgbClr val="999999"/>
                </a:solidFill>
                <a:latin typeface="Karla"/>
                <a:ea typeface="Karla"/>
                <a:cs typeface="Karla"/>
                <a:sym typeface="Karla"/>
              </a:rPr>
              <a:t>Steganography</a:t>
            </a:r>
          </a:p>
          <a:p>
            <a:pPr marL="457200" marR="0" lvl="0" indent="-228600" algn="l" rtl="0">
              <a:lnSpc>
                <a:spcPct val="100000"/>
              </a:lnSpc>
              <a:spcBef>
                <a:spcPts val="0"/>
              </a:spcBef>
              <a:spcAft>
                <a:spcPts val="0"/>
              </a:spcAft>
              <a:buClr>
                <a:srgbClr val="999999"/>
              </a:buClr>
              <a:buSzPct val="25000"/>
              <a:buFont typeface="Karla"/>
              <a:buNone/>
            </a:pPr>
            <a:endParaRPr sz="1800" b="0" i="0" u="none" strike="noStrike" cap="none" dirty="0">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100000"/>
              <a:buFont typeface="Karla"/>
              <a:buChar char="▸"/>
            </a:pPr>
            <a:r>
              <a:rPr lang="en" sz="1800" b="0" i="0" u="none" strike="noStrike" cap="none" dirty="0">
                <a:solidFill>
                  <a:srgbClr val="999999"/>
                </a:solidFill>
                <a:latin typeface="Karla"/>
                <a:ea typeface="Karla"/>
                <a:cs typeface="Karla"/>
                <a:sym typeface="Karla"/>
              </a:rPr>
              <a:t>Android application for data and image encryption</a:t>
            </a:r>
          </a:p>
          <a:p>
            <a:pPr marL="457200" marR="0" lvl="0" indent="-228600" algn="l" rtl="0">
              <a:lnSpc>
                <a:spcPct val="100000"/>
              </a:lnSpc>
              <a:spcBef>
                <a:spcPts val="0"/>
              </a:spcBef>
              <a:spcAft>
                <a:spcPts val="0"/>
              </a:spcAft>
              <a:buClr>
                <a:srgbClr val="999999"/>
              </a:buClr>
              <a:buSzPct val="25000"/>
              <a:buFont typeface="Karla"/>
              <a:buNone/>
            </a:pPr>
            <a:endParaRPr sz="1800" b="0" i="0" u="none" strike="noStrike" cap="none" dirty="0">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100000"/>
              <a:buFont typeface="Karla"/>
              <a:buChar char="▸"/>
            </a:pPr>
            <a:r>
              <a:rPr lang="en" sz="1800" dirty="0"/>
              <a:t>Data</a:t>
            </a:r>
            <a:r>
              <a:rPr lang="en" sz="1800" b="0" i="0" u="none" strike="noStrike" cap="none" dirty="0">
                <a:solidFill>
                  <a:srgbClr val="999999"/>
                </a:solidFill>
                <a:latin typeface="Karla"/>
                <a:ea typeface="Karla"/>
                <a:cs typeface="Karla"/>
                <a:sym typeface="Karla"/>
              </a:rPr>
              <a:t> Mining w.r.t. Spending behaviour of the card holder</a:t>
            </a:r>
          </a:p>
          <a:p>
            <a:pPr marL="457200" marR="0" lvl="0" indent="-228600" algn="l" rtl="0">
              <a:lnSpc>
                <a:spcPct val="100000"/>
              </a:lnSpc>
              <a:spcBef>
                <a:spcPts val="0"/>
              </a:spcBef>
              <a:spcAft>
                <a:spcPts val="0"/>
              </a:spcAft>
              <a:buClr>
                <a:srgbClr val="999999"/>
              </a:buClr>
              <a:buSzPct val="25000"/>
              <a:buFont typeface="Karla"/>
              <a:buNone/>
            </a:pPr>
            <a:endParaRPr sz="1800" b="0" i="0" u="none" strike="noStrike" cap="none" dirty="0">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100000"/>
              <a:buFont typeface="Karla"/>
              <a:buChar char="▸"/>
            </a:pPr>
            <a:r>
              <a:rPr lang="en" sz="1800" b="0" i="0" u="none" strike="noStrike" cap="none" dirty="0">
                <a:solidFill>
                  <a:srgbClr val="999999"/>
                </a:solidFill>
                <a:latin typeface="Karla"/>
                <a:ea typeface="Karla"/>
                <a:cs typeface="Karla"/>
                <a:sym typeface="Karla"/>
              </a:rPr>
              <a:t>Location verification</a:t>
            </a:r>
          </a:p>
          <a:p>
            <a:pPr marL="457200" marR="0" lvl="0" indent="-228600" algn="l" rtl="0">
              <a:lnSpc>
                <a:spcPct val="100000"/>
              </a:lnSpc>
              <a:spcBef>
                <a:spcPts val="0"/>
              </a:spcBef>
              <a:spcAft>
                <a:spcPts val="0"/>
              </a:spcAft>
              <a:buClr>
                <a:srgbClr val="999999"/>
              </a:buClr>
              <a:buSzPct val="25000"/>
              <a:buFont typeface="Karla"/>
              <a:buNone/>
            </a:pPr>
            <a:endParaRPr sz="1800" b="0" i="0" u="none" strike="noStrike" cap="none" dirty="0">
              <a:solidFill>
                <a:srgbClr val="999999"/>
              </a:solidFill>
              <a:latin typeface="Karla"/>
              <a:ea typeface="Karla"/>
              <a:cs typeface="Karla"/>
              <a:sym typeface="Karla"/>
            </a:endParaRPr>
          </a:p>
          <a:p>
            <a:pPr marL="457200" marR="0" lvl="0" indent="-228600" algn="l" rtl="0">
              <a:lnSpc>
                <a:spcPct val="100000"/>
              </a:lnSpc>
              <a:spcBef>
                <a:spcPts val="0"/>
              </a:spcBef>
              <a:spcAft>
                <a:spcPts val="0"/>
              </a:spcAft>
              <a:buClr>
                <a:srgbClr val="999999"/>
              </a:buClr>
              <a:buSzPct val="25000"/>
              <a:buFont typeface="Karla"/>
              <a:buNone/>
            </a:pPr>
            <a:endParaRPr sz="1800" b="0" i="0" u="none" strike="noStrike" cap="none" dirty="0">
              <a:solidFill>
                <a:srgbClr val="999999"/>
              </a:solidFill>
              <a:latin typeface="Karla"/>
              <a:ea typeface="Karla"/>
              <a:cs typeface="Karla"/>
              <a:sym typeface="Karla"/>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109"/>
        <p:cNvGrpSpPr/>
        <p:nvPr/>
      </p:nvGrpSpPr>
      <p:grpSpPr>
        <a:xfrm>
          <a:off x="0" y="0"/>
          <a:ext cx="0" cy="0"/>
          <a:chOff x="0" y="0"/>
          <a:chExt cx="0" cy="0"/>
        </a:xfrm>
      </p:grpSpPr>
      <p:sp>
        <p:nvSpPr>
          <p:cNvPr id="110" name="Shape 110"/>
          <p:cNvSpPr txBox="1">
            <a:spLocks noGrp="1"/>
          </p:cNvSpPr>
          <p:nvPr>
            <p:ph type="ctrTitle"/>
          </p:nvPr>
        </p:nvSpPr>
        <p:spPr>
          <a:xfrm>
            <a:off x="648300" y="1583350"/>
            <a:ext cx="3522300" cy="29897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B7B7B7"/>
              </a:buClr>
              <a:buSzPct val="25000"/>
              <a:buFont typeface="Montserrat"/>
              <a:buNone/>
            </a:pPr>
            <a:r>
              <a:rPr lang="en" sz="7200" dirty="0">
                <a:solidFill>
                  <a:srgbClr val="FFC107"/>
                </a:solidFill>
              </a:rPr>
              <a:t>4</a:t>
            </a:r>
            <a:r>
              <a:rPr lang="en" sz="7200" b="1" i="0" u="none" strike="noStrike" cap="none" dirty="0">
                <a:solidFill>
                  <a:srgbClr val="FFC107"/>
                </a:solidFill>
                <a:latin typeface="Montserrat"/>
                <a:ea typeface="Montserrat"/>
                <a:cs typeface="Montserrat"/>
                <a:sym typeface="Montserrat"/>
              </a:rPr>
              <a:t>.</a:t>
            </a:r>
          </a:p>
          <a:p>
            <a:pPr marL="0" marR="0" lvl="0" indent="0" algn="l" rtl="0">
              <a:lnSpc>
                <a:spcPct val="100000"/>
              </a:lnSpc>
              <a:spcBef>
                <a:spcPts val="0"/>
              </a:spcBef>
              <a:spcAft>
                <a:spcPts val="0"/>
              </a:spcAft>
              <a:buClr>
                <a:schemeClr val="dk1"/>
              </a:buClr>
              <a:buSzPct val="25000"/>
              <a:buFont typeface="Arial"/>
              <a:buNone/>
            </a:pPr>
            <a:r>
              <a:rPr lang="en" sz="3600" b="1" i="0" u="none" strike="noStrike" cap="none" dirty="0">
                <a:solidFill>
                  <a:srgbClr val="999999"/>
                </a:solidFill>
                <a:latin typeface="Montserrat"/>
                <a:ea typeface="Montserrat"/>
                <a:cs typeface="Montserrat"/>
                <a:sym typeface="Montserrat"/>
              </a:rPr>
              <a:t>SCOPE</a:t>
            </a:r>
          </a:p>
        </p:txBody>
      </p:sp>
    </p:spTree>
  </p:cSld>
  <p:clrMapOvr>
    <a:masterClrMapping/>
  </p:clrMapOvr>
  <p:transition spd="slow">
    <p:fade/>
  </p:transition>
</p:sld>
</file>

<file path=ppt/theme/theme1.xml><?xml version="1.0" encoding="utf-8"?>
<a:theme xmlns:a="http://schemas.openxmlformats.org/drawingml/2006/main" name="Cadwa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TotalTime>
  <Words>1185</Words>
  <Application>Microsoft Office PowerPoint</Application>
  <PresentationFormat>On-screen Show (16:9)</PresentationFormat>
  <Paragraphs>213</Paragraphs>
  <Slides>66</Slides>
  <Notes>59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Montserrat</vt:lpstr>
      <vt:lpstr>Karla</vt:lpstr>
      <vt:lpstr>Cadwal template</vt:lpstr>
      <vt:lpstr>E-Banking Security</vt:lpstr>
      <vt:lpstr>1. INTRODUCTION</vt:lpstr>
      <vt:lpstr>PowerPoint Presentation</vt:lpstr>
      <vt:lpstr>2. EXISTING SYSTEM</vt:lpstr>
      <vt:lpstr>PowerPoint Presentation</vt:lpstr>
      <vt:lpstr>PowerPoint Presentation</vt:lpstr>
      <vt:lpstr>3. PROPOSED SYSTEM</vt:lpstr>
      <vt:lpstr>PowerPoint Presentation</vt:lpstr>
      <vt:lpstr>4. SCOPE</vt:lpstr>
      <vt:lpstr>PowerPoint Presentation</vt:lpstr>
      <vt:lpstr>PowerPoint Presentation</vt:lpstr>
      <vt:lpstr>PowerPoint Presentation</vt:lpstr>
      <vt:lpstr>PowerPoint Presentation</vt:lpstr>
      <vt:lpstr>5. HARDWARE REQUIREMENT</vt:lpstr>
      <vt:lpstr>PowerPoint Presentation</vt:lpstr>
      <vt:lpstr>6. SOFTWARE REQUIREMENT</vt:lpstr>
      <vt:lpstr>PowerPoint Presentation</vt:lpstr>
      <vt:lpstr>7. USE CASE</vt:lpstr>
      <vt:lpstr>PowerPoint Presentation</vt:lpstr>
      <vt:lpstr>8. CLASS DIAGRAM</vt:lpstr>
      <vt:lpstr>PowerPoint Presentation</vt:lpstr>
      <vt:lpstr>9. ER DIAGRAM</vt:lpstr>
      <vt:lpstr>PowerPoint Presentation</vt:lpstr>
      <vt:lpstr>10. DFD DIAGRAM</vt:lpstr>
      <vt:lpstr>PowerPoint Presentation</vt:lpstr>
      <vt:lpstr>PowerPoint Presentation</vt:lpstr>
      <vt:lpstr>11. ALGORITHMS</vt:lpstr>
      <vt:lpstr>11.1 AES</vt:lpstr>
      <vt:lpstr>PowerPoint Presentation</vt:lpstr>
      <vt:lpstr>PowerPoint Presentation</vt:lpstr>
      <vt:lpstr>PowerPoint Presentation</vt:lpstr>
      <vt:lpstr>Comparison between AES and DES algorithm for data encryption</vt:lpstr>
      <vt:lpstr>PowerPoint Presentation</vt:lpstr>
      <vt:lpstr>11.2 RSA</vt:lpstr>
      <vt:lpstr>PowerPoint Presentation</vt:lpstr>
      <vt:lpstr>PowerPoint Presentation</vt:lpstr>
      <vt:lpstr>RSA KEY LENGTH</vt:lpstr>
      <vt:lpstr>Features of RSA 2048</vt:lpstr>
      <vt:lpstr>Comparison of Public Key Algorithm</vt:lpstr>
      <vt:lpstr>11.3 BPCS</vt:lpstr>
      <vt:lpstr>PowerPoint Presentation</vt:lpstr>
      <vt:lpstr>Flow Chart</vt:lpstr>
      <vt:lpstr>PowerPoint Presentation</vt:lpstr>
      <vt:lpstr>PowerPoint Presentation</vt:lpstr>
      <vt:lpstr>PowerPoint Presentation</vt:lpstr>
      <vt:lpstr>11.4 DB-SCAN</vt:lpstr>
      <vt:lpstr>PowerPoint Presentation</vt:lpstr>
      <vt:lpstr>Set of data for which DBSCAN works well</vt:lpstr>
      <vt:lpstr>Key Terms to be known for DBSCAN</vt:lpstr>
      <vt:lpstr>Algorithm</vt:lpstr>
      <vt:lpstr>Difference Between K means clustering and DBSCAN</vt:lpstr>
      <vt:lpstr>12. SUGGESTIONS</vt:lpstr>
      <vt:lpstr>PowerPoint Presentation</vt:lpstr>
      <vt:lpstr>13. PROJECT PLAN</vt:lpstr>
      <vt:lpstr>PowerPoint Presentation</vt:lpstr>
      <vt:lpstr>14. SCREENSHOTS</vt:lpstr>
      <vt:lpstr>PowerPoint Presentation</vt:lpstr>
      <vt:lpstr>PowerPoint Presentation</vt:lpstr>
      <vt:lpstr>PowerPoint Presentation</vt:lpstr>
      <vt:lpstr>PowerPoint Presentation</vt:lpstr>
      <vt:lpstr>15. CONCLUSION</vt:lpstr>
      <vt:lpstr>PowerPoint Presentation</vt:lpstr>
      <vt:lpstr>16. REFERENCES</vt:lpstr>
      <vt:lpstr>PowerPoint Presentation</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E-Banking Security</dc:title>
  <dc:creator>sai</dc:creator>
  <cp:lastModifiedBy>Harshad Kothari</cp:lastModifiedBy>
  <cp:revision>32</cp:revision>
  <dcterms:modified xsi:type="dcterms:W3CDTF">2016-11-19T05:54:03Z</dcterms:modified>
</cp:coreProperties>
</file>