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590800" y="317212"/>
            <a:ext cx="373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ctr"/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739" y="5562600"/>
            <a:ext cx="247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: 602 Special Topics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-Data Visualization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542410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Sujoy Kar (01577342) &amp;</a:t>
            </a:r>
          </a:p>
          <a:p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Hardik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Sankhla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(01617980)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two different representations of Datasets?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scenario and past data representation provides a proper insight for the observer to understand the development of the game.</a:t>
            </a:r>
          </a:p>
          <a:p>
            <a:r>
              <a:rPr lang="en-US" dirty="0" smtClean="0"/>
              <a:t>Was there an increase in the number of gamers in the country?</a:t>
            </a:r>
          </a:p>
          <a:p>
            <a:r>
              <a:rPr lang="en-US" dirty="0" smtClean="0"/>
              <a:t>Where is the game more popular after comparing past &amp; current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Stacked Bar Chart Visualization to find the Hero trend &amp; 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the latest trend of Hero’s being </a:t>
            </a:r>
            <a:r>
              <a:rPr lang="en-US" b="1" u="sng" dirty="0" smtClean="0"/>
              <a:t>picked</a:t>
            </a:r>
            <a:r>
              <a:rPr lang="en-US" dirty="0" smtClean="0"/>
              <a:t> by Players.</a:t>
            </a:r>
          </a:p>
          <a:p>
            <a:r>
              <a:rPr lang="en-US" dirty="0" smtClean="0"/>
              <a:t>Getting each Hero’s personal </a:t>
            </a:r>
            <a:r>
              <a:rPr lang="en-US" b="1" u="sng" dirty="0" smtClean="0"/>
              <a:t>Win/Loss</a:t>
            </a:r>
            <a:r>
              <a:rPr lang="en-US" dirty="0" smtClean="0"/>
              <a:t> total with other important details like GPM (Gold per minute), XPM (Experience per minute), etc.</a:t>
            </a:r>
          </a:p>
          <a:p>
            <a:r>
              <a:rPr lang="en-US" dirty="0" smtClean="0"/>
              <a:t>Top Most and Least most picked </a:t>
            </a:r>
            <a:r>
              <a:rPr lang="en-US" dirty="0" err="1" smtClean="0"/>
              <a:t>Heros</a:t>
            </a:r>
            <a:r>
              <a:rPr lang="en-US" dirty="0" smtClean="0"/>
              <a:t> by players.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Hero Trend providing details for each Hero and their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7698"/>
            <a:ext cx="8229600" cy="3590966"/>
          </a:xfrm>
        </p:spPr>
      </p:pic>
    </p:spTree>
    <p:extLst>
      <p:ext uri="{BB962C8B-B14F-4D97-AF65-F5344CB8AC3E}">
        <p14:creationId xmlns:p14="http://schemas.microsoft.com/office/powerpoint/2010/main" val="34698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Limitations and difficulties faced during accessing live data from Steam API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4836052" cy="3962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621188"/>
            <a:ext cx="2809213" cy="4246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5943600"/>
            <a:ext cx="2388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Steam API Servers crashed</a:t>
            </a:r>
            <a:endParaRPr lang="en-US" sz="16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486398" y="5943600"/>
            <a:ext cx="349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Data Set of the </a:t>
            </a:r>
            <a:r>
              <a:rPr lang="en-US" sz="1600" u="sng" dirty="0" err="1" smtClean="0"/>
              <a:t>Match_id</a:t>
            </a:r>
            <a:r>
              <a:rPr lang="en-US" sz="1600" dirty="0" smtClean="0"/>
              <a:t> = 2353319800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37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and Difficulties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more number of requests to the Steam API server caused heavy load on the servers resulting in issues with the data retrieval process from the steam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observer can derive or can infer from the visualizations?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Where is the game most played both currently and during a phase of time?</a:t>
            </a:r>
          </a:p>
          <a:p>
            <a:r>
              <a:rPr lang="en-US" dirty="0" smtClean="0"/>
              <a:t>Was the game successful in gaining interests of players in a particular country to play it?</a:t>
            </a:r>
          </a:p>
          <a:p>
            <a:r>
              <a:rPr lang="en-US" dirty="0" smtClean="0"/>
              <a:t>What is the current Trend in picking up Hero by players all over the globe?</a:t>
            </a:r>
          </a:p>
          <a:p>
            <a:r>
              <a:rPr lang="en-US" dirty="0" smtClean="0"/>
              <a:t>Which Hero has the most Win or loss?</a:t>
            </a:r>
          </a:p>
          <a:p>
            <a:r>
              <a:rPr lang="en-US" dirty="0" smtClean="0"/>
              <a:t>A Hero maybe amongst the most popular picks, but may have more number of losses compared to wins. Why?</a:t>
            </a:r>
          </a:p>
          <a:p>
            <a:r>
              <a:rPr lang="en-US" dirty="0" smtClean="0"/>
              <a:t>Hero maybe picked more because its more Fun to play. Probable answer for the above question.</a:t>
            </a:r>
          </a:p>
          <a:p>
            <a:r>
              <a:rPr lang="en-US" dirty="0" smtClean="0"/>
              <a:t>You can infer the probable causes for a hero’s loss or win based on hero’s stats like XPM &amp; GPM.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Implementations that could have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Hero Icons and Hero Details in the tooltip itself while hovering the Bar Chart making the bar chart a bit compact.</a:t>
            </a:r>
          </a:p>
          <a:p>
            <a:r>
              <a:rPr lang="en-US" dirty="0" smtClean="0"/>
              <a:t>Create a line chart or bar chart inside a tooltip when hovering over the stacked bar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75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86"/>
            <a:ext cx="9144000" cy="678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872289" y="533400"/>
            <a:ext cx="1743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6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11829"/>
            <a:ext cx="32670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    1) The main goal of our project</a:t>
            </a:r>
          </a:p>
          <a:p>
            <a:r>
              <a:rPr lang="en-US" sz="1600" dirty="0">
                <a:solidFill>
                  <a:srgbClr val="FFFF00"/>
                </a:solidFill>
              </a:rPr>
              <a:t>i</a:t>
            </a:r>
            <a:r>
              <a:rPr lang="en-US" sz="1600" dirty="0" smtClean="0">
                <a:solidFill>
                  <a:srgbClr val="FFFF00"/>
                </a:solidFill>
              </a:rPr>
              <a:t>s to provide visualization related</a:t>
            </a:r>
          </a:p>
          <a:p>
            <a:r>
              <a:rPr lang="en-US" sz="1600" dirty="0">
                <a:solidFill>
                  <a:srgbClr val="FFFF00"/>
                </a:solidFill>
              </a:rPr>
              <a:t>t</a:t>
            </a:r>
            <a:r>
              <a:rPr lang="en-US" sz="1600" dirty="0" smtClean="0">
                <a:solidFill>
                  <a:srgbClr val="FFFF00"/>
                </a:solidFill>
              </a:rPr>
              <a:t>o the popular game </a:t>
            </a:r>
            <a:r>
              <a:rPr lang="en-US" sz="1600" dirty="0" err="1" smtClean="0">
                <a:solidFill>
                  <a:srgbClr val="FFFF00"/>
                </a:solidFill>
              </a:rPr>
              <a:t>Dota</a:t>
            </a:r>
            <a:r>
              <a:rPr lang="en-US" sz="1600" dirty="0" smtClean="0">
                <a:solidFill>
                  <a:srgbClr val="FFFF00"/>
                </a:solidFill>
              </a:rPr>
              <a:t> 2.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  2) We aim to provide the statistics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of the game using a Choropleth Map 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Visualization, 3D Radar Chart 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Visualization and a stacked bar chart 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using tooltips.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Choropleth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a visualization using the Live Datasets provided by Steam API.</a:t>
            </a:r>
          </a:p>
          <a:p>
            <a:r>
              <a:rPr lang="en-US" dirty="0" smtClean="0"/>
              <a:t>Target Gamer’s game data and calculate the recent games that were recorded in different countries and show a visualization.</a:t>
            </a:r>
          </a:p>
          <a:p>
            <a:r>
              <a:rPr lang="en-US" dirty="0" smtClean="0"/>
              <a:t>While hovering over a country should provide observer with the detail of users playing in that particular country with the number of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Choropleth visualization for the Recent Games played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5352660" cy="45259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029200"/>
            <a:ext cx="25241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Choropleth Visualization for Games recorded for a Day at different intervals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600200"/>
            <a:ext cx="5562600" cy="4972812"/>
          </a:xfrm>
        </p:spPr>
      </p:pic>
    </p:spTree>
    <p:extLst>
      <p:ext uri="{BB962C8B-B14F-4D97-AF65-F5344CB8AC3E}">
        <p14:creationId xmlns:p14="http://schemas.microsoft.com/office/powerpoint/2010/main" val="31055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Limitations while creating the Choropleth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playing the game should set their game profile to </a:t>
            </a:r>
            <a:r>
              <a:rPr lang="en-US" b="1" u="sng" dirty="0" smtClean="0"/>
              <a:t>Public</a:t>
            </a:r>
            <a:r>
              <a:rPr lang="en-US" dirty="0"/>
              <a:t> </a:t>
            </a:r>
            <a:r>
              <a:rPr lang="en-US" dirty="0" smtClean="0"/>
              <a:t>in order for us to access their game &amp; private details using the Steam API.</a:t>
            </a:r>
          </a:p>
          <a:p>
            <a:r>
              <a:rPr lang="en-US" b="1" u="sng" dirty="0" smtClean="0"/>
              <a:t>Incomplete</a:t>
            </a:r>
            <a:r>
              <a:rPr lang="en-US" dirty="0" smtClean="0"/>
              <a:t> user profile details resulted in providing an inaccurate population detail of users playing in each country.</a:t>
            </a:r>
          </a:p>
          <a:p>
            <a:r>
              <a:rPr lang="en-US" dirty="0" smtClean="0"/>
              <a:t>Needed to use Asynchronous methods to access the database (e.g. Adding a delay)</a:t>
            </a:r>
          </a:p>
        </p:txBody>
      </p:sp>
    </p:spTree>
    <p:extLst>
      <p:ext uri="{BB962C8B-B14F-4D97-AF65-F5344CB8AC3E}">
        <p14:creationId xmlns:p14="http://schemas.microsoft.com/office/powerpoint/2010/main" val="29047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Radar Chart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aim was to provide an in depth relative comparison of the countries in which the game is being played.</a:t>
            </a:r>
          </a:p>
          <a:p>
            <a:r>
              <a:rPr lang="en-US" dirty="0" smtClean="0"/>
              <a:t>The comparison helps in giving a better view and a specific understanding as to where the game is even more popular.</a:t>
            </a:r>
          </a:p>
          <a:p>
            <a:r>
              <a:rPr lang="en-US" dirty="0"/>
              <a:t>Reference</a:t>
            </a:r>
            <a:r>
              <a:rPr lang="en-US" dirty="0" smtClean="0"/>
              <a:t>: http</a:t>
            </a:r>
            <a:r>
              <a:rPr lang="en-US" dirty="0"/>
              <a:t>://www.visualcinnamon.com/2015/10/different-look-d3-radar-chart.html</a:t>
            </a:r>
          </a:p>
        </p:txBody>
      </p:sp>
    </p:spTree>
    <p:extLst>
      <p:ext uri="{BB962C8B-B14F-4D97-AF65-F5344CB8AC3E}">
        <p14:creationId xmlns:p14="http://schemas.microsoft.com/office/powerpoint/2010/main" val="30592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Radar Chart for the Recent Games 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40" y="1572132"/>
            <a:ext cx="4695460" cy="4554031"/>
          </a:xfrm>
        </p:spPr>
      </p:pic>
    </p:spTree>
    <p:extLst>
      <p:ext uri="{BB962C8B-B14F-4D97-AF65-F5344CB8AC3E}">
        <p14:creationId xmlns:p14="http://schemas.microsoft.com/office/powerpoint/2010/main" val="4098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Radar Chart for Games recorded for a Day at different intervals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70" y="1600200"/>
            <a:ext cx="4560459" cy="4525963"/>
          </a:xfrm>
        </p:spPr>
      </p:pic>
    </p:spTree>
    <p:extLst>
      <p:ext uri="{BB962C8B-B14F-4D97-AF65-F5344CB8AC3E}">
        <p14:creationId xmlns:p14="http://schemas.microsoft.com/office/powerpoint/2010/main" val="4025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654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A Choropleth Visualization</vt:lpstr>
      <vt:lpstr>Choropleth visualization for the Recent Games played</vt:lpstr>
      <vt:lpstr>Choropleth Visualization for Games recorded for a Day at different intervals</vt:lpstr>
      <vt:lpstr>Data set Limitations while creating the Choropleth</vt:lpstr>
      <vt:lpstr>3D Radar Chart Visualization</vt:lpstr>
      <vt:lpstr>3D Radar Chart for the Recent Games played</vt:lpstr>
      <vt:lpstr>3D Radar Chart for Games recorded for a Day at different intervals </vt:lpstr>
      <vt:lpstr>Why two different representations of Datasets?</vt:lpstr>
      <vt:lpstr>Stacked Bar Chart Visualization to find the Hero trend &amp; popularity</vt:lpstr>
      <vt:lpstr>Hero Trend providing details for each Hero and their statistics</vt:lpstr>
      <vt:lpstr>Limitations and difficulties faced during accessing live data from Steam API</vt:lpstr>
      <vt:lpstr>Limitations and Difficulties (Continued)</vt:lpstr>
      <vt:lpstr>What observer can derive or can infer from the visualizations?</vt:lpstr>
      <vt:lpstr>More Implementations that could have been done?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Kar</dc:creator>
  <cp:lastModifiedBy>Blizzard</cp:lastModifiedBy>
  <cp:revision>22</cp:revision>
  <dcterms:created xsi:type="dcterms:W3CDTF">2006-08-16T00:00:00Z</dcterms:created>
  <dcterms:modified xsi:type="dcterms:W3CDTF">2016-05-10T13:13:33Z</dcterms:modified>
</cp:coreProperties>
</file>