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Best</a:t>
            </a:r>
            <a:r>
              <a:rPr lang="en-US" sz="1800" baseline="0" dirty="0">
                <a:solidFill>
                  <a:schemeClr val="tx1"/>
                </a:solidFill>
              </a:rPr>
              <a:t> Item Build</a:t>
            </a:r>
            <a:endParaRPr 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7916819457593373"/>
          <c:y val="0.177873987769559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89180885517783"/>
          <c:y val="0.32487169612648759"/>
          <c:w val="0.73482142956138785"/>
          <c:h val="0.4292989543366272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2-4E4D-B312-7B453069CE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Loss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A2-4E4D-B312-7B453069CE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3A2-4E4D-B312-7B453069C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0560144"/>
        <c:axId val="184295592"/>
      </c:barChart>
      <c:catAx>
        <c:axId val="370560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95592"/>
        <c:crosses val="autoZero"/>
        <c:auto val="1"/>
        <c:lblAlgn val="ctr"/>
        <c:lblOffset val="100"/>
        <c:noMultiLvlLbl val="0"/>
      </c:catAx>
      <c:valAx>
        <c:axId val="184295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56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F8B-E9DE-42B9-AF4A-FB570D6AC93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822100" y="170121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Beginner's Guide</a:t>
            </a:r>
          </a:p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(Phase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1568" y="5562600"/>
            <a:ext cx="289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: 602 - 02 Special Topics</a:t>
            </a:r>
          </a:p>
          <a:p>
            <a:pPr algn="ctr"/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-Visual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9021" y="5147102"/>
            <a:ext cx="2044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Sujoy Kar</a:t>
            </a:r>
          </a:p>
          <a:p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Sankhla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Hussain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Abideen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Singh</a:t>
            </a:r>
          </a:p>
        </p:txBody>
      </p:sp>
    </p:spTree>
    <p:extLst>
      <p:ext uri="{BB962C8B-B14F-4D97-AF65-F5344CB8AC3E}">
        <p14:creationId xmlns:p14="http://schemas.microsoft.com/office/powerpoint/2010/main" val="42046195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Visualization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65" y="2626425"/>
            <a:ext cx="1162050" cy="37909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75" y="2476986"/>
            <a:ext cx="2686050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38" y="2920664"/>
            <a:ext cx="2686050" cy="3977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75" y="3447041"/>
            <a:ext cx="2676525" cy="3619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35" y="3039184"/>
            <a:ext cx="453250" cy="647500"/>
          </a:xfrm>
          <a:prstGeom prst="rect">
            <a:avLst/>
          </a:prstGeom>
        </p:spPr>
      </p:pic>
      <p:sp>
        <p:nvSpPr>
          <p:cNvPr id="29" name="Arrow: Right 28"/>
          <p:cNvSpPr/>
          <p:nvPr/>
        </p:nvSpPr>
        <p:spPr>
          <a:xfrm>
            <a:off x="2649785" y="26348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4420" y="2505684"/>
            <a:ext cx="1348740" cy="8572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360882" y="2400411"/>
            <a:ext cx="480060" cy="45202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34" y="2599771"/>
            <a:ext cx="303896" cy="4341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31580" y="1481953"/>
            <a:ext cx="31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 : Vladimir’s offering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948859" y="1926860"/>
            <a:ext cx="558906" cy="37277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5681" y="1529306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 Pool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02502" y="1852054"/>
            <a:ext cx="365760" cy="74771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/>
          <p:cNvSpPr/>
          <p:nvPr/>
        </p:nvSpPr>
        <p:spPr>
          <a:xfrm>
            <a:off x="7829363" y="2605718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7829363" y="3003437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/>
          <p:cNvSpPr/>
          <p:nvPr/>
        </p:nvSpPr>
        <p:spPr>
          <a:xfrm>
            <a:off x="7832863" y="3454502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1208947132"/>
              </p:ext>
            </p:extLst>
          </p:nvPr>
        </p:nvGraphicFramePr>
        <p:xfrm>
          <a:off x="3529597" y="904747"/>
          <a:ext cx="4303266" cy="383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1" name="Star: 5 Points 40"/>
          <p:cNvSpPr/>
          <p:nvPr/>
        </p:nvSpPr>
        <p:spPr>
          <a:xfrm>
            <a:off x="6943059" y="5396023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/>
          <p:cNvSpPr/>
          <p:nvPr/>
        </p:nvSpPr>
        <p:spPr>
          <a:xfrm>
            <a:off x="7581014" y="5384505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/>
          <p:cNvSpPr/>
          <p:nvPr/>
        </p:nvSpPr>
        <p:spPr>
          <a:xfrm>
            <a:off x="8218969" y="5409314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/>
          <p:cNvSpPr/>
          <p:nvPr/>
        </p:nvSpPr>
        <p:spPr>
          <a:xfrm>
            <a:off x="6943059" y="5940499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/>
          <p:cNvSpPr/>
          <p:nvPr/>
        </p:nvSpPr>
        <p:spPr>
          <a:xfrm>
            <a:off x="7581014" y="5940498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/>
          <p:cNvSpPr/>
          <p:nvPr/>
        </p:nvSpPr>
        <p:spPr>
          <a:xfrm>
            <a:off x="6943059" y="6428007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070075" y="5409314"/>
            <a:ext cx="2283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1</a:t>
            </a:r>
          </a:p>
          <a:p>
            <a:endParaRPr lang="en-US" dirty="0"/>
          </a:p>
          <a:p>
            <a:r>
              <a:rPr lang="en-US" dirty="0"/>
              <a:t>Build 2</a:t>
            </a:r>
          </a:p>
          <a:p>
            <a:endParaRPr lang="en-US" dirty="0"/>
          </a:p>
          <a:p>
            <a:r>
              <a:rPr lang="en-US" dirty="0"/>
              <a:t>Build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36735" y="5274648"/>
            <a:ext cx="3112124" cy="1583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58330" y="5474920"/>
            <a:ext cx="1558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Amazon</a:t>
            </a:r>
          </a:p>
          <a:p>
            <a:r>
              <a:rPr lang="en-US" dirty="0"/>
              <a:t>Review system</a:t>
            </a:r>
          </a:p>
        </p:txBody>
      </p:sp>
      <p:cxnSp>
        <p:nvCxnSpPr>
          <p:cNvPr id="51" name="Straight Connector 50"/>
          <p:cNvCxnSpPr>
            <a:stCxn id="49" idx="3"/>
          </p:cNvCxnSpPr>
          <p:nvPr/>
        </p:nvCxnSpPr>
        <p:spPr>
          <a:xfrm flipV="1">
            <a:off x="5616705" y="5798085"/>
            <a:ext cx="10818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55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256" y="1775637"/>
            <a:ext cx="9696893" cy="462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7414" y="2690037"/>
            <a:ext cx="8527312" cy="3466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05247" y="3370521"/>
            <a:ext cx="7570381" cy="25305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1302" y="3997842"/>
            <a:ext cx="6294475" cy="16374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7414" y="2220308"/>
            <a:ext cx="128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Hero 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5247" y="2874047"/>
            <a:ext cx="355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Hero Name / Hero Icon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1302" y="3505055"/>
            <a:ext cx="301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Item ID, Item Detail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5587" y="4162809"/>
            <a:ext cx="5609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Win/Loss Ratio + Number of matches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75628" y="3370521"/>
            <a:ext cx="165602" cy="2530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41230" y="3370520"/>
            <a:ext cx="160020" cy="2530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4726" y="135129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…112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36311" y="295971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r>
              <a:rPr lang="en-US" sz="2400" dirty="0"/>
              <a:t>189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0149" y="1775637"/>
            <a:ext cx="268916" cy="46251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29065" y="1775636"/>
            <a:ext cx="268916" cy="4625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67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70" y="654012"/>
            <a:ext cx="307657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9" r="2248"/>
          <a:stretch/>
        </p:blipFill>
        <p:spPr>
          <a:xfrm>
            <a:off x="3712977" y="3444949"/>
            <a:ext cx="3910567" cy="16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14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Proposed Visualization</vt:lpstr>
      <vt:lpstr>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 Kar</dc:creator>
  <cp:lastModifiedBy>Sujoy S Kar</cp:lastModifiedBy>
  <cp:revision>6</cp:revision>
  <dcterms:created xsi:type="dcterms:W3CDTF">2016-11-14T20:17:54Z</dcterms:created>
  <dcterms:modified xsi:type="dcterms:W3CDTF">2016-11-14T21:24:42Z</dcterms:modified>
</cp:coreProperties>
</file>