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Best</a:t>
            </a:r>
            <a:r>
              <a:rPr lang="en-US" sz="1800" baseline="0" dirty="0">
                <a:solidFill>
                  <a:schemeClr val="tx1"/>
                </a:solidFill>
              </a:rPr>
              <a:t> Item Build</a:t>
            </a:r>
            <a:endParaRPr lang="en-US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79168194575934"/>
          <c:y val="0.1778739877695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891808855178"/>
          <c:y val="0.324871696126488"/>
          <c:w val="0.734821429561388"/>
          <c:h val="0.42929895433662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Build 3</c:v>
                </c:pt>
                <c:pt idx="1">
                  <c:v>Build 2</c:v>
                </c:pt>
                <c:pt idx="2">
                  <c:v>Build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2.3</c:v>
                </c:pt>
                <c:pt idx="1">
                  <c:v>3.5</c:v>
                </c:pt>
                <c:pt idx="2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3A2-4E4D-B312-7B453069CE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Loss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Build 3</c:v>
                </c:pt>
                <c:pt idx="1">
                  <c:v>Build 2</c:v>
                </c:pt>
                <c:pt idx="2">
                  <c:v>Build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3A2-4E4D-B312-7B453069CE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Build 3</c:v>
                </c:pt>
                <c:pt idx="1">
                  <c:v>Build 2</c:v>
                </c:pt>
                <c:pt idx="2">
                  <c:v>Build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3A2-4E4D-B312-7B453069C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7997168"/>
        <c:axId val="697998944"/>
      </c:barChart>
      <c:catAx>
        <c:axId val="69799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998944"/>
        <c:crosses val="autoZero"/>
        <c:auto val="1"/>
        <c:lblAlgn val="ctr"/>
        <c:lblOffset val="100"/>
        <c:noMultiLvlLbl val="0"/>
      </c:catAx>
      <c:valAx>
        <c:axId val="69799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99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7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F8B-E9DE-42B9-AF4A-FB570D6AC93E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F39C-42E1-4509-8CE9-8F112149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822100" y="170121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Beginner's Guide</a:t>
            </a:r>
          </a:p>
          <a:p>
            <a:pPr algn="ctr"/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(Phase </a:t>
            </a:r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1568" y="5562600"/>
            <a:ext cx="2895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: 602 - 02 Special Topics</a:t>
            </a:r>
          </a:p>
          <a:p>
            <a:pPr algn="ctr"/>
            <a:r>
              <a:rPr 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-Visual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9021" y="5147102"/>
            <a:ext cx="2044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Sujoy Kar</a:t>
            </a:r>
          </a:p>
          <a:p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Hardik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Sankhla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Hussain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Abideen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Singh</a:t>
            </a:r>
          </a:p>
        </p:txBody>
      </p:sp>
    </p:spTree>
    <p:extLst>
      <p:ext uri="{BB962C8B-B14F-4D97-AF65-F5344CB8AC3E}">
        <p14:creationId xmlns:p14="http://schemas.microsoft.com/office/powerpoint/2010/main" val="420461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Visualization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65" y="2626425"/>
            <a:ext cx="1162050" cy="37909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75" y="2476986"/>
            <a:ext cx="2686050" cy="342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38" y="2920664"/>
            <a:ext cx="2686050" cy="3977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75" y="3447041"/>
            <a:ext cx="2676525" cy="3619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35" y="3039184"/>
            <a:ext cx="453250" cy="647500"/>
          </a:xfrm>
          <a:prstGeom prst="rect">
            <a:avLst/>
          </a:prstGeom>
        </p:spPr>
      </p:pic>
      <p:sp>
        <p:nvSpPr>
          <p:cNvPr id="29" name="Arrow: Right 28"/>
          <p:cNvSpPr/>
          <p:nvPr/>
        </p:nvSpPr>
        <p:spPr>
          <a:xfrm>
            <a:off x="2649785" y="26348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4420" y="2505684"/>
            <a:ext cx="1348740" cy="85725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360882" y="2400411"/>
            <a:ext cx="480060" cy="452027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334" y="2599771"/>
            <a:ext cx="303896" cy="43413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31580" y="1481953"/>
            <a:ext cx="31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 Name : Vladimir’s offering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948859" y="1926860"/>
            <a:ext cx="558906" cy="37277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5681" y="1529306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Hero Pool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02502" y="1852054"/>
            <a:ext cx="365760" cy="74771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/>
          <p:cNvSpPr/>
          <p:nvPr/>
        </p:nvSpPr>
        <p:spPr>
          <a:xfrm>
            <a:off x="7829363" y="2605718"/>
            <a:ext cx="871534" cy="23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/>
          <p:cNvSpPr/>
          <p:nvPr/>
        </p:nvSpPr>
        <p:spPr>
          <a:xfrm>
            <a:off x="7829363" y="3003437"/>
            <a:ext cx="871534" cy="23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/>
          <p:cNvSpPr/>
          <p:nvPr/>
        </p:nvSpPr>
        <p:spPr>
          <a:xfrm>
            <a:off x="7832863" y="3454502"/>
            <a:ext cx="871534" cy="23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1208947132"/>
              </p:ext>
            </p:extLst>
          </p:nvPr>
        </p:nvGraphicFramePr>
        <p:xfrm>
          <a:off x="3529597" y="904747"/>
          <a:ext cx="4303266" cy="3830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1" name="Star: 5 Points 40"/>
          <p:cNvSpPr/>
          <p:nvPr/>
        </p:nvSpPr>
        <p:spPr>
          <a:xfrm>
            <a:off x="6943059" y="5396023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/>
          <p:cNvSpPr/>
          <p:nvPr/>
        </p:nvSpPr>
        <p:spPr>
          <a:xfrm>
            <a:off x="7581014" y="5384505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/>
          <p:cNvSpPr/>
          <p:nvPr/>
        </p:nvSpPr>
        <p:spPr>
          <a:xfrm>
            <a:off x="8218969" y="5409314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/>
          <p:cNvSpPr/>
          <p:nvPr/>
        </p:nvSpPr>
        <p:spPr>
          <a:xfrm>
            <a:off x="6943059" y="5940499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/>
          <p:cNvSpPr/>
          <p:nvPr/>
        </p:nvSpPr>
        <p:spPr>
          <a:xfrm>
            <a:off x="7581014" y="5940498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/>
          <p:cNvSpPr/>
          <p:nvPr/>
        </p:nvSpPr>
        <p:spPr>
          <a:xfrm>
            <a:off x="6943059" y="6428007"/>
            <a:ext cx="467833" cy="3615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070075" y="5409314"/>
            <a:ext cx="2283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1</a:t>
            </a:r>
          </a:p>
          <a:p>
            <a:endParaRPr lang="en-US" dirty="0"/>
          </a:p>
          <a:p>
            <a:r>
              <a:rPr lang="en-US" dirty="0"/>
              <a:t>Build 2</a:t>
            </a:r>
          </a:p>
          <a:p>
            <a:endParaRPr lang="en-US" dirty="0"/>
          </a:p>
          <a:p>
            <a:r>
              <a:rPr lang="en-US" dirty="0"/>
              <a:t>Build 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36735" y="5274648"/>
            <a:ext cx="3112124" cy="1583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58330" y="5474920"/>
            <a:ext cx="1558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Amazon</a:t>
            </a:r>
          </a:p>
          <a:p>
            <a:r>
              <a:rPr lang="en-US" dirty="0"/>
              <a:t>Review system</a:t>
            </a:r>
          </a:p>
        </p:txBody>
      </p:sp>
      <p:cxnSp>
        <p:nvCxnSpPr>
          <p:cNvPr id="51" name="Straight Connector 50"/>
          <p:cNvCxnSpPr>
            <a:stCxn id="49" idx="3"/>
          </p:cNvCxnSpPr>
          <p:nvPr/>
        </p:nvCxnSpPr>
        <p:spPr>
          <a:xfrm flipV="1">
            <a:off x="5616705" y="5798085"/>
            <a:ext cx="10818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05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item ID and index of Item array are not equal which created more computation.</a:t>
            </a:r>
          </a:p>
          <a:p>
            <a:r>
              <a:rPr lang="en-US" dirty="0" smtClean="0"/>
              <a:t>Same for Hero ID.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Dota</a:t>
            </a:r>
            <a:r>
              <a:rPr lang="en-US" dirty="0" smtClean="0"/>
              <a:t> 2 Update resulted in change in the datasets that were used to access from the API</a:t>
            </a:r>
          </a:p>
          <a:p>
            <a:r>
              <a:rPr lang="en-US" dirty="0" smtClean="0"/>
              <a:t>Global Item in hero’s objects resulted in same win/loss ratio for each hero.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0" y="940905"/>
            <a:ext cx="2104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06214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0" y="940905"/>
            <a:ext cx="2104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37858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Proposed Visualization</vt:lpstr>
      <vt:lpstr>Challenges Faced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 Kar</dc:creator>
  <cp:lastModifiedBy>Hardik Sankhla</cp:lastModifiedBy>
  <cp:revision>8</cp:revision>
  <dcterms:created xsi:type="dcterms:W3CDTF">2016-11-14T20:17:54Z</dcterms:created>
  <dcterms:modified xsi:type="dcterms:W3CDTF">2016-12-13T00:24:17Z</dcterms:modified>
</cp:coreProperties>
</file>