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6193B-C624-43A8-A6AE-F845CBCB534B}">
  <a:tblStyle styleId="{CF66193B-C624-43A8-A6AE-F845CBCB5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b9e7d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b9e7d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b9e7d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2b9e7d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b9e7d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b9e7d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b9e7d5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b9e7d5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b9e7d5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b9e7d5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2b9e7d5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2b9e7d5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2b9e7d5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2b9e7d5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b9e7d5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b9e7d5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b9e7d5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b9e7d5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34405a0f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34405a0f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4405a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4405a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34405a0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34405a0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2b9e7d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2b9e7d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2b9e7d3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2b9e7d3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2b9e7d5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2b9e7d5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b9e7d59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2b9e7d59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2b9e7d5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2b9e7d5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2b9e7d5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2b9e7d5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2b9e7d3d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2b9e7d3d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2b9e7d3d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2b9e7d3d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b9e7d3d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2b9e7d3d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b9e7d3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b9e7d3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2b9e7d3d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2b9e7d3d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4405a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4405a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b9e7d3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b9e7d3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b9e7d3d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b9e7d3d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b9e7d3d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b9e7d3d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581578a3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581578a3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b9e7d3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b9e7d3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b9e7d5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b9e7d5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Relationship Id="rId5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Relationship Id="rId5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Relationship Id="rId4" Type="http://schemas.openxmlformats.org/officeDocument/2006/relationships/image" Target="../media/image34.jpg"/><Relationship Id="rId5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33.jpg"/><Relationship Id="rId5" Type="http://schemas.openxmlformats.org/officeDocument/2006/relationships/image" Target="../media/image3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albany.edu/~lsw/lyu_download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7.png"/><Relationship Id="rId6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jpg"/><Relationship Id="rId4" Type="http://schemas.openxmlformats.org/officeDocument/2006/relationships/image" Target="../media/image66.jpg"/><Relationship Id="rId5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5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jpg"/><Relationship Id="rId4" Type="http://schemas.openxmlformats.org/officeDocument/2006/relationships/image" Target="../media/image50.jpg"/><Relationship Id="rId5" Type="http://schemas.openxmlformats.org/officeDocument/2006/relationships/image" Target="../media/image4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jpg"/><Relationship Id="rId4" Type="http://schemas.openxmlformats.org/officeDocument/2006/relationships/image" Target="../media/image53.jpg"/><Relationship Id="rId5" Type="http://schemas.openxmlformats.org/officeDocument/2006/relationships/image" Target="../media/image4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17.gif"/><Relationship Id="rId5" Type="http://schemas.openxmlformats.org/officeDocument/2006/relationships/image" Target="../media/image7.png"/><Relationship Id="rId6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1.gif"/><Relationship Id="rId5" Type="http://schemas.openxmlformats.org/officeDocument/2006/relationships/image" Target="../media/image8.gif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85250"/>
            <a:ext cx="8520600" cy="9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663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449325"/>
            <a:ext cx="85206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190050011 - Akshay Chaurasia - Report,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190050035 - Divyansh Nankani - Report, Code Skeleton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190050047 - Hardik Siloiya - Report,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772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425" y="1632488"/>
            <a:ext cx="18785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475" y="1632488"/>
            <a:ext cx="18785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850" y="1384675"/>
            <a:ext cx="3561200" cy="2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0" y="1689388"/>
            <a:ext cx="1764725" cy="1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150" y="1689400"/>
            <a:ext cx="1764725" cy="1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800" y="1434463"/>
            <a:ext cx="3411850" cy="2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75" y="1633200"/>
            <a:ext cx="2080725" cy="20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50" y="1633200"/>
            <a:ext cx="2080725" cy="20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350" y="1383950"/>
            <a:ext cx="3645150" cy="2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75" y="1632488"/>
            <a:ext cx="18785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850" y="1632488"/>
            <a:ext cx="18785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75" y="1229875"/>
            <a:ext cx="3884925" cy="25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10" l="0" r="-2859" t="0"/>
          <a:stretch/>
        </p:blipFill>
        <p:spPr>
          <a:xfrm>
            <a:off x="536350" y="1755650"/>
            <a:ext cx="2125575" cy="17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375" y="1755650"/>
            <a:ext cx="1780450" cy="17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875" y="1312738"/>
            <a:ext cx="3999425" cy="2666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641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25" y="1734125"/>
            <a:ext cx="1779475" cy="1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075" y="1682013"/>
            <a:ext cx="1918368" cy="1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525" y="1407200"/>
            <a:ext cx="3493650" cy="2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597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0" y="1558374"/>
            <a:ext cx="1950150" cy="1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900" y="1558374"/>
            <a:ext cx="1950150" cy="1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050" y="1298250"/>
            <a:ext cx="3563076" cy="23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902263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50" y="1654300"/>
            <a:ext cx="1834925" cy="18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725" y="1654288"/>
            <a:ext cx="1834925" cy="18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65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5236"/>
            <a:ext cx="3680526" cy="2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00" y="1743550"/>
            <a:ext cx="1934875" cy="19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125" y="1743550"/>
            <a:ext cx="1934875" cy="19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Image with different noise added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r>
              <a:rPr lang="en" sz="1000"/>
              <a:t>Spliced image				Noise Variance (log scale)			K-means noise clustering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75" y="179327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225" y="174067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175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152575"/>
            <a:ext cx="8520600" cy="10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1427550"/>
            <a:ext cx="85206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try to detect image splicing and perturbation (adding noise to certain parts of image).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paper by Siwei Lyu et al. as the primary reference for implementing this project, using detection of local noise variance </a:t>
            </a:r>
            <a:r>
              <a:rPr lang="en"/>
              <a:t>inconsistencies</a:t>
            </a:r>
            <a:r>
              <a:rPr lang="en"/>
              <a:t> in </a:t>
            </a:r>
            <a:r>
              <a:rPr lang="en"/>
              <a:t>different</a:t>
            </a:r>
            <a:r>
              <a:rPr lang="en"/>
              <a:t> parts of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Siwei Lyu download (albany.edu)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Image with different noise added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 sz="1000"/>
              <a:t>Spliced image				     Noise Variance (log scale)			K-means noise clustering</a:t>
            </a:r>
            <a:r>
              <a:rPr lang="en"/>
              <a:t>		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00" y="1695200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750" y="1695200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300" y="1695200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0575" y="1695200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of False negative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23" y="1703975"/>
            <a:ext cx="2129475" cy="207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325" y="1703975"/>
            <a:ext cx="2861611" cy="20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98" y="1703973"/>
            <a:ext cx="2129475" cy="2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Authentic Images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25" y="1777950"/>
            <a:ext cx="1993550" cy="19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75" y="1777950"/>
            <a:ext cx="2069850" cy="20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525" y="1467263"/>
            <a:ext cx="3922375" cy="2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629800"/>
            <a:ext cx="2079725" cy="20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300" y="1298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725" y="1629800"/>
            <a:ext cx="2079725" cy="2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975" y="1637602"/>
            <a:ext cx="1808425" cy="180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400"/>
            <a:ext cx="3646025" cy="2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75" y="1637623"/>
            <a:ext cx="1808425" cy="1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75" y="1349738"/>
            <a:ext cx="1939075" cy="19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4">
            <a:alphaModFix/>
          </a:blip>
          <a:srcRect b="-3039" l="0" r="11134" t="3040"/>
          <a:stretch/>
        </p:blipFill>
        <p:spPr>
          <a:xfrm>
            <a:off x="5033275" y="997800"/>
            <a:ext cx="3522925" cy="2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00" y="1331150"/>
            <a:ext cx="1976250" cy="19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of false positive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24" y="1703975"/>
            <a:ext cx="2207575" cy="21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349" y="1703986"/>
            <a:ext cx="2207575" cy="215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474" y="1652500"/>
            <a:ext cx="3078050" cy="22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Case of False Positive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50" y="1625025"/>
            <a:ext cx="2247400" cy="21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725" y="1721775"/>
            <a:ext cx="2001425" cy="20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300" y="1625025"/>
            <a:ext cx="3230975" cy="23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case of False Positive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400" y="1581875"/>
            <a:ext cx="35242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38" y="1581875"/>
            <a:ext cx="24479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975" y="1673825"/>
            <a:ext cx="2066950" cy="2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(1)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Principle behind Image Splicing Detection technique for paper we implemented is - The Noise Variance will be different for the different splices of a spliced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the algorithm used for computing global noise variance to compute local noise variance at each pixel.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Concept used behind Algorithm for Global Noise Variance is that Kurtosis Value for Natural Images tend to be a constant, a phenomenon called Kurtosis concentration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Observations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noise variance of the image being spliced is equivalent to the spliced patch, then algorithm is not able to detect splicing hence leading to false negative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Presence of large gradient differences or shape boundaries in the image can also lead to false detection of splicing on authentic image.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observations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noise having very low variance to an image is added, then the intra-spliced noise variations overpower the inter-splice noise (the low noise added to the image).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 noise variation present in non-spliced parts of pictures interferes with detection of noise variance based clusters, which give false result of splicing being done in the </a:t>
            </a:r>
            <a:r>
              <a:rPr lang="en"/>
              <a:t>image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(2)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35488" y="120003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Kurtosis value is given by: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-3  , where                                                                and sigma is the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deviation.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      = kurtosis value of the window for </a:t>
            </a:r>
            <a:r>
              <a:rPr lang="en" sz="1500"/>
              <a:t>kth channel.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5" y="1596675"/>
            <a:ext cx="1363975" cy="7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900" y="1734600"/>
            <a:ext cx="3279725" cy="3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325" y="2324113"/>
            <a:ext cx="36099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550" y="2682925"/>
            <a:ext cx="295450" cy="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(3)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Formula for noise variance  is obtained by minimizing squared differences between two sides of the equation :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									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Where 	   is kurtosis of the noisy(or given) image ,while 	       is kurtosis value of the original image (without noise).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Performance efficiency ,we use raw moments to compute variance and kurtosis value for the window at a given pixel for a base.</a:t>
            </a:r>
            <a:endParaRPr sz="15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38" y="1623275"/>
            <a:ext cx="1952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450" y="2376488"/>
            <a:ext cx="296600" cy="2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550" y="2430888"/>
            <a:ext cx="370691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3725" y="3683038"/>
            <a:ext cx="31242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(4)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64 Band-pass filters obtained from a 8x8 DCT Decomposition on the given image to get 64 transformed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Integral Image for first four raw moments to improve performance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Kurtosis value per pixel over a local window around the pixel.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pixels on the boundary so as to remove the unexpected noise variance values due to boundary.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Heat-Map, Kmeans, segmentation algorithms.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75125" y="17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{CF66193B-C624-43A8-A6AE-F845CBCB534B}</a:tableStyleId>
              </a:tblPr>
              <a:tblGrid>
                <a:gridCol w="950050"/>
                <a:gridCol w="1977400"/>
                <a:gridCol w="27429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Spliced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Metrics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-         Spliced - 61                Authentic - 69          Total -130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- 0.74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-   0.77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F1 score - 0.754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Spliced Images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