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1" r:id="rId9"/>
    <p:sldId id="279" r:id="rId10"/>
    <p:sldId id="282" r:id="rId11"/>
    <p:sldId id="283" r:id="rId12"/>
    <p:sldId id="280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75">
          <p15:clr>
            <a:srgbClr val="000000"/>
          </p15:clr>
        </p15:guide>
        <p15:guide id="2" orient="horz" pos="268">
          <p15:clr>
            <a:srgbClr val="000000"/>
          </p15:clr>
        </p15:guide>
        <p15:guide id="3" orient="horz" pos="3972">
          <p15:clr>
            <a:srgbClr val="000000"/>
          </p15:clr>
        </p15:guide>
        <p15:guide id="4" pos="7276">
          <p15:clr>
            <a:srgbClr val="000000"/>
          </p15:clr>
        </p15:guide>
        <p15:guide id="5" pos="373">
          <p15:clr>
            <a:srgbClr val="000000"/>
          </p15:clr>
        </p15:guide>
        <p15:guide id="6" pos="3879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S22F+pb/xrtsPDfeJ13+mU474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1775"/>
        <p:guide orient="horz" pos="268"/>
        <p:guide orient="horz" pos="3972"/>
        <p:guide pos="7276"/>
        <p:guide pos="373"/>
        <p:guide pos="3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Title Slide">
  <p:cSld name="23_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899029" y="809562"/>
            <a:ext cx="58954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Title Slide">
  <p:cSld name="22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7024057" y="1219200"/>
            <a:ext cx="4674457" cy="185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Title Slide">
  <p:cSld name="19_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>
            <a:spLocks noGrp="1"/>
          </p:cNvSpPr>
          <p:nvPr>
            <p:ph type="pic" idx="2"/>
          </p:nvPr>
        </p:nvSpPr>
        <p:spPr>
          <a:xfrm>
            <a:off x="2163762" y="1371601"/>
            <a:ext cx="2667001" cy="3802063"/>
          </a:xfrm>
          <a:prstGeom prst="roundRect">
            <a:avLst>
              <a:gd name="adj" fmla="val 3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1"/>
          </p:nvPr>
        </p:nvSpPr>
        <p:spPr>
          <a:xfrm>
            <a:off x="6460296" y="1371600"/>
            <a:ext cx="500646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Title Slide">
  <p:cSld name="17_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661029" y="4048062"/>
            <a:ext cx="49683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4400"/>
              <a:buNone/>
              <a:defRPr sz="44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Title Slide">
  <p:cSld name="15_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3148265" y="1141577"/>
            <a:ext cx="58954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>
            <a:spLocks noGrp="1"/>
          </p:cNvSpPr>
          <p:nvPr>
            <p:ph type="pic" idx="2"/>
          </p:nvPr>
        </p:nvSpPr>
        <p:spPr>
          <a:xfrm>
            <a:off x="1155701" y="1049975"/>
            <a:ext cx="1668462" cy="16684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6"/>
          <p:cNvSpPr>
            <a:spLocks noGrp="1"/>
          </p:cNvSpPr>
          <p:nvPr>
            <p:ph type="pic" idx="3"/>
          </p:nvPr>
        </p:nvSpPr>
        <p:spPr>
          <a:xfrm>
            <a:off x="1155198" y="2722682"/>
            <a:ext cx="1668462" cy="16684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6"/>
          <p:cNvSpPr>
            <a:spLocks noGrp="1"/>
          </p:cNvSpPr>
          <p:nvPr>
            <p:ph type="pic" idx="4"/>
          </p:nvPr>
        </p:nvSpPr>
        <p:spPr>
          <a:xfrm>
            <a:off x="2829828" y="2722682"/>
            <a:ext cx="1668462" cy="16684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5"/>
          </p:nvPr>
        </p:nvSpPr>
        <p:spPr>
          <a:xfrm>
            <a:off x="4500978" y="2722682"/>
            <a:ext cx="1668462" cy="16684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>
            <a:spLocks noGrp="1"/>
          </p:cNvSpPr>
          <p:nvPr>
            <p:ph type="pic" idx="6"/>
          </p:nvPr>
        </p:nvSpPr>
        <p:spPr>
          <a:xfrm>
            <a:off x="1158676" y="4395253"/>
            <a:ext cx="1668462" cy="16684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6"/>
          <p:cNvSpPr>
            <a:spLocks noGrp="1"/>
          </p:cNvSpPr>
          <p:nvPr>
            <p:ph type="pic" idx="7"/>
          </p:nvPr>
        </p:nvSpPr>
        <p:spPr>
          <a:xfrm>
            <a:off x="2833303" y="4395253"/>
            <a:ext cx="1668462" cy="16684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26"/>
          <p:cNvSpPr>
            <a:spLocks noGrp="1"/>
          </p:cNvSpPr>
          <p:nvPr>
            <p:ph type="pic" idx="8"/>
          </p:nvPr>
        </p:nvSpPr>
        <p:spPr>
          <a:xfrm>
            <a:off x="4504455" y="4395253"/>
            <a:ext cx="1668462" cy="16684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9"/>
          </p:nvPr>
        </p:nvSpPr>
        <p:spPr>
          <a:xfrm>
            <a:off x="2830882" y="1048958"/>
            <a:ext cx="1668462" cy="16684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>
            <a:spLocks noGrp="1"/>
          </p:cNvSpPr>
          <p:nvPr>
            <p:ph type="pic" idx="13"/>
          </p:nvPr>
        </p:nvSpPr>
        <p:spPr>
          <a:xfrm>
            <a:off x="4502877" y="1048958"/>
            <a:ext cx="1668462" cy="16684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body" idx="1"/>
          </p:nvPr>
        </p:nvSpPr>
        <p:spPr>
          <a:xfrm>
            <a:off x="7213601" y="1825562"/>
            <a:ext cx="436066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>
  <p:cSld name="13_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5678789" y="1825562"/>
            <a:ext cx="58954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Slide">
  <p:cSld name="12_Title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>
            <a:off x="3148265" y="2651062"/>
            <a:ext cx="58954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>
            <a:off x="723901" y="736600"/>
            <a:ext cx="6781801" cy="1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Title Slide">
  <p:cSld name="18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99029" y="1203262"/>
            <a:ext cx="58954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>
            <a:off x="7376031" y="834962"/>
            <a:ext cx="4612770" cy="178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>
            <a:spLocks noGrp="1"/>
          </p:cNvSpPr>
          <p:nvPr>
            <p:ph type="pic" idx="2"/>
          </p:nvPr>
        </p:nvSpPr>
        <p:spPr>
          <a:xfrm>
            <a:off x="798286" y="526143"/>
            <a:ext cx="2757714" cy="27577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3"/>
          </p:nvPr>
        </p:nvSpPr>
        <p:spPr>
          <a:xfrm>
            <a:off x="3817257" y="526143"/>
            <a:ext cx="2757714" cy="27577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>
            <a:spLocks noGrp="1"/>
          </p:cNvSpPr>
          <p:nvPr>
            <p:ph type="pic" idx="4"/>
          </p:nvPr>
        </p:nvSpPr>
        <p:spPr>
          <a:xfrm>
            <a:off x="3817257" y="3574143"/>
            <a:ext cx="2757714" cy="27577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1"/>
          <p:cNvSpPr>
            <a:spLocks noGrp="1"/>
          </p:cNvSpPr>
          <p:nvPr>
            <p:ph type="pic" idx="5"/>
          </p:nvPr>
        </p:nvSpPr>
        <p:spPr>
          <a:xfrm>
            <a:off x="798286" y="3574143"/>
            <a:ext cx="2757714" cy="27577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Title Slide">
  <p:cSld name="21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body" idx="1"/>
          </p:nvPr>
        </p:nvSpPr>
        <p:spPr>
          <a:xfrm>
            <a:off x="899029" y="809562"/>
            <a:ext cx="58954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Title Slide">
  <p:cSld name="20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>
            <a:off x="899029" y="1203262"/>
            <a:ext cx="58954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899031" y="1571626"/>
            <a:ext cx="43233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>
            <a:spLocks noGrp="1"/>
          </p:cNvSpPr>
          <p:nvPr>
            <p:ph type="pic" idx="2"/>
          </p:nvPr>
        </p:nvSpPr>
        <p:spPr>
          <a:xfrm>
            <a:off x="4667250" y="2"/>
            <a:ext cx="7524750" cy="24860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>
            <a:spLocks noGrp="1"/>
          </p:cNvSpPr>
          <p:nvPr>
            <p:ph type="body" idx="1"/>
          </p:nvPr>
        </p:nvSpPr>
        <p:spPr>
          <a:xfrm>
            <a:off x="3515231" y="1064419"/>
            <a:ext cx="61494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body" idx="1"/>
          </p:nvPr>
        </p:nvSpPr>
        <p:spPr>
          <a:xfrm>
            <a:off x="6093330" y="1469962"/>
            <a:ext cx="43233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>
            <a:spLocks noGrp="1"/>
          </p:cNvSpPr>
          <p:nvPr>
            <p:ph type="pic" idx="2"/>
          </p:nvPr>
        </p:nvSpPr>
        <p:spPr>
          <a:xfrm>
            <a:off x="1600199" y="609600"/>
            <a:ext cx="3987801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6"/>
          <p:cNvSpPr txBox="1"/>
          <p:nvPr/>
        </p:nvSpPr>
        <p:spPr>
          <a:xfrm rot="-5400000">
            <a:off x="8355973" y="2705726"/>
            <a:ext cx="7112000" cy="144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IN" sz="8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Welcome</a:t>
            </a:r>
            <a:endParaRPr sz="88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Title Slide">
  <p:cSld name="53_Title Slid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7"/>
          <p:cNvGrpSpPr/>
          <p:nvPr/>
        </p:nvGrpSpPr>
        <p:grpSpPr>
          <a:xfrm rot="5400000">
            <a:off x="-48683" y="55033"/>
            <a:ext cx="1375833" cy="1278467"/>
            <a:chOff x="319088" y="562304"/>
            <a:chExt cx="1375151" cy="1278163"/>
          </a:xfrm>
        </p:grpSpPr>
        <p:sp>
          <p:nvSpPr>
            <p:cNvPr id="98" name="Google Shape;98;p37"/>
            <p:cNvSpPr/>
            <p:nvPr/>
          </p:nvSpPr>
          <p:spPr>
            <a:xfrm>
              <a:off x="319088" y="562304"/>
              <a:ext cx="1326292" cy="1256132"/>
            </a:xfrm>
            <a:custGeom>
              <a:avLst/>
              <a:gdLst/>
              <a:ahLst/>
              <a:cxnLst/>
              <a:rect l="l" t="t" r="r" b="b"/>
              <a:pathLst>
                <a:path w="1461" h="1373" extrusionOk="0">
                  <a:moveTo>
                    <a:pt x="1217" y="841"/>
                  </a:moveTo>
                  <a:cubicBezTo>
                    <a:pt x="1193" y="831"/>
                    <a:pt x="1168" y="824"/>
                    <a:pt x="1144" y="820"/>
                  </a:cubicBezTo>
                  <a:cubicBezTo>
                    <a:pt x="1151" y="807"/>
                    <a:pt x="1157" y="794"/>
                    <a:pt x="1163" y="781"/>
                  </a:cubicBezTo>
                  <a:cubicBezTo>
                    <a:pt x="1243" y="591"/>
                    <a:pt x="1154" y="371"/>
                    <a:pt x="963" y="291"/>
                  </a:cubicBezTo>
                  <a:cubicBezTo>
                    <a:pt x="859" y="247"/>
                    <a:pt x="745" y="255"/>
                    <a:pt x="651" y="302"/>
                  </a:cubicBezTo>
                  <a:cubicBezTo>
                    <a:pt x="631" y="195"/>
                    <a:pt x="560" y="101"/>
                    <a:pt x="452" y="55"/>
                  </a:cubicBezTo>
                  <a:cubicBezTo>
                    <a:pt x="322" y="0"/>
                    <a:pt x="177" y="35"/>
                    <a:pt x="84" y="130"/>
                  </a:cubicBezTo>
                  <a:cubicBezTo>
                    <a:pt x="59" y="107"/>
                    <a:pt x="31" y="87"/>
                    <a:pt x="0" y="70"/>
                  </a:cubicBezTo>
                  <a:cubicBezTo>
                    <a:pt x="0" y="1289"/>
                    <a:pt x="0" y="1289"/>
                    <a:pt x="0" y="1289"/>
                  </a:cubicBezTo>
                  <a:cubicBezTo>
                    <a:pt x="111" y="1332"/>
                    <a:pt x="230" y="1321"/>
                    <a:pt x="327" y="1266"/>
                  </a:cubicBezTo>
                  <a:cubicBezTo>
                    <a:pt x="345" y="1306"/>
                    <a:pt x="371" y="1342"/>
                    <a:pt x="403" y="1373"/>
                  </a:cubicBezTo>
                  <a:cubicBezTo>
                    <a:pt x="1321" y="1373"/>
                    <a:pt x="1321" y="1373"/>
                    <a:pt x="1321" y="1373"/>
                  </a:cubicBezTo>
                  <a:cubicBezTo>
                    <a:pt x="1350" y="1344"/>
                    <a:pt x="1374" y="1309"/>
                    <a:pt x="1391" y="1269"/>
                  </a:cubicBezTo>
                  <a:cubicBezTo>
                    <a:pt x="1461" y="1102"/>
                    <a:pt x="1383" y="911"/>
                    <a:pt x="1217" y="841"/>
                  </a:cubicBezTo>
                  <a:close/>
                  <a:moveTo>
                    <a:pt x="430" y="679"/>
                  </a:moveTo>
                  <a:cubicBezTo>
                    <a:pt x="436" y="677"/>
                    <a:pt x="441" y="675"/>
                    <a:pt x="446" y="673"/>
                  </a:cubicBezTo>
                  <a:cubicBezTo>
                    <a:pt x="447" y="684"/>
                    <a:pt x="449" y="695"/>
                    <a:pt x="451" y="706"/>
                  </a:cubicBezTo>
                  <a:cubicBezTo>
                    <a:pt x="445" y="697"/>
                    <a:pt x="438" y="688"/>
                    <a:pt x="430" y="679"/>
                  </a:cubicBezTo>
                  <a:close/>
                </a:path>
              </a:pathLst>
            </a:custGeom>
            <a:solidFill>
              <a:srgbClr val="D8EDEE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5"/>
                <a:buFont typeface="Arial"/>
                <a:buNone/>
              </a:pPr>
              <a:endParaRPr sz="135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7"/>
            <p:cNvSpPr/>
            <p:nvPr/>
          </p:nvSpPr>
          <p:spPr>
            <a:xfrm>
              <a:off x="328565" y="1100937"/>
              <a:ext cx="1365674" cy="739530"/>
            </a:xfrm>
            <a:custGeom>
              <a:avLst/>
              <a:gdLst/>
              <a:ahLst/>
              <a:cxnLst/>
              <a:rect l="l" t="t" r="r" b="b"/>
              <a:pathLst>
                <a:path w="1505" h="808" extrusionOk="0">
                  <a:moveTo>
                    <a:pt x="1498" y="606"/>
                  </a:moveTo>
                  <a:cubicBezTo>
                    <a:pt x="1485" y="446"/>
                    <a:pt x="1344" y="329"/>
                    <a:pt x="1185" y="342"/>
                  </a:cubicBezTo>
                  <a:cubicBezTo>
                    <a:pt x="1162" y="344"/>
                    <a:pt x="1140" y="349"/>
                    <a:pt x="1119" y="356"/>
                  </a:cubicBezTo>
                  <a:cubicBezTo>
                    <a:pt x="1120" y="343"/>
                    <a:pt x="1120" y="330"/>
                    <a:pt x="1118" y="318"/>
                  </a:cubicBezTo>
                  <a:cubicBezTo>
                    <a:pt x="1103" y="135"/>
                    <a:pt x="942" y="0"/>
                    <a:pt x="760" y="16"/>
                  </a:cubicBezTo>
                  <a:cubicBezTo>
                    <a:pt x="660" y="25"/>
                    <a:pt x="574" y="77"/>
                    <a:pt x="520" y="153"/>
                  </a:cubicBezTo>
                  <a:cubicBezTo>
                    <a:pt x="460" y="78"/>
                    <a:pt x="365" y="33"/>
                    <a:pt x="262" y="42"/>
                  </a:cubicBezTo>
                  <a:cubicBezTo>
                    <a:pt x="138" y="53"/>
                    <a:pt x="38" y="139"/>
                    <a:pt x="4" y="253"/>
                  </a:cubicBezTo>
                  <a:cubicBezTo>
                    <a:pt x="3" y="252"/>
                    <a:pt x="1" y="252"/>
                    <a:pt x="0" y="252"/>
                  </a:cubicBezTo>
                  <a:cubicBezTo>
                    <a:pt x="0" y="808"/>
                    <a:pt x="0" y="808"/>
                    <a:pt x="0" y="808"/>
                  </a:cubicBezTo>
                  <a:cubicBezTo>
                    <a:pt x="1438" y="808"/>
                    <a:pt x="1438" y="808"/>
                    <a:pt x="1438" y="808"/>
                  </a:cubicBezTo>
                  <a:cubicBezTo>
                    <a:pt x="1481" y="752"/>
                    <a:pt x="1505" y="681"/>
                    <a:pt x="1498" y="606"/>
                  </a:cubicBezTo>
                  <a:close/>
                  <a:moveTo>
                    <a:pt x="502" y="540"/>
                  </a:moveTo>
                  <a:cubicBezTo>
                    <a:pt x="506" y="536"/>
                    <a:pt x="509" y="532"/>
                    <a:pt x="513" y="529"/>
                  </a:cubicBezTo>
                  <a:cubicBezTo>
                    <a:pt x="518" y="537"/>
                    <a:pt x="524" y="544"/>
                    <a:pt x="530" y="552"/>
                  </a:cubicBezTo>
                  <a:cubicBezTo>
                    <a:pt x="521" y="548"/>
                    <a:pt x="512" y="544"/>
                    <a:pt x="502" y="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5"/>
                <a:buFont typeface="Arial"/>
                <a:buNone/>
              </a:pPr>
              <a:endParaRPr sz="135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37"/>
          <p:cNvGrpSpPr/>
          <p:nvPr/>
        </p:nvGrpSpPr>
        <p:grpSpPr>
          <a:xfrm>
            <a:off x="-2116" y="5651500"/>
            <a:ext cx="12194116" cy="2461684"/>
            <a:chOff x="-1588" y="4429126"/>
            <a:chExt cx="12276139" cy="2460625"/>
          </a:xfrm>
        </p:grpSpPr>
        <p:grpSp>
          <p:nvGrpSpPr>
            <p:cNvPr id="101" name="Google Shape;101;p37"/>
            <p:cNvGrpSpPr/>
            <p:nvPr/>
          </p:nvGrpSpPr>
          <p:grpSpPr>
            <a:xfrm>
              <a:off x="-1588" y="4429126"/>
              <a:ext cx="12276139" cy="2460625"/>
              <a:chOff x="-1588" y="4429126"/>
              <a:chExt cx="12276139" cy="2460625"/>
            </a:xfrm>
          </p:grpSpPr>
          <p:sp>
            <p:nvSpPr>
              <p:cNvPr id="102" name="Google Shape;102;p37"/>
              <p:cNvSpPr/>
              <p:nvPr/>
            </p:nvSpPr>
            <p:spPr>
              <a:xfrm>
                <a:off x="6938963" y="4783138"/>
                <a:ext cx="4616450" cy="2106613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554" extrusionOk="0">
                    <a:moveTo>
                      <a:pt x="2897" y="879"/>
                    </a:moveTo>
                    <a:cubicBezTo>
                      <a:pt x="2862" y="872"/>
                      <a:pt x="2827" y="868"/>
                      <a:pt x="2793" y="868"/>
                    </a:cubicBezTo>
                    <a:cubicBezTo>
                      <a:pt x="2802" y="841"/>
                      <a:pt x="2810" y="813"/>
                      <a:pt x="2816" y="784"/>
                    </a:cubicBezTo>
                    <a:cubicBezTo>
                      <a:pt x="2883" y="449"/>
                      <a:pt x="2666" y="124"/>
                      <a:pt x="2331" y="57"/>
                    </a:cubicBezTo>
                    <a:cubicBezTo>
                      <a:pt x="2046" y="0"/>
                      <a:pt x="1767" y="150"/>
                      <a:pt x="1650" y="402"/>
                    </a:cubicBezTo>
                    <a:cubicBezTo>
                      <a:pt x="1581" y="341"/>
                      <a:pt x="1497" y="297"/>
                      <a:pt x="1400" y="278"/>
                    </a:cubicBezTo>
                    <a:cubicBezTo>
                      <a:pt x="1190" y="236"/>
                      <a:pt x="984" y="324"/>
                      <a:pt x="865" y="487"/>
                    </a:cubicBezTo>
                    <a:cubicBezTo>
                      <a:pt x="831" y="473"/>
                      <a:pt x="795" y="462"/>
                      <a:pt x="758" y="455"/>
                    </a:cubicBezTo>
                    <a:cubicBezTo>
                      <a:pt x="432" y="390"/>
                      <a:pt x="116" y="601"/>
                      <a:pt x="51" y="927"/>
                    </a:cubicBezTo>
                    <a:cubicBezTo>
                      <a:pt x="0" y="1179"/>
                      <a:pt x="116" y="1425"/>
                      <a:pt x="321" y="1554"/>
                    </a:cubicBezTo>
                    <a:cubicBezTo>
                      <a:pt x="3353" y="1554"/>
                      <a:pt x="3353" y="1554"/>
                      <a:pt x="3353" y="1554"/>
                    </a:cubicBezTo>
                    <a:cubicBezTo>
                      <a:pt x="3411" y="1242"/>
                      <a:pt x="3209" y="941"/>
                      <a:pt x="2897" y="879"/>
                    </a:cubicBezTo>
                    <a:close/>
                  </a:path>
                </a:pathLst>
              </a:custGeom>
              <a:solidFill>
                <a:srgbClr val="D8EDE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5"/>
                  <a:buFont typeface="Arial"/>
                  <a:buNone/>
                </a:pPr>
                <a:endParaRPr sz="135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7"/>
              <p:cNvSpPr/>
              <p:nvPr/>
            </p:nvSpPr>
            <p:spPr>
              <a:xfrm>
                <a:off x="-1588" y="5029201"/>
                <a:ext cx="1978025" cy="1860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373" extrusionOk="0">
                    <a:moveTo>
                      <a:pt x="1217" y="841"/>
                    </a:moveTo>
                    <a:cubicBezTo>
                      <a:pt x="1193" y="831"/>
                      <a:pt x="1168" y="824"/>
                      <a:pt x="1144" y="820"/>
                    </a:cubicBezTo>
                    <a:cubicBezTo>
                      <a:pt x="1151" y="807"/>
                      <a:pt x="1157" y="794"/>
                      <a:pt x="1163" y="781"/>
                    </a:cubicBezTo>
                    <a:cubicBezTo>
                      <a:pt x="1243" y="591"/>
                      <a:pt x="1154" y="371"/>
                      <a:pt x="963" y="291"/>
                    </a:cubicBezTo>
                    <a:cubicBezTo>
                      <a:pt x="859" y="247"/>
                      <a:pt x="745" y="255"/>
                      <a:pt x="651" y="302"/>
                    </a:cubicBezTo>
                    <a:cubicBezTo>
                      <a:pt x="631" y="195"/>
                      <a:pt x="560" y="101"/>
                      <a:pt x="452" y="55"/>
                    </a:cubicBezTo>
                    <a:cubicBezTo>
                      <a:pt x="322" y="0"/>
                      <a:pt x="177" y="35"/>
                      <a:pt x="84" y="130"/>
                    </a:cubicBezTo>
                    <a:cubicBezTo>
                      <a:pt x="59" y="107"/>
                      <a:pt x="31" y="87"/>
                      <a:pt x="0" y="70"/>
                    </a:cubicBezTo>
                    <a:cubicBezTo>
                      <a:pt x="0" y="1289"/>
                      <a:pt x="0" y="1289"/>
                      <a:pt x="0" y="1289"/>
                    </a:cubicBezTo>
                    <a:cubicBezTo>
                      <a:pt x="111" y="1332"/>
                      <a:pt x="230" y="1321"/>
                      <a:pt x="327" y="1266"/>
                    </a:cubicBezTo>
                    <a:cubicBezTo>
                      <a:pt x="345" y="1306"/>
                      <a:pt x="371" y="1342"/>
                      <a:pt x="403" y="1373"/>
                    </a:cubicBezTo>
                    <a:cubicBezTo>
                      <a:pt x="1321" y="1373"/>
                      <a:pt x="1321" y="1373"/>
                      <a:pt x="1321" y="1373"/>
                    </a:cubicBezTo>
                    <a:cubicBezTo>
                      <a:pt x="1350" y="1344"/>
                      <a:pt x="1374" y="1309"/>
                      <a:pt x="1391" y="1269"/>
                    </a:cubicBezTo>
                    <a:cubicBezTo>
                      <a:pt x="1461" y="1102"/>
                      <a:pt x="1383" y="911"/>
                      <a:pt x="1217" y="841"/>
                    </a:cubicBezTo>
                    <a:close/>
                    <a:moveTo>
                      <a:pt x="430" y="679"/>
                    </a:moveTo>
                    <a:cubicBezTo>
                      <a:pt x="436" y="677"/>
                      <a:pt x="441" y="675"/>
                      <a:pt x="446" y="673"/>
                    </a:cubicBezTo>
                    <a:cubicBezTo>
                      <a:pt x="447" y="684"/>
                      <a:pt x="449" y="695"/>
                      <a:pt x="451" y="706"/>
                    </a:cubicBezTo>
                    <a:cubicBezTo>
                      <a:pt x="445" y="697"/>
                      <a:pt x="438" y="688"/>
                      <a:pt x="430" y="679"/>
                    </a:cubicBezTo>
                    <a:close/>
                  </a:path>
                </a:pathLst>
              </a:custGeom>
              <a:solidFill>
                <a:srgbClr val="D8EDE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5"/>
                  <a:buFont typeface="Arial"/>
                  <a:buNone/>
                </a:pPr>
                <a:endParaRPr sz="135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7"/>
              <p:cNvSpPr/>
              <p:nvPr/>
            </p:nvSpPr>
            <p:spPr>
              <a:xfrm>
                <a:off x="5729288" y="4429126"/>
                <a:ext cx="2117725" cy="246062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816" extrusionOk="0">
                    <a:moveTo>
                      <a:pt x="1510" y="1578"/>
                    </a:moveTo>
                    <a:cubicBezTo>
                      <a:pt x="1561" y="1438"/>
                      <a:pt x="1530" y="1288"/>
                      <a:pt x="1441" y="1181"/>
                    </a:cubicBezTo>
                    <a:cubicBezTo>
                      <a:pt x="1474" y="1152"/>
                      <a:pt x="1501" y="1114"/>
                      <a:pt x="1517" y="1069"/>
                    </a:cubicBezTo>
                    <a:cubicBezTo>
                      <a:pt x="1565" y="936"/>
                      <a:pt x="1506" y="791"/>
                      <a:pt x="1383" y="728"/>
                    </a:cubicBezTo>
                    <a:cubicBezTo>
                      <a:pt x="1417" y="690"/>
                      <a:pt x="1444" y="646"/>
                      <a:pt x="1462" y="596"/>
                    </a:cubicBezTo>
                    <a:cubicBezTo>
                      <a:pt x="1538" y="386"/>
                      <a:pt x="1429" y="153"/>
                      <a:pt x="1219" y="76"/>
                    </a:cubicBezTo>
                    <a:cubicBezTo>
                      <a:pt x="1008" y="0"/>
                      <a:pt x="775" y="108"/>
                      <a:pt x="699" y="319"/>
                    </a:cubicBezTo>
                    <a:cubicBezTo>
                      <a:pt x="690" y="343"/>
                      <a:pt x="684" y="366"/>
                      <a:pt x="680" y="390"/>
                    </a:cubicBezTo>
                    <a:cubicBezTo>
                      <a:pt x="662" y="381"/>
                      <a:pt x="644" y="372"/>
                      <a:pt x="624" y="365"/>
                    </a:cubicBezTo>
                    <a:cubicBezTo>
                      <a:pt x="399" y="284"/>
                      <a:pt x="151" y="400"/>
                      <a:pt x="69" y="625"/>
                    </a:cubicBezTo>
                    <a:cubicBezTo>
                      <a:pt x="0" y="816"/>
                      <a:pt x="74" y="1025"/>
                      <a:pt x="236" y="1133"/>
                    </a:cubicBezTo>
                    <a:cubicBezTo>
                      <a:pt x="187" y="1174"/>
                      <a:pt x="147" y="1228"/>
                      <a:pt x="124" y="1293"/>
                    </a:cubicBezTo>
                    <a:cubicBezTo>
                      <a:pt x="72" y="1434"/>
                      <a:pt x="112" y="1586"/>
                      <a:pt x="212" y="1686"/>
                    </a:cubicBezTo>
                    <a:cubicBezTo>
                      <a:pt x="199" y="1708"/>
                      <a:pt x="188" y="1731"/>
                      <a:pt x="179" y="1757"/>
                    </a:cubicBezTo>
                    <a:cubicBezTo>
                      <a:pt x="171" y="1776"/>
                      <a:pt x="166" y="1796"/>
                      <a:pt x="162" y="1816"/>
                    </a:cubicBezTo>
                    <a:cubicBezTo>
                      <a:pt x="1279" y="1816"/>
                      <a:pt x="1279" y="1816"/>
                      <a:pt x="1279" y="1816"/>
                    </a:cubicBezTo>
                    <a:cubicBezTo>
                      <a:pt x="1383" y="1775"/>
                      <a:pt x="1469" y="1691"/>
                      <a:pt x="1510" y="1578"/>
                    </a:cubicBezTo>
                    <a:close/>
                  </a:path>
                </a:pathLst>
              </a:custGeom>
              <a:solidFill>
                <a:srgbClr val="D8EDE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5"/>
                  <a:buFont typeface="Arial"/>
                  <a:buNone/>
                </a:pPr>
                <a:endParaRPr sz="135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7"/>
              <p:cNvSpPr/>
              <p:nvPr/>
            </p:nvSpPr>
            <p:spPr>
              <a:xfrm>
                <a:off x="10526713" y="4968876"/>
                <a:ext cx="1747838" cy="192087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18" extrusionOk="0">
                    <a:moveTo>
                      <a:pt x="1291" y="114"/>
                    </a:moveTo>
                    <a:cubicBezTo>
                      <a:pt x="1270" y="102"/>
                      <a:pt x="1248" y="90"/>
                      <a:pt x="1225" y="81"/>
                    </a:cubicBezTo>
                    <a:cubicBezTo>
                      <a:pt x="1019" y="0"/>
                      <a:pt x="786" y="102"/>
                      <a:pt x="704" y="308"/>
                    </a:cubicBezTo>
                    <a:cubicBezTo>
                      <a:pt x="695" y="331"/>
                      <a:pt x="689" y="355"/>
                      <a:pt x="684" y="378"/>
                    </a:cubicBezTo>
                    <a:cubicBezTo>
                      <a:pt x="667" y="368"/>
                      <a:pt x="649" y="360"/>
                      <a:pt x="630" y="352"/>
                    </a:cubicBezTo>
                    <a:cubicBezTo>
                      <a:pt x="409" y="266"/>
                      <a:pt x="161" y="374"/>
                      <a:pt x="74" y="594"/>
                    </a:cubicBezTo>
                    <a:cubicBezTo>
                      <a:pt x="0" y="782"/>
                      <a:pt x="68" y="990"/>
                      <a:pt x="227" y="1101"/>
                    </a:cubicBezTo>
                    <a:cubicBezTo>
                      <a:pt x="177" y="1141"/>
                      <a:pt x="136" y="1193"/>
                      <a:pt x="111" y="1257"/>
                    </a:cubicBezTo>
                    <a:cubicBezTo>
                      <a:pt x="90" y="1310"/>
                      <a:pt x="83" y="1365"/>
                      <a:pt x="87" y="1418"/>
                    </a:cubicBezTo>
                    <a:cubicBezTo>
                      <a:pt x="1291" y="1418"/>
                      <a:pt x="1291" y="1418"/>
                      <a:pt x="1291" y="1418"/>
                    </a:cubicBezTo>
                    <a:lnTo>
                      <a:pt x="1291" y="114"/>
                    </a:lnTo>
                    <a:close/>
                  </a:path>
                </a:pathLst>
              </a:custGeom>
              <a:solidFill>
                <a:srgbClr val="D8EDE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5"/>
                  <a:buFont typeface="Arial"/>
                  <a:buNone/>
                </a:pPr>
                <a:endParaRPr sz="135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7"/>
              <p:cNvSpPr/>
              <p:nvPr/>
            </p:nvSpPr>
            <p:spPr>
              <a:xfrm>
                <a:off x="4340225" y="4486276"/>
                <a:ext cx="1579563" cy="215741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592" extrusionOk="0">
                    <a:moveTo>
                      <a:pt x="928" y="554"/>
                    </a:moveTo>
                    <a:cubicBezTo>
                      <a:pt x="949" y="524"/>
                      <a:pt x="965" y="490"/>
                      <a:pt x="977" y="453"/>
                    </a:cubicBezTo>
                    <a:cubicBezTo>
                      <a:pt x="1031" y="275"/>
                      <a:pt x="946" y="91"/>
                      <a:pt x="788" y="43"/>
                    </a:cubicBezTo>
                    <a:cubicBezTo>
                      <a:pt x="645" y="0"/>
                      <a:pt x="491" y="82"/>
                      <a:pt x="423" y="230"/>
                    </a:cubicBezTo>
                    <a:cubicBezTo>
                      <a:pt x="290" y="226"/>
                      <a:pt x="161" y="323"/>
                      <a:pt x="116" y="472"/>
                    </a:cubicBezTo>
                    <a:cubicBezTo>
                      <a:pt x="79" y="593"/>
                      <a:pt x="108" y="716"/>
                      <a:pt x="180" y="796"/>
                    </a:cubicBezTo>
                    <a:cubicBezTo>
                      <a:pt x="116" y="820"/>
                      <a:pt x="61" y="878"/>
                      <a:pt x="37" y="955"/>
                    </a:cubicBezTo>
                    <a:cubicBezTo>
                      <a:pt x="0" y="1079"/>
                      <a:pt x="58" y="1207"/>
                      <a:pt x="168" y="1240"/>
                    </a:cubicBezTo>
                    <a:cubicBezTo>
                      <a:pt x="178" y="1243"/>
                      <a:pt x="188" y="1245"/>
                      <a:pt x="198" y="1246"/>
                    </a:cubicBezTo>
                    <a:cubicBezTo>
                      <a:pt x="197" y="1247"/>
                      <a:pt x="197" y="1248"/>
                      <a:pt x="197" y="1249"/>
                    </a:cubicBezTo>
                    <a:cubicBezTo>
                      <a:pt x="156" y="1382"/>
                      <a:pt x="219" y="1520"/>
                      <a:pt x="338" y="1556"/>
                    </a:cubicBezTo>
                    <a:cubicBezTo>
                      <a:pt x="456" y="1592"/>
                      <a:pt x="585" y="1513"/>
                      <a:pt x="626" y="1379"/>
                    </a:cubicBezTo>
                    <a:cubicBezTo>
                      <a:pt x="633" y="1355"/>
                      <a:pt x="637" y="1331"/>
                      <a:pt x="638" y="1307"/>
                    </a:cubicBezTo>
                    <a:cubicBezTo>
                      <a:pt x="641" y="1308"/>
                      <a:pt x="644" y="1309"/>
                      <a:pt x="647" y="1310"/>
                    </a:cubicBezTo>
                    <a:cubicBezTo>
                      <a:pt x="836" y="1367"/>
                      <a:pt x="1042" y="1241"/>
                      <a:pt x="1107" y="1027"/>
                    </a:cubicBezTo>
                    <a:cubicBezTo>
                      <a:pt x="1167" y="832"/>
                      <a:pt x="1087" y="631"/>
                      <a:pt x="928" y="554"/>
                    </a:cubicBezTo>
                    <a:close/>
                  </a:path>
                </a:pathLst>
              </a:custGeom>
              <a:solidFill>
                <a:srgbClr val="D8EDE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5"/>
                  <a:buFont typeface="Arial"/>
                  <a:buNone/>
                </a:pPr>
                <a:endParaRPr sz="135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7"/>
              <p:cNvSpPr/>
              <p:nvPr/>
            </p:nvSpPr>
            <p:spPr>
              <a:xfrm>
                <a:off x="1257300" y="4627563"/>
                <a:ext cx="4568825" cy="2262188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669" extrusionOk="0">
                    <a:moveTo>
                      <a:pt x="3368" y="1066"/>
                    </a:moveTo>
                    <a:cubicBezTo>
                      <a:pt x="3359" y="734"/>
                      <a:pt x="3083" y="472"/>
                      <a:pt x="2751" y="481"/>
                    </a:cubicBezTo>
                    <a:cubicBezTo>
                      <a:pt x="2637" y="484"/>
                      <a:pt x="2531" y="519"/>
                      <a:pt x="2441" y="576"/>
                    </a:cubicBezTo>
                    <a:cubicBezTo>
                      <a:pt x="2441" y="574"/>
                      <a:pt x="2442" y="572"/>
                      <a:pt x="2441" y="569"/>
                    </a:cubicBezTo>
                    <a:cubicBezTo>
                      <a:pt x="2433" y="251"/>
                      <a:pt x="2168" y="0"/>
                      <a:pt x="1850" y="9"/>
                    </a:cubicBezTo>
                    <a:cubicBezTo>
                      <a:pt x="1637" y="14"/>
                      <a:pt x="1455" y="134"/>
                      <a:pt x="1359" y="308"/>
                    </a:cubicBezTo>
                    <a:cubicBezTo>
                      <a:pt x="1303" y="280"/>
                      <a:pt x="1238" y="264"/>
                      <a:pt x="1170" y="266"/>
                    </a:cubicBezTo>
                    <a:cubicBezTo>
                      <a:pt x="969" y="271"/>
                      <a:pt x="807" y="426"/>
                      <a:pt x="787" y="622"/>
                    </a:cubicBezTo>
                    <a:cubicBezTo>
                      <a:pt x="720" y="597"/>
                      <a:pt x="648" y="584"/>
                      <a:pt x="572" y="586"/>
                    </a:cubicBezTo>
                    <a:cubicBezTo>
                      <a:pt x="252" y="595"/>
                      <a:pt x="0" y="861"/>
                      <a:pt x="9" y="1181"/>
                    </a:cubicBezTo>
                    <a:cubicBezTo>
                      <a:pt x="14" y="1391"/>
                      <a:pt x="131" y="1572"/>
                      <a:pt x="301" y="1669"/>
                    </a:cubicBezTo>
                    <a:cubicBezTo>
                      <a:pt x="2897" y="1669"/>
                      <a:pt x="2897" y="1669"/>
                      <a:pt x="2897" y="1669"/>
                    </a:cubicBezTo>
                    <a:cubicBezTo>
                      <a:pt x="3173" y="1608"/>
                      <a:pt x="3376" y="1359"/>
                      <a:pt x="3368" y="1066"/>
                    </a:cubicBezTo>
                    <a:close/>
                  </a:path>
                </a:pathLst>
              </a:custGeom>
              <a:solidFill>
                <a:srgbClr val="D8EDE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5"/>
                  <a:buFont typeface="Arial"/>
                  <a:buNone/>
                </a:pPr>
                <a:endParaRPr sz="135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37"/>
            <p:cNvGrpSpPr/>
            <p:nvPr/>
          </p:nvGrpSpPr>
          <p:grpSpPr>
            <a:xfrm>
              <a:off x="-1588" y="4840288"/>
              <a:ext cx="12276138" cy="2049463"/>
              <a:chOff x="-1588" y="4840288"/>
              <a:chExt cx="12276138" cy="2049463"/>
            </a:xfrm>
          </p:grpSpPr>
          <p:sp>
            <p:nvSpPr>
              <p:cNvPr id="109" name="Google Shape;109;p37"/>
              <p:cNvSpPr/>
              <p:nvPr/>
            </p:nvSpPr>
            <p:spPr>
              <a:xfrm>
                <a:off x="4637088" y="4930776"/>
                <a:ext cx="1560513" cy="195897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445" extrusionOk="0">
                    <a:moveTo>
                      <a:pt x="814" y="1317"/>
                    </a:moveTo>
                    <a:cubicBezTo>
                      <a:pt x="812" y="1292"/>
                      <a:pt x="807" y="1268"/>
                      <a:pt x="800" y="1245"/>
                    </a:cubicBezTo>
                    <a:cubicBezTo>
                      <a:pt x="803" y="1245"/>
                      <a:pt x="806" y="1245"/>
                      <a:pt x="809" y="1245"/>
                    </a:cubicBezTo>
                    <a:cubicBezTo>
                      <a:pt x="1007" y="1231"/>
                      <a:pt x="1153" y="1038"/>
                      <a:pt x="1137" y="815"/>
                    </a:cubicBezTo>
                    <a:cubicBezTo>
                      <a:pt x="1122" y="612"/>
                      <a:pt x="976" y="453"/>
                      <a:pt x="800" y="439"/>
                    </a:cubicBezTo>
                    <a:cubicBezTo>
                      <a:pt x="808" y="403"/>
                      <a:pt x="811" y="366"/>
                      <a:pt x="808" y="327"/>
                    </a:cubicBezTo>
                    <a:cubicBezTo>
                      <a:pt x="794" y="141"/>
                      <a:pt x="650" y="0"/>
                      <a:pt x="485" y="12"/>
                    </a:cubicBezTo>
                    <a:cubicBezTo>
                      <a:pt x="336" y="23"/>
                      <a:pt x="222" y="156"/>
                      <a:pt x="212" y="319"/>
                    </a:cubicBezTo>
                    <a:cubicBezTo>
                      <a:pt x="86" y="363"/>
                      <a:pt x="0" y="499"/>
                      <a:pt x="12" y="654"/>
                    </a:cubicBezTo>
                    <a:cubicBezTo>
                      <a:pt x="21" y="780"/>
                      <a:pt x="92" y="885"/>
                      <a:pt x="189" y="933"/>
                    </a:cubicBezTo>
                    <a:cubicBezTo>
                      <a:pt x="137" y="980"/>
                      <a:pt x="107" y="1053"/>
                      <a:pt x="113" y="1133"/>
                    </a:cubicBezTo>
                    <a:cubicBezTo>
                      <a:pt x="122" y="1263"/>
                      <a:pt x="223" y="1361"/>
                      <a:pt x="338" y="1352"/>
                    </a:cubicBezTo>
                    <a:cubicBezTo>
                      <a:pt x="348" y="1352"/>
                      <a:pt x="357" y="1350"/>
                      <a:pt x="367" y="1348"/>
                    </a:cubicBezTo>
                    <a:cubicBezTo>
                      <a:pt x="367" y="1348"/>
                      <a:pt x="367" y="1349"/>
                      <a:pt x="367" y="1350"/>
                    </a:cubicBezTo>
                    <a:cubicBezTo>
                      <a:pt x="370" y="1384"/>
                      <a:pt x="378" y="1416"/>
                      <a:pt x="391" y="1445"/>
                    </a:cubicBezTo>
                    <a:cubicBezTo>
                      <a:pt x="794" y="1445"/>
                      <a:pt x="794" y="1445"/>
                      <a:pt x="794" y="1445"/>
                    </a:cubicBezTo>
                    <a:cubicBezTo>
                      <a:pt x="810" y="1406"/>
                      <a:pt x="818" y="1363"/>
                      <a:pt x="814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5"/>
                  <a:buFont typeface="Arial"/>
                  <a:buNone/>
                </a:pPr>
                <a:endParaRPr sz="135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" name="Google Shape;110;p37"/>
              <p:cNvGrpSpPr/>
              <p:nvPr/>
            </p:nvGrpSpPr>
            <p:grpSpPr>
              <a:xfrm>
                <a:off x="-1588" y="4840288"/>
                <a:ext cx="12276138" cy="2049463"/>
                <a:chOff x="-1588" y="4840288"/>
                <a:chExt cx="12276138" cy="2049463"/>
              </a:xfrm>
            </p:grpSpPr>
            <p:sp>
              <p:nvSpPr>
                <p:cNvPr id="111" name="Google Shape;111;p37"/>
                <p:cNvSpPr/>
                <p:nvPr/>
              </p:nvSpPr>
              <p:spPr>
                <a:xfrm>
                  <a:off x="6989763" y="5530851"/>
                  <a:ext cx="3986213" cy="13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" h="1003" extrusionOk="0">
                      <a:moveTo>
                        <a:pt x="2533" y="205"/>
                      </a:moveTo>
                      <a:cubicBezTo>
                        <a:pt x="2275" y="72"/>
                        <a:pt x="1966" y="138"/>
                        <a:pt x="1783" y="349"/>
                      </a:cubicBezTo>
                      <a:cubicBezTo>
                        <a:pt x="1734" y="271"/>
                        <a:pt x="1665" y="205"/>
                        <a:pt x="1578" y="160"/>
                      </a:cubicBezTo>
                      <a:cubicBezTo>
                        <a:pt x="1387" y="61"/>
                        <a:pt x="1165" y="89"/>
                        <a:pt x="1006" y="213"/>
                      </a:cubicBezTo>
                      <a:cubicBezTo>
                        <a:pt x="977" y="190"/>
                        <a:pt x="945" y="170"/>
                        <a:pt x="911" y="152"/>
                      </a:cubicBezTo>
                      <a:cubicBezTo>
                        <a:pt x="617" y="0"/>
                        <a:pt x="254" y="115"/>
                        <a:pt x="101" y="410"/>
                      </a:cubicBezTo>
                      <a:cubicBezTo>
                        <a:pt x="0" y="605"/>
                        <a:pt x="17" y="829"/>
                        <a:pt x="124" y="1003"/>
                      </a:cubicBezTo>
                      <a:cubicBezTo>
                        <a:pt x="2815" y="1003"/>
                        <a:pt x="2815" y="1003"/>
                        <a:pt x="2815" y="1003"/>
                      </a:cubicBezTo>
                      <a:cubicBezTo>
                        <a:pt x="2945" y="707"/>
                        <a:pt x="2825" y="356"/>
                        <a:pt x="2533" y="2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5"/>
                    <a:buFont typeface="Arial"/>
                    <a:buNone/>
                  </a:pPr>
                  <a:endParaRPr sz="1355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37"/>
                <p:cNvSpPr/>
                <p:nvPr/>
              </p:nvSpPr>
              <p:spPr>
                <a:xfrm>
                  <a:off x="-1588" y="5794376"/>
                  <a:ext cx="2036763" cy="10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808" extrusionOk="0">
                      <a:moveTo>
                        <a:pt x="1498" y="606"/>
                      </a:moveTo>
                      <a:cubicBezTo>
                        <a:pt x="1485" y="446"/>
                        <a:pt x="1344" y="329"/>
                        <a:pt x="1185" y="342"/>
                      </a:cubicBezTo>
                      <a:cubicBezTo>
                        <a:pt x="1162" y="344"/>
                        <a:pt x="1140" y="349"/>
                        <a:pt x="1119" y="356"/>
                      </a:cubicBezTo>
                      <a:cubicBezTo>
                        <a:pt x="1120" y="343"/>
                        <a:pt x="1120" y="330"/>
                        <a:pt x="1118" y="318"/>
                      </a:cubicBezTo>
                      <a:cubicBezTo>
                        <a:pt x="1103" y="135"/>
                        <a:pt x="942" y="0"/>
                        <a:pt x="760" y="16"/>
                      </a:cubicBezTo>
                      <a:cubicBezTo>
                        <a:pt x="660" y="25"/>
                        <a:pt x="574" y="77"/>
                        <a:pt x="520" y="153"/>
                      </a:cubicBezTo>
                      <a:cubicBezTo>
                        <a:pt x="460" y="78"/>
                        <a:pt x="365" y="33"/>
                        <a:pt x="262" y="42"/>
                      </a:cubicBezTo>
                      <a:cubicBezTo>
                        <a:pt x="138" y="53"/>
                        <a:pt x="38" y="139"/>
                        <a:pt x="4" y="253"/>
                      </a:cubicBezTo>
                      <a:cubicBezTo>
                        <a:pt x="3" y="252"/>
                        <a:pt x="1" y="252"/>
                        <a:pt x="0" y="252"/>
                      </a:cubicBezTo>
                      <a:cubicBezTo>
                        <a:pt x="0" y="808"/>
                        <a:pt x="0" y="808"/>
                        <a:pt x="0" y="808"/>
                      </a:cubicBezTo>
                      <a:cubicBezTo>
                        <a:pt x="1438" y="808"/>
                        <a:pt x="1438" y="808"/>
                        <a:pt x="1438" y="808"/>
                      </a:cubicBezTo>
                      <a:cubicBezTo>
                        <a:pt x="1481" y="752"/>
                        <a:pt x="1505" y="681"/>
                        <a:pt x="1498" y="606"/>
                      </a:cubicBezTo>
                      <a:close/>
                      <a:moveTo>
                        <a:pt x="502" y="540"/>
                      </a:moveTo>
                      <a:cubicBezTo>
                        <a:pt x="506" y="536"/>
                        <a:pt x="509" y="532"/>
                        <a:pt x="513" y="529"/>
                      </a:cubicBezTo>
                      <a:cubicBezTo>
                        <a:pt x="518" y="537"/>
                        <a:pt x="524" y="544"/>
                        <a:pt x="530" y="552"/>
                      </a:cubicBezTo>
                      <a:cubicBezTo>
                        <a:pt x="521" y="548"/>
                        <a:pt x="512" y="544"/>
                        <a:pt x="502" y="5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5"/>
                    <a:buFont typeface="Arial"/>
                    <a:buNone/>
                  </a:pPr>
                  <a:endParaRPr sz="1355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37"/>
                <p:cNvSpPr/>
                <p:nvPr/>
              </p:nvSpPr>
              <p:spPr>
                <a:xfrm>
                  <a:off x="5729288" y="4840288"/>
                  <a:ext cx="2117725" cy="2049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12" extrusionOk="0">
                      <a:moveTo>
                        <a:pt x="1441" y="1182"/>
                      </a:moveTo>
                      <a:cubicBezTo>
                        <a:pt x="1474" y="1152"/>
                        <a:pt x="1501" y="1114"/>
                        <a:pt x="1517" y="1070"/>
                      </a:cubicBezTo>
                      <a:cubicBezTo>
                        <a:pt x="1565" y="937"/>
                        <a:pt x="1506" y="791"/>
                        <a:pt x="1383" y="728"/>
                      </a:cubicBezTo>
                      <a:cubicBezTo>
                        <a:pt x="1417" y="691"/>
                        <a:pt x="1444" y="647"/>
                        <a:pt x="1462" y="597"/>
                      </a:cubicBezTo>
                      <a:cubicBezTo>
                        <a:pt x="1538" y="386"/>
                        <a:pt x="1429" y="154"/>
                        <a:pt x="1219" y="77"/>
                      </a:cubicBezTo>
                      <a:cubicBezTo>
                        <a:pt x="1008" y="0"/>
                        <a:pt x="775" y="109"/>
                        <a:pt x="699" y="320"/>
                      </a:cubicBezTo>
                      <a:cubicBezTo>
                        <a:pt x="690" y="343"/>
                        <a:pt x="684" y="367"/>
                        <a:pt x="680" y="391"/>
                      </a:cubicBezTo>
                      <a:cubicBezTo>
                        <a:pt x="662" y="382"/>
                        <a:pt x="644" y="373"/>
                        <a:pt x="624" y="366"/>
                      </a:cubicBezTo>
                      <a:cubicBezTo>
                        <a:pt x="399" y="285"/>
                        <a:pt x="151" y="401"/>
                        <a:pt x="69" y="625"/>
                      </a:cubicBezTo>
                      <a:cubicBezTo>
                        <a:pt x="0" y="817"/>
                        <a:pt x="74" y="1026"/>
                        <a:pt x="236" y="1134"/>
                      </a:cubicBezTo>
                      <a:cubicBezTo>
                        <a:pt x="187" y="1175"/>
                        <a:pt x="147" y="1229"/>
                        <a:pt x="124" y="1294"/>
                      </a:cubicBezTo>
                      <a:cubicBezTo>
                        <a:pt x="97" y="1366"/>
                        <a:pt x="95" y="1442"/>
                        <a:pt x="113" y="1512"/>
                      </a:cubicBezTo>
                      <a:cubicBezTo>
                        <a:pt x="1528" y="1512"/>
                        <a:pt x="1528" y="1512"/>
                        <a:pt x="1528" y="1512"/>
                      </a:cubicBezTo>
                      <a:cubicBezTo>
                        <a:pt x="1550" y="1392"/>
                        <a:pt x="1516" y="1272"/>
                        <a:pt x="1441" y="11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5"/>
                    <a:buFont typeface="Arial"/>
                    <a:buNone/>
                  </a:pPr>
                  <a:endParaRPr sz="1355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37"/>
                <p:cNvSpPr/>
                <p:nvPr/>
              </p:nvSpPr>
              <p:spPr>
                <a:xfrm>
                  <a:off x="10550525" y="5949951"/>
                  <a:ext cx="1724025" cy="9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" h="694" extrusionOk="0">
                      <a:moveTo>
                        <a:pt x="1274" y="77"/>
                      </a:moveTo>
                      <a:cubicBezTo>
                        <a:pt x="1104" y="0"/>
                        <a:pt x="898" y="49"/>
                        <a:pt x="784" y="206"/>
                      </a:cubicBezTo>
                      <a:cubicBezTo>
                        <a:pt x="769" y="226"/>
                        <a:pt x="757" y="247"/>
                        <a:pt x="746" y="268"/>
                      </a:cubicBezTo>
                      <a:cubicBezTo>
                        <a:pt x="732" y="254"/>
                        <a:pt x="717" y="241"/>
                        <a:pt x="700" y="229"/>
                      </a:cubicBezTo>
                      <a:cubicBezTo>
                        <a:pt x="509" y="89"/>
                        <a:pt x="241" y="131"/>
                        <a:pt x="101" y="322"/>
                      </a:cubicBezTo>
                      <a:cubicBezTo>
                        <a:pt x="20" y="433"/>
                        <a:pt x="0" y="571"/>
                        <a:pt x="36" y="694"/>
                      </a:cubicBezTo>
                      <a:cubicBezTo>
                        <a:pt x="1274" y="694"/>
                        <a:pt x="1274" y="694"/>
                        <a:pt x="1274" y="694"/>
                      </a:cubicBezTo>
                      <a:lnTo>
                        <a:pt x="1274" y="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5"/>
                    <a:buFont typeface="Arial"/>
                    <a:buNone/>
                  </a:pPr>
                  <a:endParaRPr sz="1355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37"/>
                <p:cNvSpPr/>
                <p:nvPr/>
              </p:nvSpPr>
              <p:spPr>
                <a:xfrm>
                  <a:off x="1598613" y="5303838"/>
                  <a:ext cx="4551363" cy="158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3" h="1170" extrusionOk="0">
                      <a:moveTo>
                        <a:pt x="3362" y="1066"/>
                      </a:moveTo>
                      <a:cubicBezTo>
                        <a:pt x="3353" y="734"/>
                        <a:pt x="3077" y="472"/>
                        <a:pt x="2745" y="481"/>
                      </a:cubicBezTo>
                      <a:cubicBezTo>
                        <a:pt x="2631" y="484"/>
                        <a:pt x="2525" y="518"/>
                        <a:pt x="2436" y="576"/>
                      </a:cubicBezTo>
                      <a:cubicBezTo>
                        <a:pt x="2436" y="574"/>
                        <a:pt x="2436" y="572"/>
                        <a:pt x="2436" y="569"/>
                      </a:cubicBezTo>
                      <a:cubicBezTo>
                        <a:pt x="2427" y="251"/>
                        <a:pt x="2163" y="0"/>
                        <a:pt x="1844" y="8"/>
                      </a:cubicBezTo>
                      <a:cubicBezTo>
                        <a:pt x="1632" y="14"/>
                        <a:pt x="1449" y="134"/>
                        <a:pt x="1354" y="308"/>
                      </a:cubicBezTo>
                      <a:cubicBezTo>
                        <a:pt x="1297" y="279"/>
                        <a:pt x="1233" y="264"/>
                        <a:pt x="1164" y="266"/>
                      </a:cubicBezTo>
                      <a:cubicBezTo>
                        <a:pt x="963" y="271"/>
                        <a:pt x="801" y="426"/>
                        <a:pt x="781" y="621"/>
                      </a:cubicBezTo>
                      <a:cubicBezTo>
                        <a:pt x="715" y="597"/>
                        <a:pt x="642" y="584"/>
                        <a:pt x="567" y="586"/>
                      </a:cubicBezTo>
                      <a:cubicBezTo>
                        <a:pt x="250" y="595"/>
                        <a:pt x="0" y="855"/>
                        <a:pt x="3" y="1170"/>
                      </a:cubicBezTo>
                      <a:cubicBezTo>
                        <a:pt x="3356" y="1170"/>
                        <a:pt x="3356" y="1170"/>
                        <a:pt x="3356" y="1170"/>
                      </a:cubicBezTo>
                      <a:cubicBezTo>
                        <a:pt x="3361" y="1136"/>
                        <a:pt x="3363" y="1101"/>
                        <a:pt x="3362" y="10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5"/>
                    <a:buFont typeface="Arial"/>
                    <a:buNone/>
                  </a:pPr>
                  <a:endParaRPr sz="1355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16" name="Google Shape;116;p37"/>
          <p:cNvGrpSpPr/>
          <p:nvPr/>
        </p:nvGrpSpPr>
        <p:grpSpPr>
          <a:xfrm rot="10800000">
            <a:off x="10816167" y="6351"/>
            <a:ext cx="1375833" cy="1278467"/>
            <a:chOff x="319088" y="562304"/>
            <a:chExt cx="1375151" cy="1278163"/>
          </a:xfrm>
        </p:grpSpPr>
        <p:sp>
          <p:nvSpPr>
            <p:cNvPr id="117" name="Google Shape;117;p37"/>
            <p:cNvSpPr/>
            <p:nvPr/>
          </p:nvSpPr>
          <p:spPr>
            <a:xfrm>
              <a:off x="319088" y="562304"/>
              <a:ext cx="1326292" cy="1256132"/>
            </a:xfrm>
            <a:custGeom>
              <a:avLst/>
              <a:gdLst/>
              <a:ahLst/>
              <a:cxnLst/>
              <a:rect l="l" t="t" r="r" b="b"/>
              <a:pathLst>
                <a:path w="1461" h="1373" extrusionOk="0">
                  <a:moveTo>
                    <a:pt x="1217" y="841"/>
                  </a:moveTo>
                  <a:cubicBezTo>
                    <a:pt x="1193" y="831"/>
                    <a:pt x="1168" y="824"/>
                    <a:pt x="1144" y="820"/>
                  </a:cubicBezTo>
                  <a:cubicBezTo>
                    <a:pt x="1151" y="807"/>
                    <a:pt x="1157" y="794"/>
                    <a:pt x="1163" y="781"/>
                  </a:cubicBezTo>
                  <a:cubicBezTo>
                    <a:pt x="1243" y="591"/>
                    <a:pt x="1154" y="371"/>
                    <a:pt x="963" y="291"/>
                  </a:cubicBezTo>
                  <a:cubicBezTo>
                    <a:pt x="859" y="247"/>
                    <a:pt x="745" y="255"/>
                    <a:pt x="651" y="302"/>
                  </a:cubicBezTo>
                  <a:cubicBezTo>
                    <a:pt x="631" y="195"/>
                    <a:pt x="560" y="101"/>
                    <a:pt x="452" y="55"/>
                  </a:cubicBezTo>
                  <a:cubicBezTo>
                    <a:pt x="322" y="0"/>
                    <a:pt x="177" y="35"/>
                    <a:pt x="84" y="130"/>
                  </a:cubicBezTo>
                  <a:cubicBezTo>
                    <a:pt x="59" y="107"/>
                    <a:pt x="31" y="87"/>
                    <a:pt x="0" y="70"/>
                  </a:cubicBezTo>
                  <a:cubicBezTo>
                    <a:pt x="0" y="1289"/>
                    <a:pt x="0" y="1289"/>
                    <a:pt x="0" y="1289"/>
                  </a:cubicBezTo>
                  <a:cubicBezTo>
                    <a:pt x="111" y="1332"/>
                    <a:pt x="230" y="1321"/>
                    <a:pt x="327" y="1266"/>
                  </a:cubicBezTo>
                  <a:cubicBezTo>
                    <a:pt x="345" y="1306"/>
                    <a:pt x="371" y="1342"/>
                    <a:pt x="403" y="1373"/>
                  </a:cubicBezTo>
                  <a:cubicBezTo>
                    <a:pt x="1321" y="1373"/>
                    <a:pt x="1321" y="1373"/>
                    <a:pt x="1321" y="1373"/>
                  </a:cubicBezTo>
                  <a:cubicBezTo>
                    <a:pt x="1350" y="1344"/>
                    <a:pt x="1374" y="1309"/>
                    <a:pt x="1391" y="1269"/>
                  </a:cubicBezTo>
                  <a:cubicBezTo>
                    <a:pt x="1461" y="1102"/>
                    <a:pt x="1383" y="911"/>
                    <a:pt x="1217" y="841"/>
                  </a:cubicBezTo>
                  <a:close/>
                  <a:moveTo>
                    <a:pt x="430" y="679"/>
                  </a:moveTo>
                  <a:cubicBezTo>
                    <a:pt x="436" y="677"/>
                    <a:pt x="441" y="675"/>
                    <a:pt x="446" y="673"/>
                  </a:cubicBezTo>
                  <a:cubicBezTo>
                    <a:pt x="447" y="684"/>
                    <a:pt x="449" y="695"/>
                    <a:pt x="451" y="706"/>
                  </a:cubicBezTo>
                  <a:cubicBezTo>
                    <a:pt x="445" y="697"/>
                    <a:pt x="438" y="688"/>
                    <a:pt x="430" y="679"/>
                  </a:cubicBezTo>
                  <a:close/>
                </a:path>
              </a:pathLst>
            </a:custGeom>
            <a:solidFill>
              <a:srgbClr val="D8EDEE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5"/>
                <a:buFont typeface="Arial"/>
                <a:buNone/>
              </a:pPr>
              <a:endParaRPr sz="135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7"/>
            <p:cNvSpPr/>
            <p:nvPr/>
          </p:nvSpPr>
          <p:spPr>
            <a:xfrm>
              <a:off x="328565" y="1100937"/>
              <a:ext cx="1365674" cy="739530"/>
            </a:xfrm>
            <a:custGeom>
              <a:avLst/>
              <a:gdLst/>
              <a:ahLst/>
              <a:cxnLst/>
              <a:rect l="l" t="t" r="r" b="b"/>
              <a:pathLst>
                <a:path w="1505" h="808" extrusionOk="0">
                  <a:moveTo>
                    <a:pt x="1498" y="606"/>
                  </a:moveTo>
                  <a:cubicBezTo>
                    <a:pt x="1485" y="446"/>
                    <a:pt x="1344" y="329"/>
                    <a:pt x="1185" y="342"/>
                  </a:cubicBezTo>
                  <a:cubicBezTo>
                    <a:pt x="1162" y="344"/>
                    <a:pt x="1140" y="349"/>
                    <a:pt x="1119" y="356"/>
                  </a:cubicBezTo>
                  <a:cubicBezTo>
                    <a:pt x="1120" y="343"/>
                    <a:pt x="1120" y="330"/>
                    <a:pt x="1118" y="318"/>
                  </a:cubicBezTo>
                  <a:cubicBezTo>
                    <a:pt x="1103" y="135"/>
                    <a:pt x="942" y="0"/>
                    <a:pt x="760" y="16"/>
                  </a:cubicBezTo>
                  <a:cubicBezTo>
                    <a:pt x="660" y="25"/>
                    <a:pt x="574" y="77"/>
                    <a:pt x="520" y="153"/>
                  </a:cubicBezTo>
                  <a:cubicBezTo>
                    <a:pt x="460" y="78"/>
                    <a:pt x="365" y="33"/>
                    <a:pt x="262" y="42"/>
                  </a:cubicBezTo>
                  <a:cubicBezTo>
                    <a:pt x="138" y="53"/>
                    <a:pt x="38" y="139"/>
                    <a:pt x="4" y="253"/>
                  </a:cubicBezTo>
                  <a:cubicBezTo>
                    <a:pt x="3" y="252"/>
                    <a:pt x="1" y="252"/>
                    <a:pt x="0" y="252"/>
                  </a:cubicBezTo>
                  <a:cubicBezTo>
                    <a:pt x="0" y="808"/>
                    <a:pt x="0" y="808"/>
                    <a:pt x="0" y="808"/>
                  </a:cubicBezTo>
                  <a:cubicBezTo>
                    <a:pt x="1438" y="808"/>
                    <a:pt x="1438" y="808"/>
                    <a:pt x="1438" y="808"/>
                  </a:cubicBezTo>
                  <a:cubicBezTo>
                    <a:pt x="1481" y="752"/>
                    <a:pt x="1505" y="681"/>
                    <a:pt x="1498" y="606"/>
                  </a:cubicBezTo>
                  <a:close/>
                  <a:moveTo>
                    <a:pt x="502" y="540"/>
                  </a:moveTo>
                  <a:cubicBezTo>
                    <a:pt x="506" y="536"/>
                    <a:pt x="509" y="532"/>
                    <a:pt x="513" y="529"/>
                  </a:cubicBezTo>
                  <a:cubicBezTo>
                    <a:pt x="518" y="537"/>
                    <a:pt x="524" y="544"/>
                    <a:pt x="530" y="552"/>
                  </a:cubicBezTo>
                  <a:cubicBezTo>
                    <a:pt x="521" y="548"/>
                    <a:pt x="512" y="544"/>
                    <a:pt x="502" y="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5"/>
                <a:buFont typeface="Arial"/>
                <a:buNone/>
              </a:pPr>
              <a:endParaRPr sz="135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37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7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7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8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99029" y="809562"/>
            <a:ext cx="58954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Slide">
  <p:cSld name="16_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>
            <a:spLocks noGrp="1"/>
          </p:cNvSpPr>
          <p:nvPr>
            <p:ph type="pic" idx="2"/>
          </p:nvPr>
        </p:nvSpPr>
        <p:spPr>
          <a:xfrm>
            <a:off x="6822802" y="0"/>
            <a:ext cx="539777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899029" y="1317562"/>
            <a:ext cx="58954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>
            <a:spLocks noGrp="1"/>
          </p:cNvSpPr>
          <p:nvPr>
            <p:ph type="pic" idx="2"/>
          </p:nvPr>
        </p:nvSpPr>
        <p:spPr>
          <a:xfrm>
            <a:off x="2413001" y="0"/>
            <a:ext cx="4826002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>
            <a:spLocks noGrp="1"/>
          </p:cNvSpPr>
          <p:nvPr>
            <p:ph type="pic" idx="3"/>
          </p:nvPr>
        </p:nvSpPr>
        <p:spPr>
          <a:xfrm>
            <a:off x="7239001" y="549275"/>
            <a:ext cx="4365625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144266" y="1050862"/>
            <a:ext cx="368516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>
            <a:spLocks noGrp="1"/>
          </p:cNvSpPr>
          <p:nvPr>
            <p:ph type="pic" idx="2"/>
          </p:nvPr>
        </p:nvSpPr>
        <p:spPr>
          <a:xfrm>
            <a:off x="5359402" y="847472"/>
            <a:ext cx="5542196" cy="51630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99029" y="809562"/>
            <a:ext cx="58954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body" idx="1"/>
          </p:nvPr>
        </p:nvSpPr>
        <p:spPr>
          <a:xfrm>
            <a:off x="6756403" y="927100"/>
            <a:ext cx="466089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7213601" y="1263587"/>
            <a:ext cx="436066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ment-prediction-streamlit.heroku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streamlit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streamlit.io/en/stable/main_concepts.html?highlight=declare%20variable#widget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reamlit.io/sharin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/>
          <p:nvPr/>
        </p:nvSpPr>
        <p:spPr>
          <a:xfrm>
            <a:off x="6451872" y="2658650"/>
            <a:ext cx="1142997" cy="1142997"/>
          </a:xfrm>
          <a:prstGeom prst="ellipse">
            <a:avLst/>
          </a:prstGeom>
          <a:solidFill>
            <a:schemeClr val="lt1"/>
          </a:solidFill>
          <a:ln w="152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8306613" y="2658649"/>
            <a:ext cx="1142997" cy="1142997"/>
          </a:xfrm>
          <a:prstGeom prst="ellipse">
            <a:avLst/>
          </a:prstGeom>
          <a:solidFill>
            <a:schemeClr val="lt1"/>
          </a:solidFill>
          <a:ln w="152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597131" y="2658650"/>
            <a:ext cx="1142997" cy="1142997"/>
          </a:xfrm>
          <a:prstGeom prst="ellipse">
            <a:avLst/>
          </a:prstGeom>
          <a:solidFill>
            <a:schemeClr val="lt1"/>
          </a:solidFill>
          <a:ln w="152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10161354" y="2658648"/>
            <a:ext cx="1142997" cy="1142997"/>
          </a:xfrm>
          <a:prstGeom prst="ellipse">
            <a:avLst/>
          </a:prstGeom>
          <a:solidFill>
            <a:schemeClr val="lt1"/>
          </a:solidFill>
          <a:ln w="152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742390" y="2658650"/>
            <a:ext cx="1142997" cy="1142997"/>
          </a:xfrm>
          <a:prstGeom prst="ellipse">
            <a:avLst/>
          </a:prstGeom>
          <a:solidFill>
            <a:schemeClr val="lt1"/>
          </a:solidFill>
          <a:ln w="152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887649" y="2658648"/>
            <a:ext cx="1142997" cy="1142997"/>
          </a:xfrm>
          <a:prstGeom prst="ellipse">
            <a:avLst/>
          </a:prstGeom>
          <a:solidFill>
            <a:schemeClr val="lt1"/>
          </a:solidFill>
          <a:ln w="152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0" y="2658648"/>
            <a:ext cx="12192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397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4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Streamlit &amp; Heroku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dirty="0">
                <a:solidFill>
                  <a:schemeClr val="dk1"/>
                </a:solidFill>
              </a:rPr>
              <a:t>- By Hardik Raja</a:t>
            </a:r>
            <a:endParaRPr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d654007149_1_0">
            <a:extLst>
              <a:ext uri="{FF2B5EF4-FFF2-40B4-BE49-F238E27FC236}">
                <a16:creationId xmlns:a16="http://schemas.microsoft.com/office/drawing/2014/main" id="{07BC04C2-FB9A-46A0-8DC7-3F9949622516}"/>
              </a:ext>
            </a:extLst>
          </p:cNvPr>
          <p:cNvSpPr/>
          <p:nvPr/>
        </p:nvSpPr>
        <p:spPr>
          <a:xfrm>
            <a:off x="0" y="-13899"/>
            <a:ext cx="12192000" cy="58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Heroku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;gd654007149_1_0">
            <a:extLst>
              <a:ext uri="{FF2B5EF4-FFF2-40B4-BE49-F238E27FC236}">
                <a16:creationId xmlns:a16="http://schemas.microsoft.com/office/drawing/2014/main" id="{BD8698E5-37B9-46EC-B420-A6852C9D1022}"/>
              </a:ext>
            </a:extLst>
          </p:cNvPr>
          <p:cNvSpPr txBox="1"/>
          <p:nvPr/>
        </p:nvSpPr>
        <p:spPr>
          <a:xfrm>
            <a:off x="8196042" y="6714374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A7307-9070-4D75-BCBF-AC994BF6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874216"/>
            <a:ext cx="8188757" cy="4286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74C86-D84B-4192-A1F1-F759627ECA5B}"/>
              </a:ext>
            </a:extLst>
          </p:cNvPr>
          <p:cNvSpPr txBox="1"/>
          <p:nvPr/>
        </p:nvSpPr>
        <p:spPr>
          <a:xfrm>
            <a:off x="397163" y="5616460"/>
            <a:ext cx="11018981" cy="536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Slug is a compressed and pre-packaged form of python app (Along with all dependencies specified via req.txt and </a:t>
            </a:r>
            <a:r>
              <a:rPr lang="en-IN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procfile</a:t>
            </a:r>
            <a:r>
              <a:rPr lang="en-IN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specific to Heroku</a:t>
            </a:r>
          </a:p>
        </p:txBody>
      </p:sp>
    </p:spTree>
    <p:extLst>
      <p:ext uri="{BB962C8B-B14F-4D97-AF65-F5344CB8AC3E}">
        <p14:creationId xmlns:p14="http://schemas.microsoft.com/office/powerpoint/2010/main" val="398850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d654007149_1_0">
            <a:extLst>
              <a:ext uri="{FF2B5EF4-FFF2-40B4-BE49-F238E27FC236}">
                <a16:creationId xmlns:a16="http://schemas.microsoft.com/office/drawing/2014/main" id="{07BC04C2-FB9A-46A0-8DC7-3F9949622516}"/>
              </a:ext>
            </a:extLst>
          </p:cNvPr>
          <p:cNvSpPr/>
          <p:nvPr/>
        </p:nvSpPr>
        <p:spPr>
          <a:xfrm>
            <a:off x="0" y="-13899"/>
            <a:ext cx="12192000" cy="58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Heroku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;gd654007149_1_0">
            <a:extLst>
              <a:ext uri="{FF2B5EF4-FFF2-40B4-BE49-F238E27FC236}">
                <a16:creationId xmlns:a16="http://schemas.microsoft.com/office/drawing/2014/main" id="{BD8698E5-37B9-46EC-B420-A6852C9D1022}"/>
              </a:ext>
            </a:extLst>
          </p:cNvPr>
          <p:cNvSpPr txBox="1"/>
          <p:nvPr/>
        </p:nvSpPr>
        <p:spPr>
          <a:xfrm>
            <a:off x="8196042" y="6714374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A3DCC-118F-4A8B-84DA-252765AC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8" y="1110322"/>
            <a:ext cx="10957930" cy="497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2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d654007149_1_0">
            <a:extLst>
              <a:ext uri="{FF2B5EF4-FFF2-40B4-BE49-F238E27FC236}">
                <a16:creationId xmlns:a16="http://schemas.microsoft.com/office/drawing/2014/main" id="{07BC04C2-FB9A-46A0-8DC7-3F9949622516}"/>
              </a:ext>
            </a:extLst>
          </p:cNvPr>
          <p:cNvSpPr/>
          <p:nvPr/>
        </p:nvSpPr>
        <p:spPr>
          <a:xfrm>
            <a:off x="0" y="-13899"/>
            <a:ext cx="12192000" cy="58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&amp; Questions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;gd654007149_1_0">
            <a:extLst>
              <a:ext uri="{FF2B5EF4-FFF2-40B4-BE49-F238E27FC236}">
                <a16:creationId xmlns:a16="http://schemas.microsoft.com/office/drawing/2014/main" id="{BD8698E5-37B9-46EC-B420-A6852C9D1022}"/>
              </a:ext>
            </a:extLst>
          </p:cNvPr>
          <p:cNvSpPr txBox="1"/>
          <p:nvPr/>
        </p:nvSpPr>
        <p:spPr>
          <a:xfrm>
            <a:off x="8196042" y="6714374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E26CF-FA75-4BB1-A7A1-87F7032D2AE2}"/>
              </a:ext>
            </a:extLst>
          </p:cNvPr>
          <p:cNvSpPr txBox="1"/>
          <p:nvPr/>
        </p:nvSpPr>
        <p:spPr>
          <a:xfrm>
            <a:off x="2087418" y="2551953"/>
            <a:ext cx="7666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Demo at 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hlinkClick r:id="rId2"/>
              </a:rPr>
              <a:t>https://judgement-prediction-streamlit.herokuapp.com/</a:t>
            </a:r>
            <a:endParaRPr lang="en-IN" sz="1600" b="1" dirty="0">
              <a:solidFill>
                <a:schemeClr val="tx1"/>
              </a:solidFill>
            </a:endParaRP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and 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Questions ??</a:t>
            </a:r>
            <a:endParaRPr lang="en-I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2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d654007149_1_0">
            <a:extLst>
              <a:ext uri="{FF2B5EF4-FFF2-40B4-BE49-F238E27FC236}">
                <a16:creationId xmlns:a16="http://schemas.microsoft.com/office/drawing/2014/main" id="{07BC04C2-FB9A-46A0-8DC7-3F9949622516}"/>
              </a:ext>
            </a:extLst>
          </p:cNvPr>
          <p:cNvSpPr/>
          <p:nvPr/>
        </p:nvSpPr>
        <p:spPr>
          <a:xfrm>
            <a:off x="0" y="-13899"/>
            <a:ext cx="12192000" cy="58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Streamlit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;gd654007149_1_0">
            <a:extLst>
              <a:ext uri="{FF2B5EF4-FFF2-40B4-BE49-F238E27FC236}">
                <a16:creationId xmlns:a16="http://schemas.microsoft.com/office/drawing/2014/main" id="{BD8698E5-37B9-46EC-B420-A6852C9D1022}"/>
              </a:ext>
            </a:extLst>
          </p:cNvPr>
          <p:cNvSpPr txBox="1"/>
          <p:nvPr/>
        </p:nvSpPr>
        <p:spPr>
          <a:xfrm>
            <a:off x="8196042" y="6714374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DFF7D-FBF0-40B6-9F5B-2E83CCCBC82E}"/>
              </a:ext>
            </a:extLst>
          </p:cNvPr>
          <p:cNvSpPr txBox="1"/>
          <p:nvPr/>
        </p:nvSpPr>
        <p:spPr>
          <a:xfrm>
            <a:off x="738909" y="1034473"/>
            <a:ext cx="9809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Fastest way to build and share data apps</a:t>
            </a:r>
          </a:p>
          <a:p>
            <a:endParaRPr lang="en-US" dirty="0"/>
          </a:p>
          <a:p>
            <a:endParaRPr lang="en-US" dirty="0">
              <a:latin typeface="+mn-lt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Turns data scripts into shareable web apps in minutes</a:t>
            </a:r>
          </a:p>
          <a:p>
            <a:pPr>
              <a:buSzPct val="120000"/>
            </a:pPr>
            <a:r>
              <a:rPr lang="en-US" dirty="0">
                <a:latin typeface="+mn-lt"/>
              </a:rPr>
              <a:t>      All in Python. All for free. No front‑end experience required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Builds upon three simple principles</a:t>
            </a:r>
          </a:p>
          <a:p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+mn-lt"/>
              </a:rPr>
              <a:t>Embrace scripting</a:t>
            </a:r>
          </a:p>
          <a:p>
            <a:r>
              <a:rPr lang="en-US" dirty="0">
                <a:latin typeface="+mn-lt"/>
              </a:rPr>
              <a:t>Build an app in a few lines of code with their </a:t>
            </a:r>
            <a:r>
              <a:rPr lang="en-US" b="1" dirty="0"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 API</a:t>
            </a:r>
            <a:r>
              <a:rPr lang="en-US" dirty="0">
                <a:latin typeface="+mn-lt"/>
              </a:rPr>
              <a:t>. Also see it automatically update as you iteratively save the source file.</a:t>
            </a:r>
          </a:p>
          <a:p>
            <a:endParaRPr lang="en-US" dirty="0">
              <a:solidFill>
                <a:srgbClr val="808495"/>
              </a:solidFill>
              <a:latin typeface="Inter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ADF6D7-BB5B-4678-A585-15977789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36" y="3540525"/>
            <a:ext cx="5757642" cy="30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2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d654007149_1_0">
            <a:extLst>
              <a:ext uri="{FF2B5EF4-FFF2-40B4-BE49-F238E27FC236}">
                <a16:creationId xmlns:a16="http://schemas.microsoft.com/office/drawing/2014/main" id="{07BC04C2-FB9A-46A0-8DC7-3F9949622516}"/>
              </a:ext>
            </a:extLst>
          </p:cNvPr>
          <p:cNvSpPr/>
          <p:nvPr/>
        </p:nvSpPr>
        <p:spPr>
          <a:xfrm>
            <a:off x="0" y="-13899"/>
            <a:ext cx="12192000" cy="58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chemeClr val="dk1"/>
                </a:solidFill>
              </a:rPr>
              <a:t>Streamlit Principles</a:t>
            </a:r>
          </a:p>
        </p:txBody>
      </p:sp>
      <p:sp>
        <p:nvSpPr>
          <p:cNvPr id="6" name="Google Shape;151;gd654007149_1_0">
            <a:extLst>
              <a:ext uri="{FF2B5EF4-FFF2-40B4-BE49-F238E27FC236}">
                <a16:creationId xmlns:a16="http://schemas.microsoft.com/office/drawing/2014/main" id="{BD8698E5-37B9-46EC-B420-A6852C9D1022}"/>
              </a:ext>
            </a:extLst>
          </p:cNvPr>
          <p:cNvSpPr txBox="1"/>
          <p:nvPr/>
        </p:nvSpPr>
        <p:spPr>
          <a:xfrm>
            <a:off x="8196042" y="6714374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723AF-244A-44A0-8CB4-5FAFA6D7698D}"/>
              </a:ext>
            </a:extLst>
          </p:cNvPr>
          <p:cNvSpPr txBox="1"/>
          <p:nvPr/>
        </p:nvSpPr>
        <p:spPr>
          <a:xfrm>
            <a:off x="498762" y="1063563"/>
            <a:ext cx="11490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+mn-lt"/>
              </a:rPr>
              <a:t>2. Weave in interaction</a:t>
            </a:r>
          </a:p>
          <a:p>
            <a:endParaRPr lang="en-IN" dirty="0"/>
          </a:p>
          <a:p>
            <a:r>
              <a:rPr lang="en-US" dirty="0">
                <a:latin typeface="+mn-lt"/>
              </a:rPr>
              <a:t>Adding a widget is the same as </a:t>
            </a:r>
            <a:r>
              <a:rPr lang="en-US" dirty="0"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declaring a variable</a:t>
            </a:r>
            <a:r>
              <a:rPr lang="en-US" dirty="0">
                <a:latin typeface="+mn-lt"/>
              </a:rPr>
              <a:t>. No need to write a backend, define routes, handle HTTP requests, connect a frontend, write HTML, CSS, JavaScript etc.</a:t>
            </a:r>
            <a:endParaRPr lang="en-IN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107A-109C-4BB9-80AF-5ED973132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722" y="1776148"/>
            <a:ext cx="6922077" cy="486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7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d654007149_1_0">
            <a:extLst>
              <a:ext uri="{FF2B5EF4-FFF2-40B4-BE49-F238E27FC236}">
                <a16:creationId xmlns:a16="http://schemas.microsoft.com/office/drawing/2014/main" id="{07BC04C2-FB9A-46A0-8DC7-3F9949622516}"/>
              </a:ext>
            </a:extLst>
          </p:cNvPr>
          <p:cNvSpPr/>
          <p:nvPr/>
        </p:nvSpPr>
        <p:spPr>
          <a:xfrm>
            <a:off x="0" y="-13899"/>
            <a:ext cx="12192000" cy="58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chemeClr val="dk1"/>
                </a:solidFill>
              </a:rPr>
              <a:t>Streamlit Principles</a:t>
            </a:r>
          </a:p>
        </p:txBody>
      </p:sp>
      <p:sp>
        <p:nvSpPr>
          <p:cNvPr id="6" name="Google Shape;151;gd654007149_1_0">
            <a:extLst>
              <a:ext uri="{FF2B5EF4-FFF2-40B4-BE49-F238E27FC236}">
                <a16:creationId xmlns:a16="http://schemas.microsoft.com/office/drawing/2014/main" id="{BD8698E5-37B9-46EC-B420-A6852C9D1022}"/>
              </a:ext>
            </a:extLst>
          </p:cNvPr>
          <p:cNvSpPr txBox="1"/>
          <p:nvPr/>
        </p:nvSpPr>
        <p:spPr>
          <a:xfrm>
            <a:off x="8196042" y="6714374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B1549-FD63-4D09-A8C9-40FD412B130F}"/>
              </a:ext>
            </a:extLst>
          </p:cNvPr>
          <p:cNvSpPr txBox="1"/>
          <p:nvPr/>
        </p:nvSpPr>
        <p:spPr>
          <a:xfrm>
            <a:off x="314036" y="89443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+mn-lt"/>
              </a:rPr>
              <a:t>3. Deploy instantly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    Use </a:t>
            </a:r>
            <a:r>
              <a:rPr lang="en-US" dirty="0" err="1">
                <a:latin typeface="+mn-lt"/>
              </a:rPr>
              <a:t>Streamlit’s</a:t>
            </a:r>
            <a:r>
              <a:rPr lang="en-US" dirty="0">
                <a:latin typeface="+mn-lt"/>
              </a:rPr>
              <a:t> invite-only </a:t>
            </a:r>
            <a:r>
              <a:rPr lang="en-US" dirty="0"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sharing feature</a:t>
            </a:r>
            <a:r>
              <a:rPr lang="en-US" dirty="0">
                <a:latin typeface="+mn-lt"/>
              </a:rPr>
              <a:t> to effortlessly share, manage,      </a:t>
            </a:r>
          </a:p>
          <a:p>
            <a:r>
              <a:rPr lang="en-US" dirty="0">
                <a:latin typeface="+mn-lt"/>
              </a:rPr>
              <a:t>     and collaborate on your apps.</a:t>
            </a:r>
            <a:endParaRPr lang="en-IN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7B20AA-4FEA-4A12-ACAB-7FFF7F7B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623" y="1285952"/>
            <a:ext cx="3711262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d654007149_1_0">
            <a:extLst>
              <a:ext uri="{FF2B5EF4-FFF2-40B4-BE49-F238E27FC236}">
                <a16:creationId xmlns:a16="http://schemas.microsoft.com/office/drawing/2014/main" id="{07BC04C2-FB9A-46A0-8DC7-3F9949622516}"/>
              </a:ext>
            </a:extLst>
          </p:cNvPr>
          <p:cNvSpPr/>
          <p:nvPr/>
        </p:nvSpPr>
        <p:spPr>
          <a:xfrm>
            <a:off x="0" y="-13899"/>
            <a:ext cx="12192000" cy="58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2800"/>
            </a:pPr>
            <a:r>
              <a:rPr lang="en-IN" sz="2800" b="1" dirty="0"/>
              <a:t>Compatibility</a:t>
            </a:r>
          </a:p>
        </p:txBody>
      </p:sp>
      <p:sp>
        <p:nvSpPr>
          <p:cNvPr id="6" name="Google Shape;151;gd654007149_1_0">
            <a:extLst>
              <a:ext uri="{FF2B5EF4-FFF2-40B4-BE49-F238E27FC236}">
                <a16:creationId xmlns:a16="http://schemas.microsoft.com/office/drawing/2014/main" id="{BD8698E5-37B9-46EC-B420-A6852C9D1022}"/>
              </a:ext>
            </a:extLst>
          </p:cNvPr>
          <p:cNvSpPr txBox="1"/>
          <p:nvPr/>
        </p:nvSpPr>
        <p:spPr>
          <a:xfrm>
            <a:off x="8196042" y="6714374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7FC2A-7544-4893-9329-E2CBFB578E21}"/>
              </a:ext>
            </a:extLst>
          </p:cNvPr>
          <p:cNvSpPr txBox="1"/>
          <p:nvPr/>
        </p:nvSpPr>
        <p:spPr>
          <a:xfrm>
            <a:off x="387928" y="979054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+mn-lt"/>
              </a:rPr>
              <a:t>Compatible with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E8335-03A7-4284-B9A7-A9EDB72E6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10" y="1252209"/>
            <a:ext cx="10277010" cy="4340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E7075E-F402-445B-80C8-942B6D35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510" y="5605791"/>
            <a:ext cx="5081787" cy="83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8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d654007149_1_0">
            <a:extLst>
              <a:ext uri="{FF2B5EF4-FFF2-40B4-BE49-F238E27FC236}">
                <a16:creationId xmlns:a16="http://schemas.microsoft.com/office/drawing/2014/main" id="{07BC04C2-FB9A-46A0-8DC7-3F9949622516}"/>
              </a:ext>
            </a:extLst>
          </p:cNvPr>
          <p:cNvSpPr/>
          <p:nvPr/>
        </p:nvSpPr>
        <p:spPr>
          <a:xfrm>
            <a:off x="0" y="-13899"/>
            <a:ext cx="12192000" cy="58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Gallery for further examples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;gd654007149_1_0">
            <a:extLst>
              <a:ext uri="{FF2B5EF4-FFF2-40B4-BE49-F238E27FC236}">
                <a16:creationId xmlns:a16="http://schemas.microsoft.com/office/drawing/2014/main" id="{BD8698E5-37B9-46EC-B420-A6852C9D1022}"/>
              </a:ext>
            </a:extLst>
          </p:cNvPr>
          <p:cNvSpPr txBox="1"/>
          <p:nvPr/>
        </p:nvSpPr>
        <p:spPr>
          <a:xfrm>
            <a:off x="8196042" y="6714374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57AAD-2C7A-49D8-BE2F-A170943FD9E9}"/>
              </a:ext>
            </a:extLst>
          </p:cNvPr>
          <p:cNvSpPr txBox="1"/>
          <p:nvPr/>
        </p:nvSpPr>
        <p:spPr>
          <a:xfrm>
            <a:off x="498762" y="1017561"/>
            <a:ext cx="8876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Link -</a:t>
            </a:r>
            <a:r>
              <a:rPr lang="en-IN" sz="2400" dirty="0"/>
              <a:t> https://streamlit.io/gallery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8A8451-BC7D-4876-9A41-2F223306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94" y="1479226"/>
            <a:ext cx="9590460" cy="511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d654007149_1_0">
            <a:extLst>
              <a:ext uri="{FF2B5EF4-FFF2-40B4-BE49-F238E27FC236}">
                <a16:creationId xmlns:a16="http://schemas.microsoft.com/office/drawing/2014/main" id="{07BC04C2-FB9A-46A0-8DC7-3F9949622516}"/>
              </a:ext>
            </a:extLst>
          </p:cNvPr>
          <p:cNvSpPr/>
          <p:nvPr/>
        </p:nvSpPr>
        <p:spPr>
          <a:xfrm>
            <a:off x="0" y="-13899"/>
            <a:ext cx="12192000" cy="58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dirty="0">
                <a:solidFill>
                  <a:schemeClr val="dk1"/>
                </a:solidFill>
              </a:rPr>
              <a:t>Other Similar products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;gd654007149_1_0">
            <a:extLst>
              <a:ext uri="{FF2B5EF4-FFF2-40B4-BE49-F238E27FC236}">
                <a16:creationId xmlns:a16="http://schemas.microsoft.com/office/drawing/2014/main" id="{BD8698E5-37B9-46EC-B420-A6852C9D1022}"/>
              </a:ext>
            </a:extLst>
          </p:cNvPr>
          <p:cNvSpPr txBox="1"/>
          <p:nvPr/>
        </p:nvSpPr>
        <p:spPr>
          <a:xfrm>
            <a:off x="8196042" y="6714374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26379-DBFE-45D5-A887-E1A827DEF3C7}"/>
              </a:ext>
            </a:extLst>
          </p:cNvPr>
          <p:cNvSpPr txBox="1"/>
          <p:nvPr/>
        </p:nvSpPr>
        <p:spPr>
          <a:xfrm>
            <a:off x="572655" y="1215275"/>
            <a:ext cx="6096000" cy="645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Similar to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treamlit; But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treamlit is more easy to use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H2o Wave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Its not as mature as compared to Streamlit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2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d654007149_1_0">
            <a:extLst>
              <a:ext uri="{FF2B5EF4-FFF2-40B4-BE49-F238E27FC236}">
                <a16:creationId xmlns:a16="http://schemas.microsoft.com/office/drawing/2014/main" id="{07BC04C2-FB9A-46A0-8DC7-3F9949622516}"/>
              </a:ext>
            </a:extLst>
          </p:cNvPr>
          <p:cNvSpPr/>
          <p:nvPr/>
        </p:nvSpPr>
        <p:spPr>
          <a:xfrm>
            <a:off x="0" y="-13899"/>
            <a:ext cx="12192000" cy="58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Heroku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;gd654007149_1_0">
            <a:extLst>
              <a:ext uri="{FF2B5EF4-FFF2-40B4-BE49-F238E27FC236}">
                <a16:creationId xmlns:a16="http://schemas.microsoft.com/office/drawing/2014/main" id="{BD8698E5-37B9-46EC-B420-A6852C9D1022}"/>
              </a:ext>
            </a:extLst>
          </p:cNvPr>
          <p:cNvSpPr txBox="1"/>
          <p:nvPr/>
        </p:nvSpPr>
        <p:spPr>
          <a:xfrm>
            <a:off x="8196042" y="6714374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80573-B1E8-4398-9D2A-F6E11C744015}"/>
              </a:ext>
            </a:extLst>
          </p:cNvPr>
          <p:cNvSpPr txBox="1"/>
          <p:nvPr/>
        </p:nvSpPr>
        <p:spPr>
          <a:xfrm>
            <a:off x="590664" y="1163070"/>
            <a:ext cx="609600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Dynos</a:t>
            </a:r>
            <a:r>
              <a:rPr lang="en-IN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– It is the containerization technology used in Heroku; Like Docker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FBFB01-1270-4960-84DC-73BB5EA26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9" y="1722427"/>
            <a:ext cx="9045724" cy="3863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34CFFF-2038-4A02-8835-15A131FE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" y="5868670"/>
            <a:ext cx="4778154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4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d654007149_1_0">
            <a:extLst>
              <a:ext uri="{FF2B5EF4-FFF2-40B4-BE49-F238E27FC236}">
                <a16:creationId xmlns:a16="http://schemas.microsoft.com/office/drawing/2014/main" id="{07BC04C2-FB9A-46A0-8DC7-3F9949622516}"/>
              </a:ext>
            </a:extLst>
          </p:cNvPr>
          <p:cNvSpPr/>
          <p:nvPr/>
        </p:nvSpPr>
        <p:spPr>
          <a:xfrm>
            <a:off x="0" y="-13899"/>
            <a:ext cx="12192000" cy="58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Heroku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;gd654007149_1_0">
            <a:extLst>
              <a:ext uri="{FF2B5EF4-FFF2-40B4-BE49-F238E27FC236}">
                <a16:creationId xmlns:a16="http://schemas.microsoft.com/office/drawing/2014/main" id="{BD8698E5-37B9-46EC-B420-A6852C9D1022}"/>
              </a:ext>
            </a:extLst>
          </p:cNvPr>
          <p:cNvSpPr txBox="1"/>
          <p:nvPr/>
        </p:nvSpPr>
        <p:spPr>
          <a:xfrm>
            <a:off x="8196042" y="6714374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CCC6FB-D0F5-443F-8DB2-DF160EB6C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29" y="1436197"/>
            <a:ext cx="8230313" cy="39856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1305B8-58D1-4F87-9CB0-EA80F009E4D4}"/>
              </a:ext>
            </a:extLst>
          </p:cNvPr>
          <p:cNvSpPr txBox="1"/>
          <p:nvPr/>
        </p:nvSpPr>
        <p:spPr>
          <a:xfrm>
            <a:off x="655318" y="896580"/>
            <a:ext cx="11130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Heroku is designed to showcase fast prototypes/ A single DS to showcase his work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67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262</Words>
  <Application>Microsoft Office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Inter</vt:lpstr>
      <vt:lpstr>Montserrat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Nitesh Mishra</dc:creator>
  <cp:lastModifiedBy>Hardik Raja</cp:lastModifiedBy>
  <cp:revision>40</cp:revision>
  <dcterms:modified xsi:type="dcterms:W3CDTF">2021-08-24T07:22:08Z</dcterms:modified>
</cp:coreProperties>
</file>