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07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62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68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296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502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46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1552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930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82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574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56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1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69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839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868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514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88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2/27/2019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8229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endParaRPr lang="it-IT" dirty="0"/>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13" y="1611578"/>
            <a:ext cx="8249801" cy="4629796"/>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1331205" y="450167"/>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1573294" y="914400"/>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TotalTime>
  <Words>577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Corbel</vt:lpstr>
      <vt:lpstr>Parallax</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Hardik Srivastava</cp:lastModifiedBy>
  <cp:revision>12</cp:revision>
  <dcterms:created xsi:type="dcterms:W3CDTF">2019-01-19T16:30:22Z</dcterms:created>
  <dcterms:modified xsi:type="dcterms:W3CDTF">2019-02-27T15:22:29Z</dcterms:modified>
</cp:coreProperties>
</file>